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0cac4ced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0cac4ced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50cac4ced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50cac4ced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 and debt services only have one sub-department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50cac4ced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50cac4ced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50cac4ced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50cac4ced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50cac4ced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50cac4ced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50cac4ce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50cac4ce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50cac4ce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50cac4ce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50cac4ce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50cac4ce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50cac4ce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50cac4ce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50cac4ce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50cac4ce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0cac4ced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0cac4ce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50cac4ce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50cac4ce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50cac4ce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50cac4ce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50cac4ced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50cac4ced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50cac4ce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50cac4c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50cac4ce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50cac4ce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408b8d0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408b8d0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50cac4ce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50cac4ce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0cac4ce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0cac4ce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0cac4ced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0cac4ce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50cac4ce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50cac4ce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50cac4ce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50cac4ce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0cac4ced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0cac4ced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0cac4ced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0cac4ced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newonlinecourses.science.psu.edu/stat501/node/358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hyperlink" Target="http://www.wildml.com/2015/09/recurrent-neural-networks-tutorial-part-2-implementing-a-language-model-rnn-with-python-numpy-and-theano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Guilford County Financial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2620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Gregory Purvine (gnpurvin), Evan Crabtree (crabtr), Cody Cothern (Mask487), Rohit Gulia (rohit-gulia), Vincent Xiao (MrVinegar)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177700" y="49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Department (2013)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5" y="576500"/>
            <a:ext cx="8377324" cy="45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21372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Expenses by sub-departments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25" y="711625"/>
            <a:ext cx="7221350" cy="443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258750" y="13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75" y="990875"/>
            <a:ext cx="6954074" cy="41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276775" y="157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25" y="882775"/>
            <a:ext cx="7206300" cy="42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1312800" y="25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month by Guilford County Public Schools </a:t>
            </a:r>
            <a:endParaRPr/>
          </a:p>
        </p:txBody>
      </p:sp>
      <p:pic>
        <p:nvPicPr>
          <p:cNvPr id="357" name="Google Shape;3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25" y="1426000"/>
            <a:ext cx="390699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3: Revenue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" y="1458488"/>
            <a:ext cx="4169575" cy="26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825" y="1457494"/>
            <a:ext cx="4169575" cy="260499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" y="1431638"/>
            <a:ext cx="4169575" cy="26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75" y="1431651"/>
            <a:ext cx="3831752" cy="26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Data</a:t>
            </a:r>
            <a:endParaRPr/>
          </a:p>
        </p:txBody>
      </p:sp>
      <p:sp>
        <p:nvSpPr>
          <p:cNvPr id="377" name="Google Shape;377;p29"/>
          <p:cNvSpPr txBox="1"/>
          <p:nvPr>
            <p:ph type="title"/>
          </p:nvPr>
        </p:nvSpPr>
        <p:spPr>
          <a:xfrm>
            <a:off x="264625" y="4034650"/>
            <a:ext cx="8397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Amount of revenue budgeted went up over the 6 year period,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but number of entity pairs receiving budgets went down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317225" y="88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Department (2013)</a:t>
            </a:r>
            <a:endParaRPr/>
          </a:p>
        </p:txBody>
      </p:sp>
      <p:pic>
        <p:nvPicPr>
          <p:cNvPr id="383" name="Google Shape;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4325"/>
            <a:ext cx="8885651" cy="453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4: </a:t>
            </a:r>
            <a:r>
              <a:rPr lang="en"/>
              <a:t>Anomaly Detection Research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Data Cleaning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Detection of Outliers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Plans: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Per Department, Per Year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Finding Departments with Greatest Number of Anomalies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Finding Greatest Number of Anomalies per Year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Revenue and Expense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Methods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Autoregression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preceding data values to predict present value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models available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Link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09" name="Google Shape;4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50" y="2117225"/>
            <a:ext cx="483870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5"/>
          <p:cNvSpPr txBox="1"/>
          <p:nvPr/>
        </p:nvSpPr>
        <p:spPr>
          <a:xfrm>
            <a:off x="6902575" y="1376400"/>
            <a:ext cx="17901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Example: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Using 15,000 Reddit posts and comments to train network to generate new realistic comments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Uses Numpy and Theano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Link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Sigma 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Simple and easy to implement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X is an anomaly if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(X - data mean) is greater than 3 standard deviations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Questions?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855750" y="1597875"/>
            <a:ext cx="8332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Filling the missing values in “Amount” with 0.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Dropping the column “ExpSort” from dataset.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observations where “Fund #” is greater than or equal to 400.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dataset into two categories “Expense” and “Revenue” based on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vs Expense Counts</a:t>
            </a:r>
            <a:endParaRPr/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025" y="1516050"/>
            <a:ext cx="42005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Expense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Data Statistics Correlation - </a:t>
            </a:r>
            <a:endParaRPr/>
          </a:p>
        </p:txBody>
      </p:sp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25" y="1732275"/>
            <a:ext cx="63722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</a:t>
            </a:r>
            <a:r>
              <a:rPr lang="en"/>
              <a:t> Data</a:t>
            </a:r>
            <a:endParaRPr/>
          </a:p>
        </p:txBody>
      </p:sp>
      <p:sp>
        <p:nvSpPr>
          <p:cNvPr id="312" name="Google Shape;312;p19"/>
          <p:cNvSpPr txBox="1"/>
          <p:nvPr>
            <p:ph type="title"/>
          </p:nvPr>
        </p:nvSpPr>
        <p:spPr>
          <a:xfrm>
            <a:off x="264625" y="4034650"/>
            <a:ext cx="8397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Expenses budgeted increased,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while the number of expense entities decreased</a:t>
            </a:r>
            <a:endParaRPr sz="1400"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50" y="1363857"/>
            <a:ext cx="3981475" cy="279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75" y="1363850"/>
            <a:ext cx="3928175" cy="27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249750" y="58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Graph for Amount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62025"/>
            <a:ext cx="6278499" cy="363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285775" y="148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per month per year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25" y="1147500"/>
            <a:ext cx="6071325" cy="36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