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e215a079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e215a07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e215a079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e215a07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2fcbd8d5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f2fcbd8d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2fcbd8d5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2fcbd8d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2fcbd8d5_3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2fcbd8d5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2fcbd8d5_3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2fcbd8d5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2fcbd8d5_3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2fcbd8d5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e215a079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e215a07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0e215a079_0_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0e215a07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2fcbd8d5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2fcbd8d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e215a079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e215a07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e215a079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e215a07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e215a079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e215a07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e215a079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e215a07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e215a079_0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e215a07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e215a079_0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e215a07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2fcbd8d5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2fcbd8d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e215a079_0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e215a07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dfs.semanticscholar.org/f6da/c1c52d3b07c993fe52513b8964f86e8fe381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seprobe.buch.de/images-adb/4c/62/4c6218a0-1d7c-48b7-becf-dc7ddd1b6fa3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bpython.com/amortization-mode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quora.com/What-are-the-best-statistical-methods-for-detecting-anomaly-in-financial-time-series-dat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atascience.com/blog/python-anomaly-detecti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body"/>
          </p:nvPr>
        </p:nvSpPr>
        <p:spPr>
          <a:xfrm>
            <a:off x="2602957" y="877782"/>
            <a:ext cx="69861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lang="en-US" sz="36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Project 1:</a:t>
            </a:r>
            <a:endParaRPr b="1" sz="36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1" lang="en-US" sz="36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Guilford County Financial</a:t>
            </a:r>
            <a:endParaRPr b="1" sz="36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184900" y="5313600"/>
            <a:ext cx="78222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"/>
                <a:ea typeface="Times"/>
                <a:cs typeface="Times"/>
                <a:sym typeface="Times"/>
              </a:rPr>
              <a:t>Cody Cothern</a:t>
            </a:r>
            <a:endParaRPr b="1" i="1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"/>
                <a:ea typeface="Times"/>
                <a:cs typeface="Times"/>
                <a:sym typeface="Times"/>
              </a:rPr>
              <a:t>Gregory Purvine</a:t>
            </a:r>
            <a:endParaRPr b="1" i="1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"/>
                <a:ea typeface="Times"/>
                <a:cs typeface="Times"/>
                <a:sym typeface="Times"/>
              </a:rPr>
              <a:t>Evan Crabtree</a:t>
            </a:r>
            <a:endParaRPr b="1" i="1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"/>
                <a:ea typeface="Times"/>
                <a:cs typeface="Times"/>
                <a:sym typeface="Times"/>
              </a:rPr>
              <a:t>Vincent Xiao</a:t>
            </a:r>
            <a:endParaRPr b="1" i="1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"/>
                <a:ea typeface="Times"/>
                <a:cs typeface="Times"/>
                <a:sym typeface="Times"/>
              </a:rPr>
              <a:t>Rohit Gulia</a:t>
            </a:r>
            <a:endParaRPr b="1" i="1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15650" y="3047242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"/>
                <a:ea typeface="Times"/>
                <a:cs typeface="Times"/>
                <a:sym typeface="Times"/>
              </a:rPr>
              <a:t>Related Works</a:t>
            </a:r>
            <a:endParaRPr sz="4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415600" y="593382"/>
            <a:ext cx="11360700" cy="144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Statsmodels: Econometric and Statistical Modeling with Python</a:t>
            </a:r>
            <a:r>
              <a:rPr b="1" lang="en-US" sz="19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1" sz="19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By: Skipper Seabold, Josef Perktold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15600" y="2132601"/>
            <a:ext cx="11360700" cy="3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Link: 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file:///C:/Users/cothe/Downloads/Statsmodels_Econometric_and_Statistical_Modeling_w.pdf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Paper overviewing statsmodel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statsmodel: a python library used to model statistical data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415600" y="593382"/>
            <a:ext cx="11360700" cy="144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Structures for Statistical Computing in Python </a:t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By: Wes McKinney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9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415600" y="2132601"/>
            <a:ext cx="11360700" cy="3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Link: </a:t>
            </a:r>
            <a:r>
              <a:rPr lang="en-US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https://pdfs.semanticscholar.org/f6da/c1c52d3b07c993fe52513b8964f86e8fe381.pdf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Paper detailing working with financial data sets.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Includes use of pandas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15600" y="593382"/>
            <a:ext cx="11360700" cy="144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Financial Modelling in Python </a:t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By: S. Fletcher &amp; C. Gardner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15600" y="2132601"/>
            <a:ext cx="11360700" cy="3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Link:</a:t>
            </a: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https://leseprobe.buch.de/images-adb/4c/62/4c6218a0-1d7c-48b7-becf-dc7ddd1b6fa3.pdf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Book explaining and showing how to use python to model financial data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15600" y="593382"/>
            <a:ext cx="11360700" cy="144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Building a Financial Model with Pandas</a:t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By: Chris Moffit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415600" y="2132601"/>
            <a:ext cx="11360700" cy="3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Link: </a:t>
            </a:r>
            <a:r>
              <a:rPr lang="en-US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http://pbpython.com/amortization-model.html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Article/blog detailing how to use Pandas to financial models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Much more detailed than needed, but touches on some really valuable topics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415600" y="2132601"/>
            <a:ext cx="11360700" cy="3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Link: </a:t>
            </a:r>
            <a:r>
              <a:rPr lang="en-US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https://www.quora.com/What-are-the-best-statistical-methods-for-detecting-anomaly-in-financial-time-series-data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very insightful discussion on the various methods for detecting anomalies in financial time series data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415600" y="593382"/>
            <a:ext cx="11360700" cy="144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Quora discussion on detecting anomalies in financial data</a:t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By: Various</a:t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415600" y="2132601"/>
            <a:ext cx="11360700" cy="3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Link: </a:t>
            </a:r>
            <a:r>
              <a:rPr lang="en-US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https://www.datascience.com/blog/python-anomaly-detection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cursory overview of using Python to detect anomalies in financial time series data and the methodologies used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Also briefly touches on using machine learning for this task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415600" y="593382"/>
            <a:ext cx="11360700" cy="144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Anomaly Detection</a:t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By: Pramit Choudhary</a:t>
            </a:r>
            <a:endParaRPr b="1" sz="2400" u="sng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Tasks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Maintaining Data Dictionary and documentation. →  Greg</a:t>
            </a:r>
            <a:b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Finding the patterns in data. →  Rohit</a:t>
            </a:r>
            <a:b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Which department spends the most and where? →  Rohit</a:t>
            </a:r>
            <a:b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Finding the relationships in the data.  →  Evan</a:t>
            </a:r>
            <a:b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Tasks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Find more related works. →  Evan</a:t>
            </a:r>
            <a:b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How the spending trends change with time. →  Vincent</a:t>
            </a:r>
            <a:b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Finding the anomalies in the data.  →  Cody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5650" y="369342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Project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Overview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5600" y="1029600"/>
            <a:ext cx="62229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What is our dataset?</a:t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❖"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Financial Data including adopted/amended budget data and historical 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transaction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data for the Guilford County.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What is our idea?</a:t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❖"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Guilford County 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Financial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Modeling based on data for approved budget from 2013 - 2018 and 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transactions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from 2007 - 2018.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What can we do with that idea?</a:t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❖"/>
            </a:pP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To help the Financial and Budget Department of Guilford County in 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maintaining</a:t>
            </a:r>
            <a:r>
              <a:rPr lang="en-US"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their expected spending and transactions.</a:t>
            </a:r>
            <a:endParaRPr sz="19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532200" y="1132850"/>
            <a:ext cx="5659800" cy="5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Criteria For Success?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"/>
              <a:buChar char="❖"/>
            </a:pPr>
            <a:r>
              <a:rPr lang="en-US" sz="1900">
                <a:latin typeface="Times"/>
                <a:ea typeface="Times"/>
                <a:cs typeface="Times"/>
                <a:sym typeface="Times"/>
              </a:rPr>
              <a:t>Effective communication/Weekly meetings and each team </a:t>
            </a:r>
            <a:r>
              <a:rPr lang="en-US" sz="1900">
                <a:latin typeface="Times"/>
                <a:ea typeface="Times"/>
                <a:cs typeface="Times"/>
                <a:sym typeface="Times"/>
              </a:rPr>
              <a:t>members</a:t>
            </a:r>
            <a:r>
              <a:rPr lang="en-US" sz="1900">
                <a:latin typeface="Times"/>
                <a:ea typeface="Times"/>
                <a:cs typeface="Times"/>
                <a:sym typeface="Times"/>
              </a:rPr>
              <a:t> being responsible and reliable for individual task(s).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Potential Risks and Obstacles?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"/>
              <a:buChar char="❖"/>
            </a:pPr>
            <a:r>
              <a:rPr lang="en-US" sz="1900">
                <a:latin typeface="Times"/>
                <a:ea typeface="Times"/>
                <a:cs typeface="Times"/>
                <a:sym typeface="Times"/>
              </a:rPr>
              <a:t>Finding the root cause of the missing transactions.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Goals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Primary goal: Anomaly detection as the year progresses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Applies to individual transactions and total actual spending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Secondary goal: Reliable projection model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Find trends in spending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■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How much is each given entity going to require?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■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What are the general categories for spending?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When and where will these purchases be made?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Data Description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15600" y="1536624"/>
            <a:ext cx="11360700" cy="51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Approved Budgets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2013-2018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Departments have sub-departments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sub departments perform services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expenses are paid from and revenue is paid into funds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expenses &amp; revenue come from accounts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account represents a specific revenue/expense source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Transactions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2007-2018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transaction occurs between an entity and an account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entity - fund &amp; service within government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account - expense/revenue source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"/>
              <a:buChar char="○"/>
            </a:pPr>
            <a:r>
              <a:rPr lang="en-US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has associated amount, description, and date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Data Dictionary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0" y="1356875"/>
            <a:ext cx="11940791" cy="55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Data Dictionary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6379"/>
            <a:ext cx="12192000" cy="135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Approved Budgets Data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9275"/>
            <a:ext cx="12191999" cy="428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Adopted Budgets Data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9275"/>
            <a:ext cx="12192000" cy="423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Transaction Data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75" y="1356875"/>
            <a:ext cx="7808860" cy="550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