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1" r:id="rId8"/>
    <p:sldId id="262" r:id="rId9"/>
    <p:sldId id="264" r:id="rId10"/>
    <p:sldId id="263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>
      <p:cViewPr varScale="1">
        <p:scale>
          <a:sx n="72" d="100"/>
          <a:sy n="72" d="100"/>
        </p:scale>
        <p:origin x="1308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Library-Computer-Usage-Analysis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Brown Biggers • Michael Ellis</a:t>
            </a:r>
            <a:br>
              <a:rPr lang="en-US" dirty="0"/>
            </a:br>
            <a:r>
              <a:rPr lang="en-US" dirty="0"/>
              <a:t>Nickolas Lloyd • Patricia </a:t>
            </a:r>
            <a:r>
              <a:rPr lang="en-US" dirty="0" err="1"/>
              <a:t>Tanzer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criteria lead to the best placement of public access machines in the library?</a:t>
            </a:r>
          </a:p>
          <a:p>
            <a:r>
              <a:rPr lang="en-US" dirty="0"/>
              <a:t>What effect, if any, do changes in configuration, location, and outside elements have on usage?</a:t>
            </a:r>
          </a:p>
          <a:p>
            <a:r>
              <a:rPr lang="en-US" dirty="0"/>
              <a:t>Can a better solution be derived from analysis of data and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8783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B9DD-9BDD-4BA3-80FA-A6C6609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Counts with Semester Schedule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B804D55-6690-4FC0-B9F8-CA824AE09B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96170"/>
            <a:ext cx="5715000" cy="313226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BBEBF9-E951-4D78-BB59-310037A9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600" y="4724400"/>
            <a:ext cx="7010400" cy="1371601"/>
          </a:xfrm>
        </p:spPr>
        <p:txBody>
          <a:bodyPr numCol="2">
            <a:normAutofit fontScale="62500" lnSpcReduction="20000"/>
          </a:bodyPr>
          <a:lstStyle/>
          <a:p>
            <a:r>
              <a:rPr lang="en-US" dirty="0"/>
              <a:t>01/17/17, Tues:  Classes begin</a:t>
            </a:r>
          </a:p>
          <a:p>
            <a:r>
              <a:rPr lang="en-US" dirty="0"/>
              <a:t>03/11/17, Sat: Spring Break begins</a:t>
            </a:r>
          </a:p>
          <a:p>
            <a:r>
              <a:rPr lang="en-US" dirty="0"/>
              <a:t>03/20/17, Mon: Spring Break ends</a:t>
            </a:r>
          </a:p>
          <a:p>
            <a:r>
              <a:rPr lang="en-US" dirty="0"/>
              <a:t>04/14/2017, Fri: Holiday</a:t>
            </a:r>
          </a:p>
          <a:p>
            <a:r>
              <a:rPr lang="en-US" dirty="0"/>
              <a:t>05/03/17, Wed: Reading Day</a:t>
            </a:r>
          </a:p>
          <a:p>
            <a:r>
              <a:rPr lang="en-US" dirty="0"/>
              <a:t>05/04/17, Thurs: Finals start</a:t>
            </a:r>
          </a:p>
          <a:p>
            <a:r>
              <a:rPr lang="en-US" dirty="0"/>
              <a:t>05/12/17, Fri: Commencement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6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BD12-2957-4D8E-84AA-CA625074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Decoding the weather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336B4F-C059-45B7-A673-A90AC5EE215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81001" y="1278055"/>
            <a:ext cx="815339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('METAR: ', 'METAR KEWR 111851Z VRB03G19KT 2SM R04R/3000VP6000FT TSRA BR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FEW015 BKN040CB BKN065 OVC200 22/22 A2987 RMK AO2 PK WND 29028/1817 WSHFT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1812 TSB05RAB22 SLP114 FRQ LTGICCCCG TS OHD AND NW-N-E MOV NE P0013 T02270215’)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station: KEWR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type: routine report, cycle 19 (automatic report)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time: Wed Oct 11 18:51:00 2017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temperature: 22.7 C dew point: 21.5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wind: variable at 3 knots, gusting to 19 knots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wind: WNW at 28 knots at 18:17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visibility: 2 miles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visual range: on runway 04R, from 3000 to greater than 6000 meters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pressure: 1011.5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precipitation: 0.13in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weather: thunderstorm with rain; mist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sky: 	-a few clouds at 1500 feet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broken cumulonimbus at 4000 feet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broken clouds at 6500 feet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overcast at 20000 feet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remarks: 	- Automated station (type 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peak wind 28kt from 290 degrees at 18:17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wind shift at 18:12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frequent lightning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intracloud,cloud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-to-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cloud,cloud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-to-ground)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thunderstorm overhead and NW-N-E moving NE</a:t>
            </a:r>
          </a:p>
        </p:txBody>
      </p:sp>
    </p:spTree>
    <p:extLst>
      <p:ext uri="{BB962C8B-B14F-4D97-AF65-F5344CB8AC3E}">
        <p14:creationId xmlns:p14="http://schemas.microsoft.com/office/powerpoint/2010/main" val="410302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466788-941B-4609-A8A1-1FED67EE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Avg</a:t>
            </a:r>
            <a:r>
              <a:rPr lang="en-US" dirty="0"/>
              <a:t> Computer Utilization vs Temperature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26A4B9-A88B-425F-9EDD-1FEA15F48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61857"/>
            <a:ext cx="4886645" cy="4339178"/>
          </a:xfrm>
        </p:spPr>
      </p:pic>
    </p:spTree>
    <p:extLst>
      <p:ext uri="{BB962C8B-B14F-4D97-AF65-F5344CB8AC3E}">
        <p14:creationId xmlns:p14="http://schemas.microsoft.com/office/powerpoint/2010/main" val="370254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2C15-8D2A-4760-9EA6-88511473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Utilization vs Temp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919E6-DFE0-45D2-BBBB-B9725600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95" y="1596887"/>
            <a:ext cx="4536610" cy="4786975"/>
          </a:xfrm>
        </p:spPr>
      </p:pic>
    </p:spTree>
    <p:extLst>
      <p:ext uri="{BB962C8B-B14F-4D97-AF65-F5344CB8AC3E}">
        <p14:creationId xmlns:p14="http://schemas.microsoft.com/office/powerpoint/2010/main" val="294885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8EE0-3760-41DB-BA86-89E2B6A1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Utilization vs Temp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E0508-1517-4ACE-B7F5-6F7B551D5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92" y="2057400"/>
            <a:ext cx="7655616" cy="2898422"/>
          </a:xfrm>
        </p:spPr>
      </p:pic>
    </p:spTree>
    <p:extLst>
      <p:ext uri="{BB962C8B-B14F-4D97-AF65-F5344CB8AC3E}">
        <p14:creationId xmlns:p14="http://schemas.microsoft.com/office/powerpoint/2010/main" val="407719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F4D5-A7B6-4C52-90F0-091E61B7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5D1F-D0AA-407D-9885-096D8911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Nick: Hypothesis testing </a:t>
            </a:r>
          </a:p>
          <a:p>
            <a:r>
              <a:rPr lang="en-US" dirty="0"/>
              <a:t>Brown: </a:t>
            </a:r>
            <a:r>
              <a:rPr lang="en-US" dirty="0" err="1"/>
              <a:t>Bookeh</a:t>
            </a:r>
            <a:r>
              <a:rPr lang="en-US" dirty="0"/>
              <a:t> interactive graphs</a:t>
            </a:r>
          </a:p>
          <a:p>
            <a:r>
              <a:rPr lang="en-US" dirty="0"/>
              <a:t>Patti: Finish Presentation </a:t>
            </a:r>
            <a:r>
              <a:rPr lang="en-US" dirty="0" err="1"/>
              <a:t>docx</a:t>
            </a:r>
            <a:r>
              <a:rPr lang="en-US" dirty="0"/>
              <a:t>,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Michael: Visualization of Weather codes</a:t>
            </a:r>
          </a:p>
        </p:txBody>
      </p:sp>
    </p:spTree>
    <p:extLst>
      <p:ext uri="{BB962C8B-B14F-4D97-AF65-F5344CB8AC3E}">
        <p14:creationId xmlns:p14="http://schemas.microsoft.com/office/powerpoint/2010/main" val="334231217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271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Candara</vt:lpstr>
      <vt:lpstr>Consolas</vt:lpstr>
      <vt:lpstr>Tech Computer 16x9</vt:lpstr>
      <vt:lpstr>Library-Computer-Usage-Analysis</vt:lpstr>
      <vt:lpstr>Overall goals:</vt:lpstr>
      <vt:lpstr>Gate Counts with Semester Schedule</vt:lpstr>
      <vt:lpstr>Decoding the weather</vt:lpstr>
      <vt:lpstr>Avg Computer Utilization vs Temperature</vt:lpstr>
      <vt:lpstr>More on Utilization vs Temp</vt:lpstr>
      <vt:lpstr>More on Utilization vs Temp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in the Libraries</dc:title>
  <dc:creator>Frederick B Biggers</dc:creator>
  <cp:lastModifiedBy>patricia</cp:lastModifiedBy>
  <cp:revision>22</cp:revision>
  <dcterms:created xsi:type="dcterms:W3CDTF">2017-09-19T11:40:33Z</dcterms:created>
  <dcterms:modified xsi:type="dcterms:W3CDTF">2017-10-29T18:38:09Z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