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61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>
      <p:cViewPr varScale="1">
        <p:scale>
          <a:sx n="72" d="100"/>
          <a:sy n="72" d="100"/>
        </p:scale>
        <p:origin x="1308" y="7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10/25/2017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10/25/2017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9141714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10"/>
            <a:ext cx="9141714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800100" y="3165764"/>
            <a:ext cx="75438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00100" y="4953000"/>
            <a:ext cx="75438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457325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457200"/>
            <a:ext cx="5286375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6858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4589464"/>
            <a:ext cx="6858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825626"/>
            <a:ext cx="325755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5626"/>
            <a:ext cx="325755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28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5286" y="2514601"/>
            <a:ext cx="325755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5736" y="1828800"/>
            <a:ext cx="325755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5736" y="2514601"/>
            <a:ext cx="325755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941" y="1600200"/>
            <a:ext cx="2341960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09" y="762000"/>
            <a:ext cx="48006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780" y="3429000"/>
            <a:ext cx="234312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8464" y="1600200"/>
            <a:ext cx="2345436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938" y="777240"/>
            <a:ext cx="48006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8464" y="3429000"/>
            <a:ext cx="2345436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483068" y="640080"/>
            <a:ext cx="500634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828800"/>
            <a:ext cx="6858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62700"/>
            <a:ext cx="5161165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7950" y="6362700"/>
            <a:ext cx="7429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62700"/>
            <a:ext cx="62865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Library-Computer-Usage-Analysis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Brown Biggers • Michael Ellis</a:t>
            </a:r>
            <a:br>
              <a:rPr lang="en-US" dirty="0"/>
            </a:br>
            <a:r>
              <a:rPr lang="en-US" dirty="0"/>
              <a:t>Nickolas Lloyd • Patricia </a:t>
            </a:r>
            <a:r>
              <a:rPr lang="en-US" dirty="0" err="1"/>
              <a:t>Tanzer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goals: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criteria lead to the best placement of public access machines in the library?</a:t>
            </a:r>
          </a:p>
          <a:p>
            <a:r>
              <a:rPr lang="en-US" dirty="0"/>
              <a:t>What effect, if any, do changes in configuration, location, and outside elements have on usage?</a:t>
            </a:r>
          </a:p>
          <a:p>
            <a:r>
              <a:rPr lang="en-US" dirty="0"/>
              <a:t>Can a better solution be derived from analysis of data and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387833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B9DD-9BDD-4BA3-80FA-A6C6609D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Counts with Semester Schedule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B804D55-6690-4FC0-B9F8-CA824AE09B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96170"/>
            <a:ext cx="5715000" cy="313226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DBBEBF9-E951-4D78-BB59-310037A9E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0600" y="4724400"/>
            <a:ext cx="7010400" cy="1371601"/>
          </a:xfrm>
        </p:spPr>
        <p:txBody>
          <a:bodyPr numCol="2">
            <a:normAutofit fontScale="62500" lnSpcReduction="20000"/>
          </a:bodyPr>
          <a:lstStyle/>
          <a:p>
            <a:r>
              <a:rPr lang="en-US" dirty="0"/>
              <a:t>01/17/17, Tues:  Classes begin</a:t>
            </a:r>
          </a:p>
          <a:p>
            <a:r>
              <a:rPr lang="en-US" dirty="0"/>
              <a:t>03/11/17, Sat: Spring Break begins</a:t>
            </a:r>
          </a:p>
          <a:p>
            <a:r>
              <a:rPr lang="en-US" dirty="0"/>
              <a:t>03/20/17, Mon: Spring Break ends</a:t>
            </a:r>
          </a:p>
          <a:p>
            <a:r>
              <a:rPr lang="en-US" dirty="0"/>
              <a:t>04/14/2017, Fri: Holiday</a:t>
            </a:r>
          </a:p>
          <a:p>
            <a:r>
              <a:rPr lang="en-US" dirty="0"/>
              <a:t>05/03/17, Wed: Reading Day</a:t>
            </a:r>
          </a:p>
          <a:p>
            <a:r>
              <a:rPr lang="en-US" dirty="0"/>
              <a:t>05/04/17, Thurs: Finals start</a:t>
            </a:r>
          </a:p>
          <a:p>
            <a:r>
              <a:rPr lang="en-US" dirty="0"/>
              <a:t>05/12/17, Fri: Commencement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6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BD12-2957-4D8E-84AA-CA6250746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7200"/>
            <a:ext cx="6858000" cy="685800"/>
          </a:xfrm>
        </p:spPr>
        <p:txBody>
          <a:bodyPr/>
          <a:lstStyle/>
          <a:p>
            <a:r>
              <a:rPr lang="en-US" dirty="0"/>
              <a:t>Decoding the weather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3336B4F-C059-45B7-A673-A90AC5EE215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81001" y="1278055"/>
            <a:ext cx="815339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('METAR: ', 'METAR KEWR 111851Z VRB03G19KT 2SM R04R/3000VP6000FT TSRA BR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FEW015 BKN040CB BKN065 OVC200 22/22 A2987 RMK AO2 PK WND 29028/1817 WSHFT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1812 TSB05RAB22 SLP114 FRQ LTGICCCCG TS OHD AND NW-N-E MOV NE P0013 T02270215’)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-----------------------------------------------------------------------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station: KEWR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type: routine report, cycle 19 (automatic report)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time: Wed Oct 11 18:51:00 2017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temperature: 22.7 C dew point: 21.5 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wind: variable at 3 knots, gusting to 19 knots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wind: WNW at 28 knots at 18:17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visibility: 2 miles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visual range: on runway 04R, from 3000 to greater than 6000 meters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pressure: 1011.5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precipitation: 0.13in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weather: thunderstorm with rain; mist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sky: 	-a few clouds at 1500 feet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	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broken cumulonimbus at 4000 feet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	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broken clouds at 6500 feet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	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overcast at 20000 feet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remarks: 	- Automated station (type 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 peak wind 28kt from 290 degrees at 18:17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 wind shift at 18:12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 frequent lightning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intracloud,cloud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-to-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cloud,cloud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-to-ground)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 thunderstorm overhead and NW-N-E moving NE</a:t>
            </a:r>
          </a:p>
        </p:txBody>
      </p:sp>
    </p:spTree>
    <p:extLst>
      <p:ext uri="{BB962C8B-B14F-4D97-AF65-F5344CB8AC3E}">
        <p14:creationId xmlns:p14="http://schemas.microsoft.com/office/powerpoint/2010/main" val="410302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F4D5-A7B6-4C52-90F0-091E61B7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15D1F-D0AA-407D-9885-096D8911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Nick: Hypothesis testing </a:t>
            </a:r>
          </a:p>
          <a:p>
            <a:r>
              <a:rPr lang="en-US" dirty="0"/>
              <a:t>Brown: </a:t>
            </a:r>
            <a:r>
              <a:rPr lang="en-US" dirty="0" err="1"/>
              <a:t>Bookeh</a:t>
            </a:r>
            <a:r>
              <a:rPr lang="en-US" dirty="0"/>
              <a:t> interactive graphs</a:t>
            </a:r>
          </a:p>
          <a:p>
            <a:r>
              <a:rPr lang="en-US" dirty="0"/>
              <a:t>Patti: Finish Presentation </a:t>
            </a:r>
            <a:r>
              <a:rPr lang="en-US" dirty="0" err="1"/>
              <a:t>docx</a:t>
            </a:r>
            <a:r>
              <a:rPr lang="en-US" dirty="0"/>
              <a:t>,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Michael: Visualization of Weather codes</a:t>
            </a:r>
          </a:p>
        </p:txBody>
      </p:sp>
    </p:spTree>
    <p:extLst>
      <p:ext uri="{BB962C8B-B14F-4D97-AF65-F5344CB8AC3E}">
        <p14:creationId xmlns:p14="http://schemas.microsoft.com/office/powerpoint/2010/main" val="334231217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256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Unicode MS</vt:lpstr>
      <vt:lpstr>Candara</vt:lpstr>
      <vt:lpstr>Consolas</vt:lpstr>
      <vt:lpstr>Tech Computer 16x9</vt:lpstr>
      <vt:lpstr>Library-Computer-Usage-Analysis</vt:lpstr>
      <vt:lpstr>Overall goals:</vt:lpstr>
      <vt:lpstr>Gate Counts with Semester Schedule</vt:lpstr>
      <vt:lpstr>Decoding the weather</vt:lpstr>
      <vt:lpstr>Future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 in the Libraries</dc:title>
  <dc:creator>Frederick B Biggers</dc:creator>
  <cp:lastModifiedBy>patricia</cp:lastModifiedBy>
  <cp:revision>19</cp:revision>
  <dcterms:created xsi:type="dcterms:W3CDTF">2017-09-19T11:40:33Z</dcterms:created>
  <dcterms:modified xsi:type="dcterms:W3CDTF">2017-10-25T22:03:55Z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