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>
      <p:cViewPr varScale="1">
        <p:scale>
          <a:sx n="72" d="100"/>
          <a:sy n="72" d="100"/>
        </p:scale>
        <p:origin x="1308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Library-Computer-Usage-Analysis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Brown Biggers • Michael Ellis</a:t>
            </a:r>
            <a:br>
              <a:rPr lang="en-US" dirty="0"/>
            </a:br>
            <a:r>
              <a:rPr lang="en-US" dirty="0"/>
              <a:t>Nickolas Lloyd • Patricia </a:t>
            </a:r>
            <a:r>
              <a:rPr lang="en-US" dirty="0" err="1"/>
              <a:t>Tanzer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criteria lead to the best placement of public access machines in the library?</a:t>
            </a:r>
          </a:p>
          <a:p>
            <a:r>
              <a:rPr lang="en-US" dirty="0"/>
              <a:t>What effect, if any, do changes in configuration, location, and outside elements have on usage?</a:t>
            </a:r>
          </a:p>
          <a:p>
            <a:r>
              <a:rPr lang="en-US" dirty="0"/>
              <a:t>Can a better solution be derived from analysis of data and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8783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B9DD-9BDD-4BA3-80FA-A6C6609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Counts with Semester Schedule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804D55-6690-4FC0-B9F8-CA824AE09B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96170"/>
            <a:ext cx="5715000" cy="313226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BBEBF9-E951-4D78-BB59-310037A9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00" y="4724400"/>
            <a:ext cx="7010400" cy="1371601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/>
              <a:t>01/17/17, Tues:  Classes begin</a:t>
            </a:r>
          </a:p>
          <a:p>
            <a:r>
              <a:rPr lang="en-US" dirty="0"/>
              <a:t>03/11/17, Sat: Spring Break begins</a:t>
            </a:r>
          </a:p>
          <a:p>
            <a:r>
              <a:rPr lang="en-US" dirty="0"/>
              <a:t>03/20/17, Mon: Spring Break ends</a:t>
            </a:r>
          </a:p>
          <a:p>
            <a:r>
              <a:rPr lang="en-US" dirty="0"/>
              <a:t>04/14/2017, Fri: Holiday</a:t>
            </a:r>
          </a:p>
          <a:p>
            <a:r>
              <a:rPr lang="en-US" dirty="0"/>
              <a:t>05/03/17, Wed: Reading Day</a:t>
            </a:r>
          </a:p>
          <a:p>
            <a:r>
              <a:rPr lang="en-US" dirty="0"/>
              <a:t>05/04/17, Thurs: Finals start</a:t>
            </a:r>
          </a:p>
          <a:p>
            <a:r>
              <a:rPr lang="en-US" dirty="0"/>
              <a:t>05/12/17, Fri: Commencement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F4D5-A7B6-4C52-90F0-091E61B7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5D1F-D0AA-407D-9885-096D8911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Nick: Hypothesis testing </a:t>
            </a:r>
          </a:p>
          <a:p>
            <a:r>
              <a:rPr lang="en-US" dirty="0"/>
              <a:t>Brown: </a:t>
            </a:r>
            <a:r>
              <a:rPr lang="en-US" dirty="0" err="1"/>
              <a:t>Bookeh</a:t>
            </a:r>
            <a:r>
              <a:rPr lang="en-US" dirty="0"/>
              <a:t> interactive graphs</a:t>
            </a:r>
          </a:p>
          <a:p>
            <a:r>
              <a:rPr lang="en-US" dirty="0"/>
              <a:t>Patti: Finish Presentation </a:t>
            </a:r>
            <a:r>
              <a:rPr lang="en-US" dirty="0" err="1"/>
              <a:t>docx</a:t>
            </a:r>
            <a:r>
              <a:rPr lang="en-US" dirty="0"/>
              <a:t>,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Michael: Visualization of Weather codes</a:t>
            </a:r>
          </a:p>
        </p:txBody>
      </p:sp>
    </p:spTree>
    <p:extLst>
      <p:ext uri="{BB962C8B-B14F-4D97-AF65-F5344CB8AC3E}">
        <p14:creationId xmlns:p14="http://schemas.microsoft.com/office/powerpoint/2010/main" val="33423121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129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Library-Computer-Usage-Analysis</vt:lpstr>
      <vt:lpstr>Overall goals:</vt:lpstr>
      <vt:lpstr>Gate Counts with Semester Schedule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creator>Frederick B Biggers</dc:creator>
  <cp:lastModifiedBy>patricia</cp:lastModifiedBy>
  <cp:revision>18</cp:revision>
  <dcterms:created xsi:type="dcterms:W3CDTF">2017-09-19T11:40:33Z</dcterms:created>
  <dcterms:modified xsi:type="dcterms:W3CDTF">2017-10-25T21:32:43Z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