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58" r:id="rId7"/>
    <p:sldId id="259" r:id="rId8"/>
    <p:sldId id="261" r:id="rId9"/>
    <p:sldId id="262" r:id="rId10"/>
    <p:sldId id="263" r:id="rId11"/>
    <p:sldId id="264" r:id="rId12"/>
    <p:sldId id="26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660"/>
  </p:normalViewPr>
  <p:slideViewPr>
    <p:cSldViewPr>
      <p:cViewPr varScale="1">
        <p:scale>
          <a:sx n="72" d="100"/>
          <a:sy n="72" d="100"/>
        </p:scale>
        <p:origin x="1308" y="72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9/20/2017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9/20/2017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9141714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10"/>
            <a:ext cx="9141714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800100" y="3165764"/>
            <a:ext cx="75438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800100" y="4953000"/>
            <a:ext cx="75438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57200"/>
            <a:ext cx="1457325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457200"/>
            <a:ext cx="5286375" cy="56388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828800"/>
            <a:ext cx="6858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4589464"/>
            <a:ext cx="6858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825626"/>
            <a:ext cx="325755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3450" y="1825626"/>
            <a:ext cx="325755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5286" y="1828800"/>
            <a:ext cx="325755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5286" y="2514601"/>
            <a:ext cx="325755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45736" y="1828800"/>
            <a:ext cx="325755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45736" y="2514601"/>
            <a:ext cx="325755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1941" y="1600200"/>
            <a:ext cx="2341960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309" y="762000"/>
            <a:ext cx="48006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00780" y="3429000"/>
            <a:ext cx="234312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8464" y="1600200"/>
            <a:ext cx="2345436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5938" y="777240"/>
            <a:ext cx="48006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98464" y="3429000"/>
            <a:ext cx="2345436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483068" y="640080"/>
            <a:ext cx="500634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8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1828800"/>
            <a:ext cx="6858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6362700"/>
            <a:ext cx="5161165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7950" y="6362700"/>
            <a:ext cx="74295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2350" y="6362700"/>
            <a:ext cx="62865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</a:t>
            </a:r>
            <a:r>
              <a:rPr dirty="0"/>
              <a:t>t</a:t>
            </a:r>
            <a:r>
              <a:rPr lang="en-US" dirty="0"/>
              <a:t>ers in the Libraries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Brown Biggers • Michael Ellis</a:t>
            </a:r>
            <a:br>
              <a:rPr lang="en-US" dirty="0"/>
            </a:br>
            <a:r>
              <a:rPr lang="en-US" dirty="0"/>
              <a:t>Nickolas Lloyd • Patricia </a:t>
            </a:r>
            <a:r>
              <a:rPr lang="en-US" dirty="0" err="1"/>
              <a:t>Tanzer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raised: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criteria lead to the best placement of public access machines in the library?</a:t>
            </a:r>
          </a:p>
          <a:p>
            <a:r>
              <a:rPr lang="en-US" dirty="0"/>
              <a:t>What effect, if any, do changes in configuration, location, and outside elements have on usage?</a:t>
            </a:r>
          </a:p>
          <a:p>
            <a:r>
              <a:rPr lang="en-US" dirty="0"/>
              <a:t>Can a better solution be derived from analysis of data and machine learning?</a:t>
            </a:r>
          </a:p>
        </p:txBody>
      </p:sp>
    </p:spTree>
    <p:extLst>
      <p:ext uri="{BB962C8B-B14F-4D97-AF65-F5344CB8AC3E}">
        <p14:creationId xmlns:p14="http://schemas.microsoft.com/office/powerpoint/2010/main" val="3878336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Datetime</a:t>
            </a:r>
            <a:r>
              <a:rPr lang="en-US" dirty="0"/>
              <a:t> of logon/logoff events per public machine.</a:t>
            </a:r>
          </a:p>
          <a:p>
            <a:r>
              <a:rPr lang="en-US" dirty="0"/>
              <a:t>Schedule differences</a:t>
            </a:r>
          </a:p>
          <a:p>
            <a:pPr lvl="1"/>
            <a:r>
              <a:rPr lang="en-US" dirty="0"/>
              <a:t>Hours available</a:t>
            </a:r>
          </a:p>
          <a:p>
            <a:pPr lvl="1"/>
            <a:r>
              <a:rPr lang="en-US" dirty="0"/>
              <a:t>Exam schedules</a:t>
            </a:r>
          </a:p>
          <a:p>
            <a:pPr lvl="1"/>
            <a:r>
              <a:rPr lang="en-US" dirty="0"/>
              <a:t>Breaks and weekends</a:t>
            </a:r>
          </a:p>
          <a:p>
            <a:r>
              <a:rPr lang="en-US" dirty="0"/>
              <a:t>Weather patterns</a:t>
            </a:r>
          </a:p>
          <a:p>
            <a:r>
              <a:rPr lang="en-US" dirty="0"/>
              <a:t>Number of people passing through the gates per day.</a:t>
            </a:r>
          </a:p>
        </p:txBody>
      </p:sp>
    </p:spTree>
    <p:extLst>
      <p:ext uri="{BB962C8B-B14F-4D97-AF65-F5344CB8AC3E}">
        <p14:creationId xmlns:p14="http://schemas.microsoft.com/office/powerpoint/2010/main" val="2547379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Correlations and hypotheses: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Weather: positively or negatively correlated with usage.</a:t>
            </a:r>
          </a:p>
          <a:p>
            <a:pPr lvl="1"/>
            <a:r>
              <a:rPr lang="en-US" dirty="0"/>
              <a:t>Students prefer to stay at home on days where it is cold/raining.</a:t>
            </a:r>
          </a:p>
          <a:p>
            <a:r>
              <a:rPr lang="en-US" dirty="0"/>
              <a:t>Hours:  some machines are available 24/5. Others are not.</a:t>
            </a:r>
          </a:p>
          <a:p>
            <a:pPr lvl="1"/>
            <a:r>
              <a:rPr lang="en-US" dirty="0"/>
              <a:t>An increase in availability necessarily indicates a commensurate increase in usage.</a:t>
            </a:r>
          </a:p>
          <a:p>
            <a:r>
              <a:rPr lang="en-US" dirty="0"/>
              <a:t>Location: machines on group study v. quiet floors.</a:t>
            </a:r>
          </a:p>
          <a:p>
            <a:pPr lvl="1"/>
            <a:r>
              <a:rPr lang="en-US" dirty="0"/>
              <a:t>Machines on group study floors are used less frequently.</a:t>
            </a:r>
          </a:p>
          <a:p>
            <a:r>
              <a:rPr lang="en-US" dirty="0"/>
              <a:t>Configuration: single or dual monitors.</a:t>
            </a:r>
          </a:p>
          <a:p>
            <a:pPr lvl="1"/>
            <a:r>
              <a:rPr lang="en-US" dirty="0"/>
              <a:t>Machines with dual monitors are preferred.</a:t>
            </a:r>
          </a:p>
          <a:p>
            <a:r>
              <a:rPr lang="en-US" dirty="0"/>
              <a:t>Schedules: exam times &amp; breaks can change the data</a:t>
            </a:r>
          </a:p>
          <a:p>
            <a:pPr lvl="1"/>
            <a:r>
              <a:rPr lang="en-US" dirty="0"/>
              <a:t>Usage peaks during exam times, and drops off during breaks.</a:t>
            </a:r>
          </a:p>
        </p:txBody>
      </p:sp>
    </p:spTree>
    <p:extLst>
      <p:ext uri="{BB962C8B-B14F-4D97-AF65-F5344CB8AC3E}">
        <p14:creationId xmlns:p14="http://schemas.microsoft.com/office/powerpoint/2010/main" val="3194114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1.a) Calculate total time computer in use per hour,      </a:t>
            </a:r>
          </a:p>
          <a:p>
            <a:r>
              <a:rPr lang="en-US" dirty="0"/>
              <a:t>1.b) "" per day,    </a:t>
            </a:r>
          </a:p>
          <a:p>
            <a:r>
              <a:rPr lang="en-US" dirty="0"/>
              <a:t>1.c "" per week,    </a:t>
            </a:r>
          </a:p>
          <a:p>
            <a:r>
              <a:rPr lang="en-US" dirty="0"/>
              <a:t>1.d "" per semester    </a:t>
            </a:r>
          </a:p>
          <a:p>
            <a:r>
              <a:rPr lang="en-US" dirty="0"/>
              <a:t>2. Compare 1) against frequency of inclement rainfall   </a:t>
            </a:r>
          </a:p>
          <a:p>
            <a:r>
              <a:rPr lang="en-US" dirty="0"/>
              <a:t>3. Compare 1) against times/days/weeks of exams    </a:t>
            </a:r>
          </a:p>
          <a:p>
            <a:r>
              <a:rPr lang="en-US" dirty="0"/>
              <a:t>4. Compare 1) against </a:t>
            </a:r>
            <a:r>
              <a:rPr lang="en-US" dirty="0" err="1"/>
              <a:t>libary</a:t>
            </a:r>
            <a:r>
              <a:rPr lang="en-US" dirty="0"/>
              <a:t> </a:t>
            </a:r>
            <a:r>
              <a:rPr lang="en-US" dirty="0" err="1"/>
              <a:t>populaton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339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 Label each computer with terms 'window', 'dual monitor', 'quiet floor', or any combination of the three.    </a:t>
            </a:r>
          </a:p>
          <a:p>
            <a:r>
              <a:rPr lang="en-US" dirty="0"/>
              <a:t>2. Run all the basic tasks on each </a:t>
            </a:r>
            <a:r>
              <a:rPr lang="en-US" dirty="0" err="1"/>
              <a:t>seperate</a:t>
            </a:r>
            <a:r>
              <a:rPr lang="en-US" dirty="0"/>
              <a:t> category of computer.    </a:t>
            </a:r>
          </a:p>
          <a:p>
            <a:r>
              <a:rPr lang="en-US" dirty="0"/>
              <a:t>3. Graph all the above data together? Draw conclusions: Which computers are used most often and when? Does weather affect how often/how much computers are used?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266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Make a heat map of 'best' computers    </a:t>
            </a:r>
          </a:p>
          <a:p>
            <a:r>
              <a:rPr lang="en-US" dirty="0"/>
              <a:t>2. Machine Learning - predict which computers will be used when and how often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670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Brown   -label computers. </a:t>
            </a:r>
          </a:p>
          <a:p>
            <a:r>
              <a:rPr lang="en-US" dirty="0"/>
              <a:t>Michael    -look into Machine Learning - what would be needed?</a:t>
            </a:r>
          </a:p>
          <a:p>
            <a:r>
              <a:rPr lang="en-US" dirty="0"/>
              <a:t>Nick    -find feasibility of SQL tables vs. Pandas </a:t>
            </a:r>
            <a:r>
              <a:rPr lang="en-US" dirty="0" err="1"/>
              <a:t>dataframe</a:t>
            </a:r>
            <a:endParaRPr lang="en-US"/>
          </a:p>
          <a:p>
            <a:r>
              <a:rPr lang="en-US"/>
              <a:t>Patti   </a:t>
            </a:r>
            <a:r>
              <a:rPr lang="en-US" dirty="0"/>
              <a:t>-code editing/ documentation/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307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formats: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usage data:</a:t>
            </a:r>
          </a:p>
          <a:p>
            <a:pPr lvl="1"/>
            <a:r>
              <a:rPr lang="en-US" dirty="0">
                <a:latin typeface="+mj-lt"/>
              </a:rPr>
              <a:t>CRR019,2016-07-01 14:10:24.793,in-use</a:t>
            </a:r>
          </a:p>
          <a:p>
            <a:r>
              <a:rPr lang="en-US" dirty="0"/>
              <a:t>Weather Data</a:t>
            </a:r>
            <a:r>
              <a:rPr lang="en-US" dirty="0">
                <a:latin typeface="+mj-lt"/>
              </a:rPr>
              <a:t>:</a:t>
            </a:r>
          </a:p>
          <a:p>
            <a:pPr lvl="1"/>
            <a:r>
              <a:rPr lang="en-US" dirty="0">
                <a:latin typeface="+mj-lt"/>
              </a:rPr>
              <a:t>FM-15 FEW:02 50 BKN:07 75 OVC:08 90 10 </a:t>
            </a:r>
          </a:p>
        </p:txBody>
      </p:sp>
    </p:spTree>
    <p:extLst>
      <p:ext uri="{BB962C8B-B14F-4D97-AF65-F5344CB8AC3E}">
        <p14:creationId xmlns:p14="http://schemas.microsoft.com/office/powerpoint/2010/main" val="229676773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468775DC-C458-452B-B494-CBFA066AAFA0}" vid="{10EEBE7C-0769-4F35-B6EB-5940E3BEB5F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4873beb7-5857-4685-be1f-d57550cc96cc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</TotalTime>
  <Words>435</Words>
  <Application>Microsoft Office PowerPoint</Application>
  <PresentationFormat>On-screen Show (4:3)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Candara</vt:lpstr>
      <vt:lpstr>Consolas</vt:lpstr>
      <vt:lpstr>Tech Computer 16x9</vt:lpstr>
      <vt:lpstr>Computers in the Libraries</vt:lpstr>
      <vt:lpstr>Questions raised:</vt:lpstr>
      <vt:lpstr>Data sets</vt:lpstr>
      <vt:lpstr>Correlations and hypotheses:</vt:lpstr>
      <vt:lpstr>Basic Tasks</vt:lpstr>
      <vt:lpstr>Further Tasks</vt:lpstr>
      <vt:lpstr>Final tasks</vt:lpstr>
      <vt:lpstr>Assignments</vt:lpstr>
      <vt:lpstr>Data formats: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Computers in the Libraries</dc:title>
  <dc:creator>Frederick B Biggers</dc:creator>
  <cp:lastModifiedBy>Patricia</cp:lastModifiedBy>
  <cp:revision>11</cp:revision>
  <dcterms:created xsi:type="dcterms:W3CDTF">2017-09-19T11:40:33Z</dcterms:created>
  <dcterms:modified xsi:type="dcterms:W3CDTF">2017-09-20T17:38:00Z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