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56" r:id="rId5"/>
    <p:sldId id="257" r:id="rId6"/>
    <p:sldId id="258" r:id="rId7"/>
    <p:sldId id="260" r:id="rId8"/>
    <p:sldId id="259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88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1" autoAdjust="0"/>
    <p:restoredTop sz="94660"/>
  </p:normalViewPr>
  <p:slideViewPr>
    <p:cSldViewPr>
      <p:cViewPr varScale="1">
        <p:scale>
          <a:sx n="80" d="100"/>
          <a:sy n="80" d="100"/>
        </p:scale>
        <p:origin x="1518" y="78"/>
      </p:cViewPr>
      <p:guideLst>
        <p:guide pos="288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9/19/2017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9/19/2017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9141714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10"/>
            <a:ext cx="9141714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800100" y="3165764"/>
            <a:ext cx="75438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800100" y="4953000"/>
            <a:ext cx="75438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57200"/>
            <a:ext cx="1457325" cy="56388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457200"/>
            <a:ext cx="5286375" cy="56388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828800"/>
            <a:ext cx="6858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4589464"/>
            <a:ext cx="6858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1825626"/>
            <a:ext cx="325755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43450" y="1825626"/>
            <a:ext cx="325755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5286" y="1828800"/>
            <a:ext cx="325755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5286" y="2514601"/>
            <a:ext cx="325755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45736" y="1828800"/>
            <a:ext cx="325755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45736" y="2514601"/>
            <a:ext cx="325755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01941" y="1600200"/>
            <a:ext cx="2341960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0309" y="762000"/>
            <a:ext cx="48006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00780" y="3429000"/>
            <a:ext cx="234312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98464" y="1600200"/>
            <a:ext cx="2345436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85938" y="777240"/>
            <a:ext cx="48006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98464" y="3429000"/>
            <a:ext cx="2345436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483068" y="640080"/>
            <a:ext cx="500634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457200"/>
            <a:ext cx="6858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1828800"/>
            <a:ext cx="6858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3000" y="6362700"/>
            <a:ext cx="5161165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7950" y="6362700"/>
            <a:ext cx="74295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9/19/2017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72350" y="6362700"/>
            <a:ext cx="62865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Compu</a:t>
            </a:r>
            <a:r>
              <a:rPr dirty="0"/>
              <a:t>t</a:t>
            </a:r>
            <a:r>
              <a:rPr lang="en-US" dirty="0"/>
              <a:t>ers in the Libraries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Brown Biggers • Michael Ellis</a:t>
            </a:r>
            <a:br>
              <a:rPr lang="en-US" dirty="0"/>
            </a:br>
            <a:r>
              <a:rPr lang="en-US" dirty="0"/>
              <a:t>Nickolas Lloyd • Patricia </a:t>
            </a:r>
            <a:r>
              <a:rPr lang="en-US" dirty="0" err="1"/>
              <a:t>Tanzer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raised: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criteria lead to the best placement of public access machines in the library?</a:t>
            </a:r>
          </a:p>
          <a:p>
            <a:r>
              <a:rPr lang="en-US" dirty="0"/>
              <a:t>What effect, if any, do changes in configuration, location, and outside elements have on usage?</a:t>
            </a:r>
          </a:p>
          <a:p>
            <a:r>
              <a:rPr lang="en-US" dirty="0"/>
              <a:t>Can a better solution be derived from analysis of data and machine learning?</a:t>
            </a:r>
          </a:p>
        </p:txBody>
      </p:sp>
    </p:spTree>
    <p:extLst>
      <p:ext uri="{BB962C8B-B14F-4D97-AF65-F5344CB8AC3E}">
        <p14:creationId xmlns:p14="http://schemas.microsoft.com/office/powerpoint/2010/main" val="3878336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Datetime</a:t>
            </a:r>
            <a:r>
              <a:rPr lang="en-US" dirty="0"/>
              <a:t> of logon/logoff events per public machine.</a:t>
            </a:r>
          </a:p>
          <a:p>
            <a:r>
              <a:rPr lang="en-US" dirty="0"/>
              <a:t>Schedule differences</a:t>
            </a:r>
          </a:p>
          <a:p>
            <a:pPr lvl="1"/>
            <a:r>
              <a:rPr lang="en-US" dirty="0"/>
              <a:t>Hours available</a:t>
            </a:r>
          </a:p>
          <a:p>
            <a:pPr lvl="1"/>
            <a:r>
              <a:rPr lang="en-US" dirty="0"/>
              <a:t>Exam schedules</a:t>
            </a:r>
          </a:p>
          <a:p>
            <a:pPr lvl="1"/>
            <a:r>
              <a:rPr lang="en-US" dirty="0"/>
              <a:t>Breaks and weekends</a:t>
            </a:r>
          </a:p>
          <a:p>
            <a:r>
              <a:rPr lang="en-US" dirty="0"/>
              <a:t>Weather patterns</a:t>
            </a:r>
          </a:p>
          <a:p>
            <a:r>
              <a:rPr lang="en-US" dirty="0"/>
              <a:t>Number of people passing through the gates per day.</a:t>
            </a:r>
          </a:p>
        </p:txBody>
      </p:sp>
    </p:spTree>
    <p:extLst>
      <p:ext uri="{BB962C8B-B14F-4D97-AF65-F5344CB8AC3E}">
        <p14:creationId xmlns:p14="http://schemas.microsoft.com/office/powerpoint/2010/main" val="2547379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formats: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Computer usage data:</a:t>
            </a:r>
          </a:p>
          <a:p>
            <a:pPr lvl="1"/>
            <a:r>
              <a:rPr lang="en-US" dirty="0">
                <a:latin typeface="+mj-lt"/>
              </a:rPr>
              <a:t>CRR019,2016-07-01 14:10:24.793,in-use</a:t>
            </a:r>
          </a:p>
          <a:p>
            <a:r>
              <a:rPr lang="en-US" dirty="0"/>
              <a:t>Weather Data</a:t>
            </a:r>
            <a:r>
              <a:rPr lang="en-US" dirty="0">
                <a:latin typeface="+mj-lt"/>
              </a:rPr>
              <a:t>:</a:t>
            </a:r>
          </a:p>
          <a:p>
            <a:pPr lvl="1"/>
            <a:r>
              <a:rPr lang="en-US" dirty="0">
                <a:latin typeface="+mj-lt"/>
              </a:rPr>
              <a:t>FM-15 FEW:02 50 BKN:07 75 OVC:08 90 10 </a:t>
            </a:r>
          </a:p>
        </p:txBody>
      </p:sp>
    </p:spTree>
    <p:extLst>
      <p:ext uri="{BB962C8B-B14F-4D97-AF65-F5344CB8AC3E}">
        <p14:creationId xmlns:p14="http://schemas.microsoft.com/office/powerpoint/2010/main" val="229676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Correlations and theses: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Weather: positively or negatively correlated with usage.</a:t>
            </a:r>
          </a:p>
          <a:p>
            <a:pPr lvl="1"/>
            <a:r>
              <a:rPr lang="en-US" dirty="0"/>
              <a:t>Students prefer to stay at home on days where it is cold/raining.</a:t>
            </a:r>
          </a:p>
          <a:p>
            <a:r>
              <a:rPr lang="en-US" dirty="0"/>
              <a:t>Hours:  some machines are available 24/5. Others are not.</a:t>
            </a:r>
          </a:p>
          <a:p>
            <a:pPr lvl="1"/>
            <a:r>
              <a:rPr lang="en-US" dirty="0"/>
              <a:t>An increase in availability necessarily indicates a commensurate increase in usage.</a:t>
            </a:r>
          </a:p>
          <a:p>
            <a:r>
              <a:rPr lang="en-US" dirty="0"/>
              <a:t>Location:</a:t>
            </a:r>
          </a:p>
          <a:p>
            <a:pPr lvl="1"/>
            <a:r>
              <a:rPr lang="en-US" dirty="0"/>
              <a:t>Machines on group study floors are used less frequently.</a:t>
            </a:r>
          </a:p>
          <a:p>
            <a:r>
              <a:rPr lang="en-US" dirty="0"/>
              <a:t>Configuration:</a:t>
            </a:r>
          </a:p>
          <a:p>
            <a:pPr lvl="1"/>
            <a:r>
              <a:rPr lang="en-US" dirty="0"/>
              <a:t>Machines with dual monitors are preferred.</a:t>
            </a:r>
          </a:p>
          <a:p>
            <a:r>
              <a:rPr lang="en-US" dirty="0"/>
              <a:t>Schedules: exam times &amp; breaks can change the data</a:t>
            </a:r>
          </a:p>
          <a:p>
            <a:pPr lvl="1"/>
            <a:r>
              <a:rPr lang="en-US" dirty="0"/>
              <a:t>Usage peaks during exam times, and drops off during breaks.</a:t>
            </a:r>
          </a:p>
        </p:txBody>
      </p:sp>
    </p:spTree>
    <p:extLst>
      <p:ext uri="{BB962C8B-B14F-4D97-AF65-F5344CB8AC3E}">
        <p14:creationId xmlns:p14="http://schemas.microsoft.com/office/powerpoint/2010/main" val="3194114272"/>
      </p:ext>
    </p:extLst>
  </p:cSld>
  <p:clrMapOvr>
    <a:masterClrMapping/>
  </p:clrMapOvr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468775DC-C458-452B-B494-CBFA066AAFA0}" vid="{10EEBE7C-0769-4F35-B6EB-5940E3BEB5F4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1566889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2012-05-23T08:44:00+00:00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TP102901017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836753</LocLastLocAttemptVersionLookup>
    <IsSearchable xmlns="4873beb7-5857-4685-be1f-d57550cc96cc">true</IsSearchable>
    <TemplateTemplateType xmlns="4873beb7-5857-4685-be1f-d57550cc96cc">PowerPoint Design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REDMOND\v-anij</DisplayName>
        <AccountId>2469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4098515-0C12-46CF-BC7C-69B4A13CD5FA}">
  <ds:schemaRefs>
    <ds:schemaRef ds:uri="http://purl.org/dc/elements/1.1/"/>
    <ds:schemaRef ds:uri="http://schemas.microsoft.com/office/2006/metadata/properties"/>
    <ds:schemaRef ds:uri="http://purl.org/dc/terms/"/>
    <ds:schemaRef ds:uri="http://schemas.microsoft.com/office/2006/documentManagement/types"/>
    <ds:schemaRef ds:uri="4873beb7-5857-4685-be1f-d57550cc96cc"/>
    <ds:schemaRef ds:uri="http://schemas.openxmlformats.org/package/2006/metadata/core-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B5C6E15-39DC-470B-9445-F754B94580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</TotalTime>
  <Words>219</Words>
  <Application>Microsoft Office PowerPoint</Application>
  <PresentationFormat>On-screen Show (4:3)</PresentationFormat>
  <Paragraphs>30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Candara</vt:lpstr>
      <vt:lpstr>Consolas</vt:lpstr>
      <vt:lpstr>Tech Computer 16x9</vt:lpstr>
      <vt:lpstr>Computers in the Libraries</vt:lpstr>
      <vt:lpstr>Questions raised:</vt:lpstr>
      <vt:lpstr>Data sets</vt:lpstr>
      <vt:lpstr>Data formats:</vt:lpstr>
      <vt:lpstr>Correlations and theses: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Computers in the Libraries</dc:title>
  <dc:creator>Frederick B Biggers</dc:creator>
  <cp:lastModifiedBy>Frederick B Biggers</cp:lastModifiedBy>
  <cp:revision>7</cp:revision>
  <dcterms:created xsi:type="dcterms:W3CDTF">2017-09-19T11:40:33Z</dcterms:created>
  <dcterms:modified xsi:type="dcterms:W3CDTF">2017-09-19T19:35:53Z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