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0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>
      <p:cViewPr varScale="1">
        <p:scale>
          <a:sx n="80" d="100"/>
          <a:sy n="80" d="100"/>
        </p:scale>
        <p:origin x="1518" y="7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</a:t>
            </a:r>
            <a:r>
              <a:rPr dirty="0"/>
              <a:t>t</a:t>
            </a:r>
            <a:r>
              <a:rPr lang="en-US" dirty="0"/>
              <a:t>ers in the Libraries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Brown Biggers • Michael Ellis</a:t>
            </a:r>
            <a:br>
              <a:rPr lang="en-US" dirty="0"/>
            </a:br>
            <a:r>
              <a:rPr lang="en-US" dirty="0"/>
              <a:t>Nickolas Lloyd • Patricia </a:t>
            </a:r>
            <a:r>
              <a:rPr lang="en-US" dirty="0" err="1"/>
              <a:t>Tanzer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raised: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criteria lead to the best placement of public access machines in the library?</a:t>
            </a:r>
          </a:p>
          <a:p>
            <a:r>
              <a:rPr lang="en-US" dirty="0"/>
              <a:t>What effect, if any, do changes in configuration, location, and outside elements have on usage?</a:t>
            </a:r>
          </a:p>
          <a:p>
            <a:r>
              <a:rPr lang="en-US" dirty="0"/>
              <a:t>Can a better solution be derived from analysis of data and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387833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r>
              <a:rPr lang="en-US" dirty="0"/>
              <a:t> of logon/logoff events per public machine.</a:t>
            </a:r>
          </a:p>
          <a:p>
            <a:r>
              <a:rPr lang="en-US" dirty="0"/>
              <a:t>Schedule differences</a:t>
            </a:r>
          </a:p>
          <a:p>
            <a:pPr lvl="1"/>
            <a:r>
              <a:rPr lang="en-US" dirty="0"/>
              <a:t>Hours available</a:t>
            </a:r>
          </a:p>
          <a:p>
            <a:pPr lvl="1"/>
            <a:r>
              <a:rPr lang="en-US" dirty="0"/>
              <a:t>Exam schedules</a:t>
            </a:r>
          </a:p>
          <a:p>
            <a:pPr lvl="1"/>
            <a:r>
              <a:rPr lang="en-US" dirty="0"/>
              <a:t>Breaks and weekends</a:t>
            </a:r>
          </a:p>
          <a:p>
            <a:r>
              <a:rPr lang="en-US" dirty="0"/>
              <a:t>Weather patterns</a:t>
            </a:r>
          </a:p>
          <a:p>
            <a:r>
              <a:rPr lang="en-US" dirty="0"/>
              <a:t>Number of people passing through the gates per day.</a:t>
            </a:r>
          </a:p>
        </p:txBody>
      </p:sp>
    </p:spTree>
    <p:extLst>
      <p:ext uri="{BB962C8B-B14F-4D97-AF65-F5344CB8AC3E}">
        <p14:creationId xmlns:p14="http://schemas.microsoft.com/office/powerpoint/2010/main" val="254737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usage data:</a:t>
            </a:r>
          </a:p>
          <a:p>
            <a:pPr lvl="1"/>
            <a:r>
              <a:rPr lang="en-US" dirty="0">
                <a:latin typeface="+mj-lt"/>
              </a:rPr>
              <a:t>CRR019,2016-07-01 14:10:24.793,in-use</a:t>
            </a:r>
          </a:p>
          <a:p>
            <a:r>
              <a:rPr lang="en-US" dirty="0"/>
              <a:t>Weather Data</a:t>
            </a:r>
            <a:r>
              <a:rPr lang="en-US" dirty="0">
                <a:latin typeface="+mj-lt"/>
              </a:rPr>
              <a:t>:</a:t>
            </a:r>
          </a:p>
          <a:p>
            <a:pPr lvl="1"/>
            <a:r>
              <a:rPr lang="en-US" dirty="0">
                <a:latin typeface="+mj-lt"/>
              </a:rPr>
              <a:t>FM-15 FEW:02 50 BKN:07 75 OVC:08 90 10 </a:t>
            </a:r>
          </a:p>
        </p:txBody>
      </p:sp>
    </p:spTree>
    <p:extLst>
      <p:ext uri="{BB962C8B-B14F-4D97-AF65-F5344CB8AC3E}">
        <p14:creationId xmlns:p14="http://schemas.microsoft.com/office/powerpoint/2010/main" val="22967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and hypotheses: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Weather: positively or negatively correlated with usage.</a:t>
            </a:r>
          </a:p>
          <a:p>
            <a:pPr lvl="1"/>
            <a:r>
              <a:rPr lang="en-US" dirty="0"/>
              <a:t>Students prefer to stay at home on days where it is cold/raining.</a:t>
            </a:r>
          </a:p>
          <a:p>
            <a:r>
              <a:rPr lang="en-US" dirty="0"/>
              <a:t>Hours:  some machines are available 24/5. Others are not.</a:t>
            </a:r>
          </a:p>
          <a:p>
            <a:pPr lvl="1"/>
            <a:r>
              <a:rPr lang="en-US" dirty="0"/>
              <a:t>An increase in availability necessarily indicates a commensurate increase in usage.</a:t>
            </a:r>
          </a:p>
          <a:p>
            <a:r>
              <a:rPr lang="en-US" dirty="0"/>
              <a:t>Location: machines on group study v. quiet floors.</a:t>
            </a:r>
          </a:p>
          <a:p>
            <a:pPr lvl="1"/>
            <a:r>
              <a:rPr lang="en-US" dirty="0"/>
              <a:t>Machines on group study floors are used less frequently.</a:t>
            </a:r>
          </a:p>
          <a:p>
            <a:r>
              <a:rPr lang="en-US" dirty="0"/>
              <a:t>Configuration: single or dual monitors.</a:t>
            </a:r>
          </a:p>
          <a:p>
            <a:pPr lvl="1"/>
            <a:r>
              <a:rPr lang="en-US" dirty="0"/>
              <a:t>Machines with dual monitors are preferred.</a:t>
            </a:r>
          </a:p>
          <a:p>
            <a:r>
              <a:rPr lang="en-US" dirty="0"/>
              <a:t>Schedules: exam times &amp; breaks can change the data</a:t>
            </a:r>
          </a:p>
          <a:p>
            <a:pPr lvl="1"/>
            <a:r>
              <a:rPr lang="en-US" dirty="0"/>
              <a:t>Usage peaks during exam times, and drops off during breaks.</a:t>
            </a:r>
          </a:p>
        </p:txBody>
      </p:sp>
    </p:spTree>
    <p:extLst>
      <p:ext uri="{BB962C8B-B14F-4D97-AF65-F5344CB8AC3E}">
        <p14:creationId xmlns:p14="http://schemas.microsoft.com/office/powerpoint/2010/main" val="319411427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233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Candara</vt:lpstr>
      <vt:lpstr>Consolas</vt:lpstr>
      <vt:lpstr>Tech Computer 16x9</vt:lpstr>
      <vt:lpstr>Computers in the Libraries</vt:lpstr>
      <vt:lpstr>Questions raised:</vt:lpstr>
      <vt:lpstr>Data sets</vt:lpstr>
      <vt:lpstr>Data formats:</vt:lpstr>
      <vt:lpstr>Correlations and hypotheses: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in the Libraries</dc:title>
  <dc:creator>Frederick B Biggers</dc:creator>
  <cp:lastModifiedBy>Frederick B Biggers</cp:lastModifiedBy>
  <cp:revision>9</cp:revision>
  <dcterms:created xsi:type="dcterms:W3CDTF">2017-09-19T11:40:33Z</dcterms:created>
  <dcterms:modified xsi:type="dcterms:W3CDTF">2017-09-20T17:06:23Z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