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Titillium Web"/>
      <p:regular r:id="rId29"/>
      <p:bold r:id="rId30"/>
      <p:italic r:id="rId31"/>
      <p:boldItalic r:id="rId32"/>
    </p:embeddedFont>
    <p:embeddedFont>
      <p:font typeface="Lustria"/>
      <p:regular r:id="rId33"/>
    </p:embeddedFont>
    <p:embeddedFont>
      <p:font typeface="Titillium Web Extra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itilliumWeb-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itilliumWeb-italic.fntdata"/><Relationship Id="rId30" Type="http://schemas.openxmlformats.org/officeDocument/2006/relationships/font" Target="fonts/TitilliumWeb-bold.fntdata"/><Relationship Id="rId11" Type="http://schemas.openxmlformats.org/officeDocument/2006/relationships/slide" Target="slides/slide6.xml"/><Relationship Id="rId33" Type="http://schemas.openxmlformats.org/officeDocument/2006/relationships/font" Target="fonts/Lustria-regular.fntdata"/><Relationship Id="rId10" Type="http://schemas.openxmlformats.org/officeDocument/2006/relationships/slide" Target="slides/slide5.xml"/><Relationship Id="rId32" Type="http://schemas.openxmlformats.org/officeDocument/2006/relationships/font" Target="fonts/TitilliumWeb-boldItalic.fntdata"/><Relationship Id="rId13" Type="http://schemas.openxmlformats.org/officeDocument/2006/relationships/slide" Target="slides/slide8.xml"/><Relationship Id="rId35" Type="http://schemas.openxmlformats.org/officeDocument/2006/relationships/font" Target="fonts/TitilliumWebExtraLight-bold.fntdata"/><Relationship Id="rId12" Type="http://schemas.openxmlformats.org/officeDocument/2006/relationships/slide" Target="slides/slide7.xml"/><Relationship Id="rId34" Type="http://schemas.openxmlformats.org/officeDocument/2006/relationships/font" Target="fonts/TitilliumWebExtraLight-regular.fntdata"/><Relationship Id="rId15" Type="http://schemas.openxmlformats.org/officeDocument/2006/relationships/slide" Target="slides/slide10.xml"/><Relationship Id="rId37" Type="http://schemas.openxmlformats.org/officeDocument/2006/relationships/font" Target="fonts/TitilliumWebExtraLight-boldItalic.fntdata"/><Relationship Id="rId14" Type="http://schemas.openxmlformats.org/officeDocument/2006/relationships/slide" Target="slides/slide9.xml"/><Relationship Id="rId36" Type="http://schemas.openxmlformats.org/officeDocument/2006/relationships/font" Target="fonts/TitilliumWebExtra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159d11c0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159d11c0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159d11c0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159d11c0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159d11c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159d11c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159e3a5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159e3a5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159e3a5a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159e3a5a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159e3a5a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159e3a5a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16c17d2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16c17d2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166f7ba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166f7ba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166f7ba6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166f7ba6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164b439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164b439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164b439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164b439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164b439b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164b439b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164b439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164b439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a:noFill/>
          <a:ln>
            <a:noFill/>
          </a:ln>
          <a:effectLst>
            <a:outerShdw blurRad="25400">
              <a:srgbClr val="000000">
                <a:alpha val="45882"/>
              </a:srgbClr>
            </a:outerShdw>
          </a:effectLst>
        </p:spPr>
        <p:txBody>
          <a:bodyPr anchorCtr="0" anchor="b" bIns="91425" lIns="91425" spcFirstLastPara="1" rIns="91425" wrap="square" tIns="91425">
            <a:noAutofit/>
          </a:bodyPr>
          <a:lstStyle>
            <a:lvl1pPr lvl="0" algn="ctr">
              <a:spcBef>
                <a:spcPts val="0"/>
              </a:spcBef>
              <a:spcAft>
                <a:spcPts val="0"/>
              </a:spcAft>
              <a:buClr>
                <a:schemeClr val="lt2"/>
              </a:buClr>
              <a:buSzPts val="5200"/>
              <a:buFont typeface="Lustria"/>
              <a:buNone/>
              <a:defRPr sz="5200"/>
            </a:lvl1pPr>
            <a:lvl2pPr lvl="1" algn="ctr">
              <a:spcBef>
                <a:spcPts val="0"/>
              </a:spcBef>
              <a:spcAft>
                <a:spcPts val="0"/>
              </a:spcAft>
              <a:buClr>
                <a:schemeClr val="lt2"/>
              </a:buClr>
              <a:buSzPts val="5200"/>
              <a:buNone/>
              <a:defRPr sz="5200"/>
            </a:lvl2pPr>
            <a:lvl3pPr lvl="2" algn="ctr">
              <a:spcBef>
                <a:spcPts val="0"/>
              </a:spcBef>
              <a:spcAft>
                <a:spcPts val="0"/>
              </a:spcAft>
              <a:buClr>
                <a:schemeClr val="lt2"/>
              </a:buClr>
              <a:buSzPts val="5200"/>
              <a:buNone/>
              <a:defRPr sz="5200"/>
            </a:lvl3pPr>
            <a:lvl4pPr lvl="3" algn="ctr">
              <a:spcBef>
                <a:spcPts val="0"/>
              </a:spcBef>
              <a:spcAft>
                <a:spcPts val="0"/>
              </a:spcAft>
              <a:buClr>
                <a:schemeClr val="lt2"/>
              </a:buClr>
              <a:buSzPts val="5200"/>
              <a:buNone/>
              <a:defRPr sz="5200"/>
            </a:lvl4pPr>
            <a:lvl5pPr lvl="4" algn="ctr">
              <a:spcBef>
                <a:spcPts val="0"/>
              </a:spcBef>
              <a:spcAft>
                <a:spcPts val="0"/>
              </a:spcAft>
              <a:buClr>
                <a:schemeClr val="lt2"/>
              </a:buClr>
              <a:buSzPts val="5200"/>
              <a:buNone/>
              <a:defRPr sz="5200"/>
            </a:lvl5pPr>
            <a:lvl6pPr lvl="5" algn="ctr">
              <a:spcBef>
                <a:spcPts val="0"/>
              </a:spcBef>
              <a:spcAft>
                <a:spcPts val="0"/>
              </a:spcAft>
              <a:buClr>
                <a:schemeClr val="lt2"/>
              </a:buClr>
              <a:buSzPts val="5200"/>
              <a:buNone/>
              <a:defRPr sz="5200"/>
            </a:lvl6pPr>
            <a:lvl7pPr lvl="6" algn="ctr">
              <a:spcBef>
                <a:spcPts val="0"/>
              </a:spcBef>
              <a:spcAft>
                <a:spcPts val="0"/>
              </a:spcAft>
              <a:buClr>
                <a:schemeClr val="lt2"/>
              </a:buClr>
              <a:buSzPts val="5200"/>
              <a:buNone/>
              <a:defRPr sz="5200"/>
            </a:lvl7pPr>
            <a:lvl8pPr lvl="7" algn="ctr">
              <a:spcBef>
                <a:spcPts val="0"/>
              </a:spcBef>
              <a:spcAft>
                <a:spcPts val="0"/>
              </a:spcAft>
              <a:buClr>
                <a:schemeClr val="lt2"/>
              </a:buClr>
              <a:buSzPts val="5200"/>
              <a:buNone/>
              <a:defRPr sz="5200"/>
            </a:lvl8pPr>
            <a:lvl9pPr lvl="8" algn="ctr">
              <a:spcBef>
                <a:spcPts val="0"/>
              </a:spcBef>
              <a:spcAft>
                <a:spcPts val="0"/>
              </a:spcAft>
              <a:buClr>
                <a:schemeClr val="lt2"/>
              </a:buClr>
              <a:buSzPts val="5200"/>
              <a:buNone/>
              <a:defRPr sz="5200"/>
            </a:lvl9pPr>
          </a:lstStyle>
          <a:p/>
        </p:txBody>
      </p:sp>
      <p:sp>
        <p:nvSpPr>
          <p:cNvPr id="13" name="Google Shape;13;p2"/>
          <p:cNvSpPr txBox="1"/>
          <p:nvPr>
            <p:ph idx="1" type="subTitle"/>
          </p:nvPr>
        </p:nvSpPr>
        <p:spPr>
          <a:xfrm>
            <a:off x="311700" y="2834125"/>
            <a:ext cx="8520600" cy="7926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lvl1pPr lvl="0" algn="ctr">
              <a:lnSpc>
                <a:spcPct val="100000"/>
              </a:lnSpc>
              <a:spcBef>
                <a:spcPts val="60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1pPr>
            <a:lvl2pPr indent="0" lvl="1"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2pPr>
            <a:lvl3pPr indent="0" lvl="2"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3pPr>
            <a:lvl4pPr indent="0" lvl="3"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4pPr>
            <a:lvl5pPr indent="0" lvl="4"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5pPr>
            <a:lvl6pPr indent="0" lvl="5"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6pPr>
            <a:lvl7pPr indent="0" lvl="6"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7pPr>
            <a:lvl8pPr indent="0" lvl="7"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8pPr>
            <a:lvl9pPr indent="0" lvl="8"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 name="Shape 63"/>
        <p:cNvGrpSpPr/>
        <p:nvPr/>
      </p:nvGrpSpPr>
      <p:grpSpPr>
        <a:xfrm>
          <a:off x="0" y="0"/>
          <a:ext cx="0" cy="0"/>
          <a:chOff x="0" y="0"/>
          <a:chExt cx="0" cy="0"/>
        </a:xfrm>
      </p:grpSpPr>
      <p:sp>
        <p:nvSpPr>
          <p:cNvPr id="64" name="Google Shape;64;p11"/>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8" name="Shape 68"/>
        <p:cNvGrpSpPr/>
        <p:nvPr/>
      </p:nvGrpSpPr>
      <p:grpSpPr>
        <a:xfrm>
          <a:off x="0" y="0"/>
          <a:ext cx="0" cy="0"/>
          <a:chOff x="0" y="0"/>
          <a:chExt cx="0" cy="0"/>
        </a:xfrm>
      </p:grpSpPr>
      <p:sp>
        <p:nvSpPr>
          <p:cNvPr id="69" name="Google Shape;69;p12"/>
          <p:cNvSpPr txBox="1"/>
          <p:nvPr>
            <p:ph type="title"/>
          </p:nvPr>
        </p:nvSpPr>
        <p:spPr>
          <a:xfrm>
            <a:off x="685347" y="457200"/>
            <a:ext cx="2780167" cy="136643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1800"/>
              <a:buFont typeface="Lustria"/>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 type="body"/>
          </p:nvPr>
        </p:nvSpPr>
        <p:spPr>
          <a:xfrm>
            <a:off x="3641725" y="457200"/>
            <a:ext cx="4808943" cy="38862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71" name="Google Shape;71;p12"/>
          <p:cNvSpPr txBox="1"/>
          <p:nvPr>
            <p:ph idx="2" type="body"/>
          </p:nvPr>
        </p:nvSpPr>
        <p:spPr>
          <a:xfrm>
            <a:off x="685347" y="1823639"/>
            <a:ext cx="2780167" cy="251976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72" name="Google Shape;72;p12"/>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pic>
        <p:nvPicPr>
          <p:cNvPr descr="Slate-V2-HD-vertPhotoInset.png" id="76" name="Google Shape;76;p13"/>
          <p:cNvPicPr preferRelativeResize="0"/>
          <p:nvPr/>
        </p:nvPicPr>
        <p:blipFill rotWithShape="1">
          <a:blip r:embed="rId2">
            <a:alphaModFix/>
          </a:blip>
          <a:srcRect b="0" l="0" r="0" t="0"/>
          <a:stretch/>
        </p:blipFill>
        <p:spPr>
          <a:xfrm>
            <a:off x="5470249" y="457200"/>
            <a:ext cx="2688125" cy="3903624"/>
          </a:xfrm>
          <a:prstGeom prst="rect">
            <a:avLst/>
          </a:prstGeom>
          <a:noFill/>
          <a:ln>
            <a:noFill/>
          </a:ln>
        </p:spPr>
      </p:pic>
      <p:sp>
        <p:nvSpPr>
          <p:cNvPr id="77" name="Google Shape;77;p13"/>
          <p:cNvSpPr txBox="1"/>
          <p:nvPr>
            <p:ph type="title"/>
          </p:nvPr>
        </p:nvSpPr>
        <p:spPr>
          <a:xfrm>
            <a:off x="685347" y="457442"/>
            <a:ext cx="4451212" cy="137200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p:nvPr>
            <p:ph idx="2" type="pic"/>
          </p:nvPr>
        </p:nvSpPr>
        <p:spPr>
          <a:xfrm>
            <a:off x="5581914" y="572776"/>
            <a:ext cx="2456813" cy="3684617"/>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24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1pPr>
            <a:lvl2pPr lvl="1"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2pPr>
            <a:lvl3pPr lvl="2"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3pPr>
            <a:lvl4pPr lvl="3"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4pPr>
            <a:lvl5pPr lvl="4"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5pPr>
            <a:lvl6pPr lvl="5"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6pPr>
            <a:lvl7pPr lvl="6"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7pPr>
            <a:lvl8pPr lvl="7"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8pPr>
            <a:lvl9pPr lvl="8" marR="0" rtl="0" algn="l">
              <a:spcBef>
                <a:spcPts val="450"/>
              </a:spcBef>
              <a:spcAft>
                <a:spcPts val="45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9pPr>
          </a:lstStyle>
          <a:p/>
        </p:txBody>
      </p:sp>
      <p:sp>
        <p:nvSpPr>
          <p:cNvPr id="79" name="Google Shape;79;p13"/>
          <p:cNvSpPr txBox="1"/>
          <p:nvPr>
            <p:ph idx="1" type="body"/>
          </p:nvPr>
        </p:nvSpPr>
        <p:spPr>
          <a:xfrm>
            <a:off x="685347" y="1829445"/>
            <a:ext cx="4451212" cy="25321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80" name="Google Shape;80;p13"/>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3" name="Shape 83"/>
        <p:cNvGrpSpPr/>
        <p:nvPr/>
      </p:nvGrpSpPr>
      <p:grpSpPr>
        <a:xfrm>
          <a:off x="0" y="0"/>
          <a:ext cx="0" cy="0"/>
          <a:chOff x="0" y="0"/>
          <a:chExt cx="0" cy="0"/>
        </a:xfrm>
      </p:grpSpPr>
      <p:pic>
        <p:nvPicPr>
          <p:cNvPr descr="Slate-V2-HD-panoPhotoInset.png" id="84" name="Google Shape;84;p14"/>
          <p:cNvPicPr preferRelativeResize="0"/>
          <p:nvPr/>
        </p:nvPicPr>
        <p:blipFill rotWithShape="1">
          <a:blip r:embed="rId2">
            <a:alphaModFix/>
          </a:blip>
          <a:srcRect b="0" l="0" r="0" t="0"/>
          <a:stretch/>
        </p:blipFill>
        <p:spPr>
          <a:xfrm>
            <a:off x="760413" y="410855"/>
            <a:ext cx="7606349" cy="2862605"/>
          </a:xfrm>
          <a:prstGeom prst="rect">
            <a:avLst/>
          </a:prstGeom>
          <a:noFill/>
          <a:ln>
            <a:noFill/>
          </a:ln>
        </p:spPr>
      </p:pic>
      <p:sp>
        <p:nvSpPr>
          <p:cNvPr id="85" name="Google Shape;85;p14"/>
          <p:cNvSpPr txBox="1"/>
          <p:nvPr>
            <p:ph type="title"/>
          </p:nvPr>
        </p:nvSpPr>
        <p:spPr>
          <a:xfrm>
            <a:off x="685354" y="3423941"/>
            <a:ext cx="7766495" cy="40760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2100"/>
              <a:buFont typeface="Lustria"/>
              <a:buNone/>
              <a:defRPr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
          <p:cNvSpPr/>
          <p:nvPr>
            <p:ph idx="2" type="pic"/>
          </p:nvPr>
        </p:nvSpPr>
        <p:spPr>
          <a:xfrm>
            <a:off x="877012" y="521257"/>
            <a:ext cx="7384010" cy="2644253"/>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30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1pPr>
            <a:lvl2pPr lvl="1" marR="0" rtl="0" algn="l">
              <a:spcBef>
                <a:spcPts val="45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2pPr>
            <a:lvl3pPr lvl="2" marR="0" rtl="0" algn="l">
              <a:spcBef>
                <a:spcPts val="45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3pPr>
            <a:lvl4pPr lvl="3" marR="0" rtl="0" algn="l">
              <a:spcBef>
                <a:spcPts val="45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4pPr>
            <a:lvl5pPr lvl="4" marR="0" rtl="0" algn="l">
              <a:spcBef>
                <a:spcPts val="45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5pPr>
            <a:lvl6pPr lvl="5" marR="0" rtl="0" algn="l">
              <a:spcBef>
                <a:spcPts val="45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6pPr>
            <a:lvl7pPr lvl="6" marR="0" rtl="0" algn="l">
              <a:spcBef>
                <a:spcPts val="45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7pPr>
            <a:lvl8pPr lvl="7" marR="0" rtl="0" algn="l">
              <a:spcBef>
                <a:spcPts val="45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8pPr>
            <a:lvl9pPr lvl="8" marR="0" rtl="0" algn="l">
              <a:spcBef>
                <a:spcPts val="450"/>
              </a:spcBef>
              <a:spcAft>
                <a:spcPts val="45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9pPr>
          </a:lstStyle>
          <a:p/>
        </p:txBody>
      </p:sp>
      <p:sp>
        <p:nvSpPr>
          <p:cNvPr id="87" name="Google Shape;87;p14"/>
          <p:cNvSpPr txBox="1"/>
          <p:nvPr>
            <p:ph idx="1" type="body"/>
          </p:nvPr>
        </p:nvSpPr>
        <p:spPr>
          <a:xfrm>
            <a:off x="685346" y="3831546"/>
            <a:ext cx="7765322" cy="5118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88" name="Google Shape;88;p14"/>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1" name="Shape 91"/>
        <p:cNvGrpSpPr/>
        <p:nvPr/>
      </p:nvGrpSpPr>
      <p:grpSpPr>
        <a:xfrm>
          <a:off x="0" y="0"/>
          <a:ext cx="0" cy="0"/>
          <a:chOff x="0" y="0"/>
          <a:chExt cx="0" cy="0"/>
        </a:xfrm>
      </p:grpSpPr>
      <p:sp>
        <p:nvSpPr>
          <p:cNvPr id="92" name="Google Shape;92;p15"/>
          <p:cNvSpPr txBox="1"/>
          <p:nvPr>
            <p:ph type="title"/>
          </p:nvPr>
        </p:nvSpPr>
        <p:spPr>
          <a:xfrm>
            <a:off x="685346" y="456328"/>
            <a:ext cx="7765322" cy="265075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5"/>
          <p:cNvSpPr txBox="1"/>
          <p:nvPr>
            <p:ph idx="1" type="body"/>
          </p:nvPr>
        </p:nvSpPr>
        <p:spPr>
          <a:xfrm>
            <a:off x="685346" y="3221385"/>
            <a:ext cx="7765322" cy="112637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94" name="Google Shape;94;p15"/>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5"/>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7" name="Shape 97"/>
        <p:cNvGrpSpPr/>
        <p:nvPr/>
      </p:nvGrpSpPr>
      <p:grpSpPr>
        <a:xfrm>
          <a:off x="0" y="0"/>
          <a:ext cx="0" cy="0"/>
          <a:chOff x="0" y="0"/>
          <a:chExt cx="0" cy="0"/>
        </a:xfrm>
      </p:grpSpPr>
      <p:sp>
        <p:nvSpPr>
          <p:cNvPr id="98" name="Google Shape;98;p16"/>
          <p:cNvSpPr txBox="1"/>
          <p:nvPr>
            <p:ph type="title"/>
          </p:nvPr>
        </p:nvSpPr>
        <p:spPr>
          <a:xfrm>
            <a:off x="1084659" y="457200"/>
            <a:ext cx="6977064" cy="224467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6"/>
          <p:cNvSpPr txBox="1"/>
          <p:nvPr>
            <p:ph idx="1" type="body"/>
          </p:nvPr>
        </p:nvSpPr>
        <p:spPr>
          <a:xfrm>
            <a:off x="1290484" y="2707524"/>
            <a:ext cx="6564224" cy="3995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r">
              <a:spcBef>
                <a:spcPts val="210"/>
              </a:spcBef>
              <a:spcAft>
                <a:spcPts val="0"/>
              </a:spcAft>
              <a:buSzPts val="735"/>
              <a:buNone/>
              <a:defRPr sz="105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100" name="Google Shape;100;p16"/>
          <p:cNvSpPr txBox="1"/>
          <p:nvPr>
            <p:ph idx="2" type="body"/>
          </p:nvPr>
        </p:nvSpPr>
        <p:spPr>
          <a:xfrm>
            <a:off x="685346" y="3228265"/>
            <a:ext cx="7765322" cy="111712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101" name="Google Shape;101;p16"/>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6"/>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
        <p:nvSpPr>
          <p:cNvPr id="104" name="Google Shape;104;p16"/>
          <p:cNvSpPr txBox="1"/>
          <p:nvPr/>
        </p:nvSpPr>
        <p:spPr>
          <a:xfrm>
            <a:off x="742950" y="66359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6000"/>
              <a:buFont typeface="Lustria"/>
              <a:buNone/>
            </a:pPr>
            <a:r>
              <a:rPr b="0" i="0" lang="en-US" sz="6000" u="none" cap="none" strike="noStrike">
                <a:solidFill>
                  <a:schemeClr val="lt1"/>
                </a:solidFill>
                <a:latin typeface="Lustria"/>
                <a:ea typeface="Lustria"/>
                <a:cs typeface="Lustria"/>
                <a:sym typeface="Lustria"/>
              </a:rPr>
              <a:t>“</a:t>
            </a:r>
            <a:endParaRPr/>
          </a:p>
        </p:txBody>
      </p:sp>
      <p:sp>
        <p:nvSpPr>
          <p:cNvPr id="105" name="Google Shape;105;p16"/>
          <p:cNvSpPr txBox="1"/>
          <p:nvPr/>
        </p:nvSpPr>
        <p:spPr>
          <a:xfrm>
            <a:off x="7878537" y="2196194"/>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Lustria"/>
              <a:buNone/>
            </a:pPr>
            <a:r>
              <a:rPr b="0" i="0" lang="en-US" sz="6000" u="none" cap="none" strike="noStrike">
                <a:solidFill>
                  <a:schemeClr val="lt1"/>
                </a:solidFill>
                <a:latin typeface="Lustria"/>
                <a:ea typeface="Lustria"/>
                <a:cs typeface="Lustria"/>
                <a:sym typeface="Lustria"/>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6" name="Shape 106"/>
        <p:cNvGrpSpPr/>
        <p:nvPr/>
      </p:nvGrpSpPr>
      <p:grpSpPr>
        <a:xfrm>
          <a:off x="0" y="0"/>
          <a:ext cx="0" cy="0"/>
          <a:chOff x="0" y="0"/>
          <a:chExt cx="0" cy="0"/>
        </a:xfrm>
      </p:grpSpPr>
      <p:sp>
        <p:nvSpPr>
          <p:cNvPr id="107" name="Google Shape;107;p17"/>
          <p:cNvSpPr txBox="1"/>
          <p:nvPr>
            <p:ph type="title"/>
          </p:nvPr>
        </p:nvSpPr>
        <p:spPr>
          <a:xfrm>
            <a:off x="685346" y="1595207"/>
            <a:ext cx="7765322" cy="1883876"/>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7"/>
          <p:cNvSpPr txBox="1"/>
          <p:nvPr>
            <p:ph idx="1" type="body"/>
          </p:nvPr>
        </p:nvSpPr>
        <p:spPr>
          <a:xfrm>
            <a:off x="685339" y="3487917"/>
            <a:ext cx="7764149" cy="85548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109" name="Google Shape;109;p17"/>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7"/>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12" name="Shape 112"/>
        <p:cNvGrpSpPr/>
        <p:nvPr/>
      </p:nvGrpSpPr>
      <p:grpSpPr>
        <a:xfrm>
          <a:off x="0" y="0"/>
          <a:ext cx="0" cy="0"/>
          <a:chOff x="0" y="0"/>
          <a:chExt cx="0" cy="0"/>
        </a:xfrm>
      </p:grpSpPr>
      <p:sp>
        <p:nvSpPr>
          <p:cNvPr id="113" name="Google Shape;113;p18"/>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8"/>
          <p:cNvSpPr txBox="1"/>
          <p:nvPr>
            <p:ph idx="1" type="body"/>
          </p:nvPr>
        </p:nvSpPr>
        <p:spPr>
          <a:xfrm>
            <a:off x="685346" y="1414462"/>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15" name="Google Shape;115;p18"/>
          <p:cNvSpPr txBox="1"/>
          <p:nvPr>
            <p:ph idx="2" type="body"/>
          </p:nvPr>
        </p:nvSpPr>
        <p:spPr>
          <a:xfrm>
            <a:off x="685346" y="1928812"/>
            <a:ext cx="2475738" cy="24145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16" name="Google Shape;116;p18"/>
          <p:cNvSpPr txBox="1"/>
          <p:nvPr>
            <p:ph idx="3" type="body"/>
          </p:nvPr>
        </p:nvSpPr>
        <p:spPr>
          <a:xfrm>
            <a:off x="3335033" y="1414462"/>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17" name="Google Shape;117;p18"/>
          <p:cNvSpPr txBox="1"/>
          <p:nvPr>
            <p:ph idx="4" type="body"/>
          </p:nvPr>
        </p:nvSpPr>
        <p:spPr>
          <a:xfrm>
            <a:off x="3331076" y="1928812"/>
            <a:ext cx="2475738" cy="24145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18" name="Google Shape;118;p18"/>
          <p:cNvSpPr txBox="1"/>
          <p:nvPr>
            <p:ph idx="5" type="body"/>
          </p:nvPr>
        </p:nvSpPr>
        <p:spPr>
          <a:xfrm>
            <a:off x="5974929" y="1414462"/>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19" name="Google Shape;119;p18"/>
          <p:cNvSpPr txBox="1"/>
          <p:nvPr>
            <p:ph idx="6" type="body"/>
          </p:nvPr>
        </p:nvSpPr>
        <p:spPr>
          <a:xfrm>
            <a:off x="5974929" y="1928812"/>
            <a:ext cx="2475738" cy="24145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20" name="Google Shape;120;p18"/>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8"/>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8"/>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23" name="Shape 123"/>
        <p:cNvGrpSpPr/>
        <p:nvPr/>
      </p:nvGrpSpPr>
      <p:grpSpPr>
        <a:xfrm>
          <a:off x="0" y="0"/>
          <a:ext cx="0" cy="0"/>
          <a:chOff x="0" y="0"/>
          <a:chExt cx="0" cy="0"/>
        </a:xfrm>
      </p:grpSpPr>
      <p:pic>
        <p:nvPicPr>
          <p:cNvPr descr="Slate-V2-HD-3colPhotoInset.png" id="124" name="Google Shape;124;p19"/>
          <p:cNvPicPr preferRelativeResize="0"/>
          <p:nvPr/>
        </p:nvPicPr>
        <p:blipFill rotWithShape="1">
          <a:blip r:embed="rId2">
            <a:alphaModFix/>
          </a:blip>
          <a:srcRect b="0" l="0" r="0" t="0"/>
          <a:stretch/>
        </p:blipFill>
        <p:spPr>
          <a:xfrm>
            <a:off x="673472" y="1363661"/>
            <a:ext cx="2504979" cy="1385888"/>
          </a:xfrm>
          <a:prstGeom prst="rect">
            <a:avLst/>
          </a:prstGeom>
          <a:noFill/>
          <a:ln>
            <a:noFill/>
          </a:ln>
        </p:spPr>
      </p:pic>
      <p:pic>
        <p:nvPicPr>
          <p:cNvPr descr="Slate-V2-HD-3colPhotoInset.png" id="125" name="Google Shape;125;p19"/>
          <p:cNvPicPr preferRelativeResize="0"/>
          <p:nvPr/>
        </p:nvPicPr>
        <p:blipFill rotWithShape="1">
          <a:blip r:embed="rId2">
            <a:alphaModFix/>
          </a:blip>
          <a:srcRect b="0" l="0" r="0" t="0"/>
          <a:stretch/>
        </p:blipFill>
        <p:spPr>
          <a:xfrm>
            <a:off x="3302850" y="1363661"/>
            <a:ext cx="2504979" cy="1385888"/>
          </a:xfrm>
          <a:prstGeom prst="rect">
            <a:avLst/>
          </a:prstGeom>
          <a:noFill/>
          <a:ln>
            <a:noFill/>
          </a:ln>
        </p:spPr>
      </p:pic>
      <p:pic>
        <p:nvPicPr>
          <p:cNvPr descr="Slate-V2-HD-3colPhotoInset.png" id="126" name="Google Shape;126;p19"/>
          <p:cNvPicPr preferRelativeResize="0"/>
          <p:nvPr/>
        </p:nvPicPr>
        <p:blipFill rotWithShape="1">
          <a:blip r:embed="rId2">
            <a:alphaModFix/>
          </a:blip>
          <a:srcRect b="0" l="0" r="0" t="0"/>
          <a:stretch/>
        </p:blipFill>
        <p:spPr>
          <a:xfrm>
            <a:off x="5952038" y="1363661"/>
            <a:ext cx="2504979" cy="1385888"/>
          </a:xfrm>
          <a:prstGeom prst="rect">
            <a:avLst/>
          </a:prstGeom>
          <a:noFill/>
          <a:ln>
            <a:noFill/>
          </a:ln>
        </p:spPr>
      </p:pic>
      <p:sp>
        <p:nvSpPr>
          <p:cNvPr id="127" name="Google Shape;127;p19"/>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9"/>
          <p:cNvSpPr txBox="1"/>
          <p:nvPr>
            <p:ph idx="1" type="body"/>
          </p:nvPr>
        </p:nvSpPr>
        <p:spPr>
          <a:xfrm>
            <a:off x="685346" y="2928079"/>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00"/>
              </a:spcBef>
              <a:spcAft>
                <a:spcPts val="0"/>
              </a:spcAft>
              <a:buSzPts val="1050"/>
              <a:buNone/>
              <a:defRPr b="0" sz="15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29" name="Google Shape;129;p19"/>
          <p:cNvSpPr/>
          <p:nvPr>
            <p:ph idx="2" type="pic"/>
          </p:nvPr>
        </p:nvSpPr>
        <p:spPr>
          <a:xfrm>
            <a:off x="763577" y="1454188"/>
            <a:ext cx="2319276" cy="1202216"/>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24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1pPr>
            <a:lvl2pPr lvl="1"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2pPr>
            <a:lvl3pPr lvl="2"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3pPr>
            <a:lvl4pPr lvl="3"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4pPr>
            <a:lvl5pPr lvl="4"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5pPr>
            <a:lvl6pPr lvl="5"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6pPr>
            <a:lvl7pPr lvl="6"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7pPr>
            <a:lvl8pPr lvl="7"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8pPr>
            <a:lvl9pPr lvl="8" marR="0" rtl="0" algn="l">
              <a:spcBef>
                <a:spcPts val="450"/>
              </a:spcBef>
              <a:spcAft>
                <a:spcPts val="45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9pPr>
          </a:lstStyle>
          <a:p/>
        </p:txBody>
      </p:sp>
      <p:sp>
        <p:nvSpPr>
          <p:cNvPr id="130" name="Google Shape;130;p19"/>
          <p:cNvSpPr txBox="1"/>
          <p:nvPr>
            <p:ph idx="3" type="body"/>
          </p:nvPr>
        </p:nvSpPr>
        <p:spPr>
          <a:xfrm>
            <a:off x="685346" y="3360276"/>
            <a:ext cx="2475738" cy="98312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31" name="Google Shape;131;p19"/>
          <p:cNvSpPr txBox="1"/>
          <p:nvPr>
            <p:ph idx="4" type="body"/>
          </p:nvPr>
        </p:nvSpPr>
        <p:spPr>
          <a:xfrm>
            <a:off x="3332091" y="2928079"/>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00"/>
              </a:spcBef>
              <a:spcAft>
                <a:spcPts val="0"/>
              </a:spcAft>
              <a:buSzPts val="1050"/>
              <a:buNone/>
              <a:defRPr b="0" sz="15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32" name="Google Shape;132;p19"/>
          <p:cNvSpPr/>
          <p:nvPr>
            <p:ph idx="5" type="pic"/>
          </p:nvPr>
        </p:nvSpPr>
        <p:spPr>
          <a:xfrm>
            <a:off x="3409307" y="1454321"/>
            <a:ext cx="2319276" cy="1206123"/>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24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1pPr>
            <a:lvl2pPr lvl="1"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2pPr>
            <a:lvl3pPr lvl="2"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3pPr>
            <a:lvl4pPr lvl="3"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4pPr>
            <a:lvl5pPr lvl="4"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5pPr>
            <a:lvl6pPr lvl="5"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6pPr>
            <a:lvl7pPr lvl="6"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7pPr>
            <a:lvl8pPr lvl="7"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8pPr>
            <a:lvl9pPr lvl="8" marR="0" rtl="0" algn="l">
              <a:spcBef>
                <a:spcPts val="450"/>
              </a:spcBef>
              <a:spcAft>
                <a:spcPts val="45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9pPr>
          </a:lstStyle>
          <a:p/>
        </p:txBody>
      </p:sp>
      <p:sp>
        <p:nvSpPr>
          <p:cNvPr id="133" name="Google Shape;133;p19"/>
          <p:cNvSpPr txBox="1"/>
          <p:nvPr>
            <p:ph idx="6" type="body"/>
          </p:nvPr>
        </p:nvSpPr>
        <p:spPr>
          <a:xfrm>
            <a:off x="3331076" y="3360276"/>
            <a:ext cx="2475738" cy="98312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34" name="Google Shape;134;p19"/>
          <p:cNvSpPr txBox="1"/>
          <p:nvPr>
            <p:ph idx="7" type="body"/>
          </p:nvPr>
        </p:nvSpPr>
        <p:spPr>
          <a:xfrm>
            <a:off x="5975023" y="2928079"/>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00"/>
              </a:spcBef>
              <a:spcAft>
                <a:spcPts val="0"/>
              </a:spcAft>
              <a:buSzPts val="1050"/>
              <a:buNone/>
              <a:defRPr b="0" sz="15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35" name="Google Shape;135;p19"/>
          <p:cNvSpPr/>
          <p:nvPr>
            <p:ph idx="8" type="pic"/>
          </p:nvPr>
        </p:nvSpPr>
        <p:spPr>
          <a:xfrm>
            <a:off x="6056774" y="1450824"/>
            <a:ext cx="2319276" cy="1205471"/>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24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1pPr>
            <a:lvl2pPr lvl="1"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2pPr>
            <a:lvl3pPr lvl="2"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3pPr>
            <a:lvl4pPr lvl="3"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4pPr>
            <a:lvl5pPr lvl="4"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5pPr>
            <a:lvl6pPr lvl="5"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6pPr>
            <a:lvl7pPr lvl="6"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7pPr>
            <a:lvl8pPr lvl="7"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8pPr>
            <a:lvl9pPr lvl="8" marR="0" rtl="0" algn="l">
              <a:spcBef>
                <a:spcPts val="450"/>
              </a:spcBef>
              <a:spcAft>
                <a:spcPts val="45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9pPr>
          </a:lstStyle>
          <a:p/>
        </p:txBody>
      </p:sp>
      <p:sp>
        <p:nvSpPr>
          <p:cNvPr id="136" name="Google Shape;136;p19"/>
          <p:cNvSpPr txBox="1"/>
          <p:nvPr>
            <p:ph idx="9" type="body"/>
          </p:nvPr>
        </p:nvSpPr>
        <p:spPr>
          <a:xfrm>
            <a:off x="5974929" y="3360274"/>
            <a:ext cx="2475738" cy="983126"/>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37" name="Google Shape;137;p19"/>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9"/>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9"/>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0" name="Shape 140"/>
        <p:cNvGrpSpPr/>
        <p:nvPr/>
      </p:nvGrpSpPr>
      <p:grpSpPr>
        <a:xfrm>
          <a:off x="0" y="0"/>
          <a:ext cx="0" cy="0"/>
          <a:chOff x="0" y="0"/>
          <a:chExt cx="0" cy="0"/>
        </a:xfrm>
      </p:grpSpPr>
      <p:sp>
        <p:nvSpPr>
          <p:cNvPr id="141" name="Google Shape;141;p20"/>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0"/>
          <p:cNvSpPr txBox="1"/>
          <p:nvPr>
            <p:ph idx="1" type="body"/>
          </p:nvPr>
        </p:nvSpPr>
        <p:spPr>
          <a:xfrm rot="5400000">
            <a:off x="3045975" y="-1061292"/>
            <a:ext cx="3044063" cy="776532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143" name="Google Shape;143;p20"/>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0"/>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0"/>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5" name="Shape 15"/>
        <p:cNvGrpSpPr/>
        <p:nvPr/>
      </p:nvGrpSpPr>
      <p:grpSpPr>
        <a:xfrm>
          <a:off x="0" y="0"/>
          <a:ext cx="0" cy="0"/>
          <a:chOff x="0" y="0"/>
          <a:chExt cx="0" cy="0"/>
        </a:xfrm>
      </p:grpSpPr>
      <p:sp>
        <p:nvSpPr>
          <p:cNvPr id="16" name="Google Shape;16;p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
        <p:nvSpPr>
          <p:cNvPr id="17" name="Google Shape;17;p3"/>
          <p:cNvSpPr txBox="1"/>
          <p:nvPr>
            <p:ph type="title"/>
          </p:nvPr>
        </p:nvSpPr>
        <p:spPr>
          <a:xfrm>
            <a:off x="739675" y="401250"/>
            <a:ext cx="7686000" cy="857400"/>
          </a:xfrm>
          <a:prstGeom prst="rect">
            <a:avLst/>
          </a:prstGeom>
          <a:noFill/>
          <a:ln>
            <a:noFill/>
          </a:ln>
          <a:effectLst>
            <a:outerShdw blurRad="25400">
              <a:srgbClr val="000000">
                <a:alpha val="45882"/>
              </a:srgbClr>
            </a:outerShdw>
          </a:effectLst>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18" name="Google Shape;18;p3"/>
          <p:cNvSpPr txBox="1"/>
          <p:nvPr>
            <p:ph idx="1" type="body"/>
          </p:nvPr>
        </p:nvSpPr>
        <p:spPr>
          <a:xfrm>
            <a:off x="739680" y="1152528"/>
            <a:ext cx="7686000" cy="30984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lvl1pPr indent="-381000" lvl="0" marL="457200" marR="0" algn="l">
              <a:lnSpc>
                <a:spcPct val="100000"/>
              </a:lnSpc>
              <a:spcBef>
                <a:spcPts val="60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1pPr>
            <a:lvl2pPr indent="-381000" lvl="1" marL="9144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2pPr>
            <a:lvl3pPr indent="-381000" lvl="2" marL="13716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3pPr>
            <a:lvl4pPr indent="-381000" lvl="3" marL="18288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4pPr>
            <a:lvl5pPr indent="-381000" lvl="4" marL="22860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5pPr>
            <a:lvl6pPr indent="-381000" lvl="5" marL="27432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6pPr>
            <a:lvl7pPr indent="-381000" lvl="6" marL="32004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7pPr>
            <a:lvl8pPr indent="-381000" lvl="7" marL="36576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8pPr>
            <a:lvl9pPr indent="-381000" lvl="8" marL="41148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6" name="Shape 146"/>
        <p:cNvGrpSpPr/>
        <p:nvPr/>
      </p:nvGrpSpPr>
      <p:grpSpPr>
        <a:xfrm>
          <a:off x="0" y="0"/>
          <a:ext cx="0" cy="0"/>
          <a:chOff x="0" y="0"/>
          <a:chExt cx="0" cy="0"/>
        </a:xfrm>
      </p:grpSpPr>
      <p:sp>
        <p:nvSpPr>
          <p:cNvPr id="147" name="Google Shape;147;p21"/>
          <p:cNvSpPr txBox="1"/>
          <p:nvPr>
            <p:ph type="title"/>
          </p:nvPr>
        </p:nvSpPr>
        <p:spPr>
          <a:xfrm rot="5400000">
            <a:off x="5650884" y="1543618"/>
            <a:ext cx="3886201" cy="17133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l">
              <a:spcBef>
                <a:spcPts val="0"/>
              </a:spcBef>
              <a:spcAft>
                <a:spcPts val="0"/>
              </a:spcAft>
              <a:buClr>
                <a:schemeClr val="lt2"/>
              </a:buClr>
              <a:buSzPts val="3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1"/>
          <p:cNvSpPr txBox="1"/>
          <p:nvPr>
            <p:ph idx="1" type="body"/>
          </p:nvPr>
        </p:nvSpPr>
        <p:spPr>
          <a:xfrm rot="5400000">
            <a:off x="1711073" y="-568526"/>
            <a:ext cx="3886201" cy="59376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149" name="Google Shape;149;p21"/>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1"/>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1"/>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22" name="Google Shape;22;p4"/>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 + 1 column + image">
    <p:spTree>
      <p:nvGrpSpPr>
        <p:cNvPr id="25" name="Shape 25"/>
        <p:cNvGrpSpPr/>
        <p:nvPr/>
      </p:nvGrpSpPr>
      <p:grpSpPr>
        <a:xfrm>
          <a:off x="0" y="0"/>
          <a:ext cx="0" cy="0"/>
          <a:chOff x="0" y="0"/>
          <a:chExt cx="0" cy="0"/>
        </a:xfrm>
      </p:grpSpPr>
      <p:sp>
        <p:nvSpPr>
          <p:cNvPr id="26" name="Google Shape;26;p5"/>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5"/>
          <p:cNvSpPr txBox="1"/>
          <p:nvPr>
            <p:ph type="title"/>
          </p:nvPr>
        </p:nvSpPr>
        <p:spPr>
          <a:xfrm>
            <a:off x="452724" y="620920"/>
            <a:ext cx="3985200" cy="8574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28" name="Google Shape;28;p5"/>
          <p:cNvSpPr txBox="1"/>
          <p:nvPr>
            <p:ph idx="1" type="body"/>
          </p:nvPr>
        </p:nvSpPr>
        <p:spPr>
          <a:xfrm>
            <a:off x="452727" y="1412678"/>
            <a:ext cx="3985200" cy="30984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lvl1pPr indent="-381000" lvl="0" marL="457200" marR="0" algn="l">
              <a:lnSpc>
                <a:spcPct val="100000"/>
              </a:lnSpc>
              <a:spcBef>
                <a:spcPts val="60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1pPr>
            <a:lvl2pPr indent="-381000" lvl="1" marL="9144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2pPr>
            <a:lvl3pPr indent="-381000" lvl="2" marL="13716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3pPr>
            <a:lvl4pPr indent="-381000" lvl="3" marL="18288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4pPr>
            <a:lvl5pPr indent="-381000" lvl="4" marL="22860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5pPr>
            <a:lvl6pPr indent="-381000" lvl="5" marL="27432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6pPr>
            <a:lvl7pPr indent="-381000" lvl="6" marL="32004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7pPr>
            <a:lvl8pPr indent="-381000" lvl="7" marL="36576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8pPr>
            <a:lvl9pPr indent="-381000" lvl="8" marL="41148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 name="Shape 29"/>
        <p:cNvGrpSpPr/>
        <p:nvPr/>
      </p:nvGrpSpPr>
      <p:grpSpPr>
        <a:xfrm>
          <a:off x="0" y="0"/>
          <a:ext cx="0" cy="0"/>
          <a:chOff x="0" y="0"/>
          <a:chExt cx="0" cy="0"/>
        </a:xfrm>
      </p:grpSpPr>
      <p:sp>
        <p:nvSpPr>
          <p:cNvPr id="30" name="Google Shape;30;p6"/>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 name="Shape 33"/>
        <p:cNvGrpSpPr/>
        <p:nvPr/>
      </p:nvGrpSpPr>
      <p:grpSpPr>
        <a:xfrm>
          <a:off x="0" y="0"/>
          <a:ext cx="0" cy="0"/>
          <a:chOff x="0" y="0"/>
          <a:chExt cx="0" cy="0"/>
        </a:xfrm>
      </p:grpSpPr>
      <p:sp>
        <p:nvSpPr>
          <p:cNvPr id="34" name="Google Shape;34;p7"/>
          <p:cNvSpPr txBox="1"/>
          <p:nvPr>
            <p:ph type="ctrTitle"/>
          </p:nvPr>
        </p:nvSpPr>
        <p:spPr>
          <a:xfrm>
            <a:off x="1028020" y="1327155"/>
            <a:ext cx="7080026" cy="13716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4050"/>
              <a:buFont typeface="Lustria"/>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 type="subTitle"/>
          </p:nvPr>
        </p:nvSpPr>
        <p:spPr>
          <a:xfrm>
            <a:off x="1028020" y="2698755"/>
            <a:ext cx="7080026" cy="7874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lvl="0" algn="ctr">
              <a:spcBef>
                <a:spcPts val="300"/>
              </a:spcBef>
              <a:spcAft>
                <a:spcPts val="0"/>
              </a:spcAft>
              <a:buSzPts val="1050"/>
              <a:buNone/>
              <a:defRPr>
                <a:solidFill>
                  <a:schemeClr val="lt1"/>
                </a:solidFill>
              </a:defRPr>
            </a:lvl1pPr>
            <a:lvl2pPr lvl="1" algn="ctr">
              <a:spcBef>
                <a:spcPts val="450"/>
              </a:spcBef>
              <a:spcAft>
                <a:spcPts val="0"/>
              </a:spcAft>
              <a:buSzPts val="945"/>
              <a:buNone/>
              <a:defRPr>
                <a:solidFill>
                  <a:schemeClr val="lt1"/>
                </a:solidFill>
              </a:defRPr>
            </a:lvl2pPr>
            <a:lvl3pPr lvl="2" algn="ctr">
              <a:spcBef>
                <a:spcPts val="450"/>
              </a:spcBef>
              <a:spcAft>
                <a:spcPts val="0"/>
              </a:spcAft>
              <a:buSzPts val="840"/>
              <a:buNone/>
              <a:defRPr>
                <a:solidFill>
                  <a:schemeClr val="lt1"/>
                </a:solidFill>
              </a:defRPr>
            </a:lvl3pPr>
            <a:lvl4pPr lvl="3" algn="ctr">
              <a:spcBef>
                <a:spcPts val="450"/>
              </a:spcBef>
              <a:spcAft>
                <a:spcPts val="0"/>
              </a:spcAft>
              <a:buSzPts val="735"/>
              <a:buNone/>
              <a:defRPr>
                <a:solidFill>
                  <a:schemeClr val="lt1"/>
                </a:solidFill>
              </a:defRPr>
            </a:lvl4pPr>
            <a:lvl5pPr lvl="4" algn="ctr">
              <a:spcBef>
                <a:spcPts val="450"/>
              </a:spcBef>
              <a:spcAft>
                <a:spcPts val="0"/>
              </a:spcAft>
              <a:buSzPts val="735"/>
              <a:buNone/>
              <a:defRPr>
                <a:solidFill>
                  <a:schemeClr val="lt1"/>
                </a:solidFill>
              </a:defRPr>
            </a:lvl5pPr>
            <a:lvl6pPr lvl="5" algn="ctr">
              <a:spcBef>
                <a:spcPts val="450"/>
              </a:spcBef>
              <a:spcAft>
                <a:spcPts val="0"/>
              </a:spcAft>
              <a:buSzPts val="735"/>
              <a:buNone/>
              <a:defRPr>
                <a:solidFill>
                  <a:schemeClr val="lt1"/>
                </a:solidFill>
              </a:defRPr>
            </a:lvl6pPr>
            <a:lvl7pPr lvl="6" algn="ctr">
              <a:spcBef>
                <a:spcPts val="450"/>
              </a:spcBef>
              <a:spcAft>
                <a:spcPts val="0"/>
              </a:spcAft>
              <a:buSzPts val="735"/>
              <a:buNone/>
              <a:defRPr>
                <a:solidFill>
                  <a:schemeClr val="lt1"/>
                </a:solidFill>
              </a:defRPr>
            </a:lvl7pPr>
            <a:lvl8pPr lvl="7" algn="ctr">
              <a:spcBef>
                <a:spcPts val="450"/>
              </a:spcBef>
              <a:spcAft>
                <a:spcPts val="0"/>
              </a:spcAft>
              <a:buSzPts val="735"/>
              <a:buNone/>
              <a:defRPr>
                <a:solidFill>
                  <a:schemeClr val="lt1"/>
                </a:solidFill>
              </a:defRPr>
            </a:lvl8pPr>
            <a:lvl9pPr lvl="8" algn="ctr">
              <a:spcBef>
                <a:spcPts val="450"/>
              </a:spcBef>
              <a:spcAft>
                <a:spcPts val="450"/>
              </a:spcAft>
              <a:buSzPts val="735"/>
              <a:buNone/>
              <a:defRPr>
                <a:solidFill>
                  <a:schemeClr val="lt1"/>
                </a:solidFill>
              </a:defRPr>
            </a:lvl9pPr>
          </a:lstStyle>
          <a:p/>
        </p:txBody>
      </p:sp>
      <p:sp>
        <p:nvSpPr>
          <p:cNvPr id="36" name="Google Shape;36;p7"/>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8"/>
          <p:cNvSpPr txBox="1"/>
          <p:nvPr>
            <p:ph type="title"/>
          </p:nvPr>
        </p:nvSpPr>
        <p:spPr>
          <a:xfrm>
            <a:off x="971551" y="1320801"/>
            <a:ext cx="7192913" cy="137161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000"/>
              <a:buFont typeface="Lustria"/>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 type="body"/>
          </p:nvPr>
        </p:nvSpPr>
        <p:spPr>
          <a:xfrm>
            <a:off x="971551" y="2692409"/>
            <a:ext cx="7192913" cy="113029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300"/>
              </a:spcBef>
              <a:spcAft>
                <a:spcPts val="0"/>
              </a:spcAft>
              <a:buSzPts val="1050"/>
              <a:buNone/>
              <a:defRPr sz="1500">
                <a:solidFill>
                  <a:schemeClr val="lt1"/>
                </a:solidFill>
              </a:defRPr>
            </a:lvl1pPr>
            <a:lvl2pPr indent="-228600" lvl="1" marL="914400" algn="l">
              <a:spcBef>
                <a:spcPts val="450"/>
              </a:spcBef>
              <a:spcAft>
                <a:spcPts val="0"/>
              </a:spcAft>
              <a:buSzPts val="945"/>
              <a:buNone/>
              <a:defRPr sz="1350">
                <a:solidFill>
                  <a:schemeClr val="lt1"/>
                </a:solidFill>
              </a:defRPr>
            </a:lvl2pPr>
            <a:lvl3pPr indent="-228600" lvl="2" marL="1371600" algn="l">
              <a:spcBef>
                <a:spcPts val="450"/>
              </a:spcBef>
              <a:spcAft>
                <a:spcPts val="0"/>
              </a:spcAft>
              <a:buSzPts val="840"/>
              <a:buNone/>
              <a:defRPr sz="1200">
                <a:solidFill>
                  <a:schemeClr val="lt1"/>
                </a:solidFill>
              </a:defRPr>
            </a:lvl3pPr>
            <a:lvl4pPr indent="-228600" lvl="3" marL="1828800" algn="l">
              <a:spcBef>
                <a:spcPts val="450"/>
              </a:spcBef>
              <a:spcAft>
                <a:spcPts val="0"/>
              </a:spcAft>
              <a:buSzPts val="735"/>
              <a:buNone/>
              <a:defRPr sz="1050">
                <a:solidFill>
                  <a:schemeClr val="lt1"/>
                </a:solidFill>
              </a:defRPr>
            </a:lvl4pPr>
            <a:lvl5pPr indent="-228600" lvl="4" marL="2286000" algn="l">
              <a:spcBef>
                <a:spcPts val="450"/>
              </a:spcBef>
              <a:spcAft>
                <a:spcPts val="0"/>
              </a:spcAft>
              <a:buSzPts val="735"/>
              <a:buNone/>
              <a:defRPr sz="1050">
                <a:solidFill>
                  <a:schemeClr val="lt1"/>
                </a:solidFill>
              </a:defRPr>
            </a:lvl5pPr>
            <a:lvl6pPr indent="-228600" lvl="5" marL="2743200" algn="l">
              <a:spcBef>
                <a:spcPts val="450"/>
              </a:spcBef>
              <a:spcAft>
                <a:spcPts val="0"/>
              </a:spcAft>
              <a:buSzPts val="735"/>
              <a:buNone/>
              <a:defRPr sz="1050">
                <a:solidFill>
                  <a:schemeClr val="lt1"/>
                </a:solidFill>
              </a:defRPr>
            </a:lvl6pPr>
            <a:lvl7pPr indent="-228600" lvl="6" marL="3200400" algn="l">
              <a:spcBef>
                <a:spcPts val="450"/>
              </a:spcBef>
              <a:spcAft>
                <a:spcPts val="0"/>
              </a:spcAft>
              <a:buSzPts val="735"/>
              <a:buNone/>
              <a:defRPr sz="1050">
                <a:solidFill>
                  <a:schemeClr val="lt1"/>
                </a:solidFill>
              </a:defRPr>
            </a:lvl7pPr>
            <a:lvl8pPr indent="-228600" lvl="7" marL="3657600" algn="l">
              <a:spcBef>
                <a:spcPts val="450"/>
              </a:spcBef>
              <a:spcAft>
                <a:spcPts val="0"/>
              </a:spcAft>
              <a:buSzPts val="735"/>
              <a:buNone/>
              <a:defRPr sz="1050">
                <a:solidFill>
                  <a:schemeClr val="lt1"/>
                </a:solidFill>
              </a:defRPr>
            </a:lvl8pPr>
            <a:lvl9pPr indent="-228600" lvl="8" marL="4114800" algn="l">
              <a:spcBef>
                <a:spcPts val="450"/>
              </a:spcBef>
              <a:spcAft>
                <a:spcPts val="450"/>
              </a:spcAft>
              <a:buSzPts val="735"/>
              <a:buNone/>
              <a:defRPr sz="1050">
                <a:solidFill>
                  <a:schemeClr val="lt1"/>
                </a:solidFill>
              </a:defRPr>
            </a:lvl9pPr>
          </a:lstStyle>
          <a:p/>
        </p:txBody>
      </p:sp>
      <p:sp>
        <p:nvSpPr>
          <p:cNvPr id="42" name="Google Shape;42;p8"/>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Google Shape;46;p9"/>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9"/>
          <p:cNvSpPr txBox="1"/>
          <p:nvPr>
            <p:ph idx="1" type="body"/>
          </p:nvPr>
        </p:nvSpPr>
        <p:spPr>
          <a:xfrm>
            <a:off x="685347" y="1299337"/>
            <a:ext cx="3795373"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48" name="Google Shape;48;p9"/>
          <p:cNvSpPr txBox="1"/>
          <p:nvPr>
            <p:ph idx="2" type="body"/>
          </p:nvPr>
        </p:nvSpPr>
        <p:spPr>
          <a:xfrm>
            <a:off x="4652169" y="1299337"/>
            <a:ext cx="3798499"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49" name="Google Shape;49;p9"/>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pic>
        <p:nvPicPr>
          <p:cNvPr descr="Slate-V2-HD-compPhotoInset.png" id="53" name="Google Shape;53;p10"/>
          <p:cNvPicPr preferRelativeResize="0"/>
          <p:nvPr/>
        </p:nvPicPr>
        <p:blipFill rotWithShape="1">
          <a:blip r:embed="rId2">
            <a:alphaModFix/>
          </a:blip>
          <a:srcRect b="0" l="0" r="0" t="0"/>
          <a:stretch/>
        </p:blipFill>
        <p:spPr>
          <a:xfrm>
            <a:off x="685346" y="1300880"/>
            <a:ext cx="3816804" cy="3111577"/>
          </a:xfrm>
          <a:prstGeom prst="rect">
            <a:avLst/>
          </a:prstGeom>
          <a:noFill/>
          <a:ln>
            <a:noFill/>
          </a:ln>
        </p:spPr>
      </p:pic>
      <p:pic>
        <p:nvPicPr>
          <p:cNvPr descr="Slate-V2-HD-compPhotoInset.png" id="54" name="Google Shape;54;p10"/>
          <p:cNvPicPr preferRelativeResize="0"/>
          <p:nvPr/>
        </p:nvPicPr>
        <p:blipFill rotWithShape="1">
          <a:blip r:embed="rId2">
            <a:alphaModFix/>
          </a:blip>
          <a:srcRect b="0" l="0" r="0" t="0"/>
          <a:stretch/>
        </p:blipFill>
        <p:spPr>
          <a:xfrm>
            <a:off x="4633864" y="1300880"/>
            <a:ext cx="3816804" cy="3111577"/>
          </a:xfrm>
          <a:prstGeom prst="rect">
            <a:avLst/>
          </a:prstGeom>
          <a:noFill/>
          <a:ln>
            <a:noFill/>
          </a:ln>
        </p:spPr>
      </p:pic>
      <p:sp>
        <p:nvSpPr>
          <p:cNvPr id="55" name="Google Shape;55;p10"/>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3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 type="body"/>
          </p:nvPr>
        </p:nvSpPr>
        <p:spPr>
          <a:xfrm>
            <a:off x="754404" y="1376441"/>
            <a:ext cx="3657258" cy="40866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57" name="Google Shape;57;p10"/>
          <p:cNvSpPr txBox="1"/>
          <p:nvPr>
            <p:ph idx="2" type="body"/>
          </p:nvPr>
        </p:nvSpPr>
        <p:spPr>
          <a:xfrm>
            <a:off x="754404" y="1785103"/>
            <a:ext cx="3657258" cy="255829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88607" lvl="0" marL="457200" algn="l">
              <a:spcBef>
                <a:spcPts val="270"/>
              </a:spcBef>
              <a:spcAft>
                <a:spcPts val="0"/>
              </a:spcAft>
              <a:buSzPts val="945"/>
              <a:buChar char="◈"/>
              <a:defRPr sz="1350"/>
            </a:lvl1pPr>
            <a:lvl2pPr indent="-281940" lvl="1" marL="914400" algn="l">
              <a:spcBef>
                <a:spcPts val="450"/>
              </a:spcBef>
              <a:spcAft>
                <a:spcPts val="0"/>
              </a:spcAft>
              <a:buSzPts val="840"/>
              <a:buChar char="🞚"/>
              <a:defRPr sz="1200"/>
            </a:lvl2pPr>
            <a:lvl3pPr indent="-275272" lvl="2" marL="1371600" algn="l">
              <a:spcBef>
                <a:spcPts val="450"/>
              </a:spcBef>
              <a:spcAft>
                <a:spcPts val="0"/>
              </a:spcAft>
              <a:buSzPts val="735"/>
              <a:buChar char="◈"/>
              <a:defRPr sz="1050"/>
            </a:lvl3pPr>
            <a:lvl4pPr indent="-268605" lvl="3" marL="1828800" algn="l">
              <a:spcBef>
                <a:spcPts val="450"/>
              </a:spcBef>
              <a:spcAft>
                <a:spcPts val="0"/>
              </a:spcAft>
              <a:buSzPts val="630"/>
              <a:buChar char="🞚"/>
              <a:defRPr sz="900"/>
            </a:lvl4pPr>
            <a:lvl5pPr indent="-268604" lvl="4" marL="2286000" algn="l">
              <a:spcBef>
                <a:spcPts val="450"/>
              </a:spcBef>
              <a:spcAft>
                <a:spcPts val="0"/>
              </a:spcAft>
              <a:buSzPts val="630"/>
              <a:buChar char="◈"/>
              <a:defRPr sz="900"/>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58" name="Google Shape;58;p10"/>
          <p:cNvSpPr txBox="1"/>
          <p:nvPr>
            <p:ph idx="3" type="body"/>
          </p:nvPr>
        </p:nvSpPr>
        <p:spPr>
          <a:xfrm>
            <a:off x="4721225" y="1376441"/>
            <a:ext cx="3671498" cy="4086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59" name="Google Shape;59;p10"/>
          <p:cNvSpPr txBox="1"/>
          <p:nvPr>
            <p:ph idx="4" type="body"/>
          </p:nvPr>
        </p:nvSpPr>
        <p:spPr>
          <a:xfrm>
            <a:off x="4721225" y="1785103"/>
            <a:ext cx="3671498" cy="255829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88607" lvl="0" marL="457200" algn="l">
              <a:spcBef>
                <a:spcPts val="270"/>
              </a:spcBef>
              <a:spcAft>
                <a:spcPts val="0"/>
              </a:spcAft>
              <a:buSzPts val="945"/>
              <a:buChar char="◈"/>
              <a:defRPr sz="1350"/>
            </a:lvl1pPr>
            <a:lvl2pPr indent="-281940" lvl="1" marL="914400" algn="l">
              <a:spcBef>
                <a:spcPts val="450"/>
              </a:spcBef>
              <a:spcAft>
                <a:spcPts val="0"/>
              </a:spcAft>
              <a:buSzPts val="840"/>
              <a:buChar char="🞚"/>
              <a:defRPr sz="1200"/>
            </a:lvl2pPr>
            <a:lvl3pPr indent="-275272" lvl="2" marL="1371600" algn="l">
              <a:spcBef>
                <a:spcPts val="450"/>
              </a:spcBef>
              <a:spcAft>
                <a:spcPts val="0"/>
              </a:spcAft>
              <a:buSzPts val="735"/>
              <a:buChar char="◈"/>
              <a:defRPr sz="1050"/>
            </a:lvl3pPr>
            <a:lvl4pPr indent="-268605" lvl="3" marL="1828800" algn="l">
              <a:spcBef>
                <a:spcPts val="450"/>
              </a:spcBef>
              <a:spcAft>
                <a:spcPts val="0"/>
              </a:spcAft>
              <a:buSzPts val="630"/>
              <a:buChar char="🞚"/>
              <a:defRPr sz="900"/>
            </a:lvl4pPr>
            <a:lvl5pPr indent="-268604" lvl="4" marL="2286000" algn="l">
              <a:spcBef>
                <a:spcPts val="450"/>
              </a:spcBef>
              <a:spcAft>
                <a:spcPts val="0"/>
              </a:spcAft>
              <a:buSzPts val="630"/>
              <a:buChar char="◈"/>
              <a:defRPr sz="900"/>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60" name="Google Shape;60;p10"/>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2"/>
              </a:buClr>
              <a:buSzPts val="3000"/>
              <a:buFont typeface="Lustria"/>
              <a:buNone/>
              <a:defRPr b="0" i="0" sz="3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95275" lvl="0" marL="457200" marR="0" rtl="0" algn="l">
              <a:spcBef>
                <a:spcPts val="300"/>
              </a:spcBef>
              <a:spcAft>
                <a:spcPts val="0"/>
              </a:spcAft>
              <a:buClr>
                <a:schemeClr val="lt2"/>
              </a:buClr>
              <a:buSzPts val="1050"/>
              <a:buFont typeface="Noto Sans Symbols"/>
              <a:buChar char="◈"/>
              <a:defRPr b="0" i="0" sz="1500" u="none" cap="none" strike="noStrike">
                <a:solidFill>
                  <a:schemeClr val="lt2"/>
                </a:solidFill>
                <a:latin typeface="Lustria"/>
                <a:ea typeface="Lustria"/>
                <a:cs typeface="Lustria"/>
                <a:sym typeface="Lustria"/>
              </a:defRPr>
            </a:lvl1pPr>
            <a:lvl2pPr indent="-288607" lvl="1" marL="914400" marR="0" rtl="0" algn="l">
              <a:spcBef>
                <a:spcPts val="450"/>
              </a:spcBef>
              <a:spcAft>
                <a:spcPts val="0"/>
              </a:spcAft>
              <a:buClr>
                <a:schemeClr val="lt2"/>
              </a:buClr>
              <a:buSzPts val="945"/>
              <a:buFont typeface="Noto Sans Symbols"/>
              <a:buChar char="🞚"/>
              <a:defRPr b="0" i="0" sz="1350" u="none" cap="none" strike="noStrike">
                <a:solidFill>
                  <a:schemeClr val="lt2"/>
                </a:solidFill>
                <a:latin typeface="Lustria"/>
                <a:ea typeface="Lustria"/>
                <a:cs typeface="Lustria"/>
                <a:sym typeface="Lustria"/>
              </a:defRPr>
            </a:lvl2pPr>
            <a:lvl3pPr indent="-281939" lvl="2" marL="1371600" marR="0" rtl="0" algn="l">
              <a:spcBef>
                <a:spcPts val="450"/>
              </a:spcBef>
              <a:spcAft>
                <a:spcPts val="0"/>
              </a:spcAft>
              <a:buClr>
                <a:schemeClr val="lt2"/>
              </a:buClr>
              <a:buSzPts val="840"/>
              <a:buFont typeface="Noto Sans Symbols"/>
              <a:buChar char="◈"/>
              <a:defRPr b="0" i="0" sz="1200" u="none" cap="none" strike="noStrike">
                <a:solidFill>
                  <a:schemeClr val="lt2"/>
                </a:solidFill>
                <a:latin typeface="Lustria"/>
                <a:ea typeface="Lustria"/>
                <a:cs typeface="Lustria"/>
                <a:sym typeface="Lustria"/>
              </a:defRPr>
            </a:lvl3pPr>
            <a:lvl4pPr indent="-275272" lvl="3" marL="18288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4pPr>
            <a:lvl5pPr indent="-275272" lvl="4" marL="22860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5pPr>
            <a:lvl6pPr indent="-275272" lvl="5" marL="27432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6pPr>
            <a:lvl7pPr indent="-275272" lvl="6" marL="32004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7pPr>
            <a:lvl8pPr indent="-275272" lvl="7" marL="36576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8pPr>
            <a:lvl9pPr indent="-275272" lvl="8" marL="4114800" marR="0" rtl="0" algn="l">
              <a:spcBef>
                <a:spcPts val="450"/>
              </a:spcBef>
              <a:spcAft>
                <a:spcPts val="45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9pPr>
          </a:lstStyle>
          <a:p/>
        </p:txBody>
      </p:sp>
      <p:sp>
        <p:nvSpPr>
          <p:cNvPr id="8" name="Google Shape;8;p1"/>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9" name="Google Shape;9;p1"/>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0" name="Google Shape;10;p1"/>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1pPr>
            <a:lvl2pPr indent="0" lvl="1"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2pPr>
            <a:lvl3pPr indent="0" lvl="2"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3pPr>
            <a:lvl4pPr indent="0" lvl="3"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4pPr>
            <a:lvl5pPr indent="0" lvl="4"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5pPr>
            <a:lvl6pPr indent="0" lvl="5"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6pPr>
            <a:lvl7pPr indent="0" lvl="6"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7pPr>
            <a:lvl8pPr indent="0" lvl="7"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8pPr>
            <a:lvl9pPr indent="0" lvl="8"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2"/>
          <p:cNvSpPr/>
          <p:nvPr/>
        </p:nvSpPr>
        <p:spPr>
          <a:xfrm>
            <a:off x="0" y="0"/>
            <a:ext cx="9144000" cy="51435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157" name="Google Shape;157;p22"/>
          <p:cNvSpPr txBox="1"/>
          <p:nvPr>
            <p:ph type="ctrTitle"/>
          </p:nvPr>
        </p:nvSpPr>
        <p:spPr>
          <a:xfrm>
            <a:off x="576905" y="824592"/>
            <a:ext cx="4682727" cy="346916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5200"/>
              <a:buFont typeface="Lustria"/>
              <a:buNone/>
            </a:pPr>
            <a:r>
              <a:rPr lang="en-US" sz="5400">
                <a:solidFill>
                  <a:schemeClr val="lt1"/>
                </a:solidFill>
              </a:rPr>
              <a:t>PodKnow</a:t>
            </a:r>
            <a:endParaRPr/>
          </a:p>
        </p:txBody>
      </p:sp>
      <p:sp>
        <p:nvSpPr>
          <p:cNvPr id="158" name="Google Shape;158;p22"/>
          <p:cNvSpPr/>
          <p:nvPr/>
        </p:nvSpPr>
        <p:spPr>
          <a:xfrm>
            <a:off x="5653278" y="0"/>
            <a:ext cx="3490722" cy="5143500"/>
          </a:xfrm>
          <a:prstGeom prst="rect">
            <a:avLst/>
          </a:prstGeom>
          <a:solidFill>
            <a:srgbClr val="F2F2F2">
              <a:alpha val="89803"/>
            </a:srgbClr>
          </a:solidFill>
          <a:ln>
            <a:noFill/>
          </a:ln>
          <a:effectLst>
            <a:outerShdw blurRad="50800" rotWithShape="0" algn="l" dir="108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159" name="Google Shape;159;p22"/>
          <p:cNvSpPr txBox="1"/>
          <p:nvPr>
            <p:ph idx="1" type="subTitle"/>
          </p:nvPr>
        </p:nvSpPr>
        <p:spPr>
          <a:xfrm>
            <a:off x="5836524" y="834525"/>
            <a:ext cx="2325600" cy="3474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60"/>
              </a:spcBef>
              <a:spcAft>
                <a:spcPts val="600"/>
              </a:spcAft>
              <a:buSzPts val="1260"/>
              <a:buNone/>
            </a:pPr>
            <a:r>
              <a:rPr lang="en-US" sz="1800">
                <a:solidFill>
                  <a:schemeClr val="dk2"/>
                </a:solidFill>
              </a:rPr>
              <a:t>Chris Edgecombe Harini Booravalli Jamie Weathers  Jeremy Hudson Vincent Yang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200"/>
              <a:buFont typeface="Lustria"/>
              <a:buNone/>
            </a:pPr>
            <a:r>
              <a:rPr b="1" i="1" lang="en-US" sz="3200"/>
              <a:t>Web Scraping: </a:t>
            </a:r>
            <a:r>
              <a:rPr b="1" i="1" lang="en-US" sz="3200"/>
              <a:t>Jamie Weathers</a:t>
            </a:r>
            <a:endParaRPr sz="3200"/>
          </a:p>
        </p:txBody>
      </p:sp>
      <p:sp>
        <p:nvSpPr>
          <p:cNvPr id="216" name="Google Shape;216;p31"/>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08610" lvl="0" marL="457200" rtl="0" algn="l">
              <a:spcBef>
                <a:spcPts val="0"/>
              </a:spcBef>
              <a:spcAft>
                <a:spcPts val="0"/>
              </a:spcAft>
              <a:buSzPts val="1260"/>
              <a:buChar char="◈"/>
            </a:pPr>
            <a:r>
              <a:rPr lang="en-US"/>
              <a:t>E</a:t>
            </a:r>
            <a:r>
              <a:rPr lang="en-US"/>
              <a:t>ach iTunes ID acquired by Vincent's data for the podcast is associated accordingly with their ids on podbay.fm</a:t>
            </a:r>
            <a:endParaRPr/>
          </a:p>
          <a:p>
            <a:pPr indent="-308610" lvl="0" marL="457200" rtl="0" algn="l">
              <a:spcBef>
                <a:spcPts val="0"/>
              </a:spcBef>
              <a:spcAft>
                <a:spcPts val="0"/>
              </a:spcAft>
              <a:buSzPts val="1260"/>
              <a:buChar char="◈"/>
            </a:pPr>
            <a:r>
              <a:rPr lang="en-US"/>
              <a:t>I programmed a web scraper tool that automatically downloads the latest episode audio from podbay.fm.</a:t>
            </a:r>
            <a:endParaRPr/>
          </a:p>
          <a:p>
            <a:pPr indent="0" lvl="0" marL="0" rtl="0" algn="l">
              <a:spcBef>
                <a:spcPts val="0"/>
              </a:spcBef>
              <a:spcAft>
                <a:spcPts val="0"/>
              </a:spcAft>
              <a:buNone/>
            </a:pPr>
            <a:r>
              <a:t/>
            </a:r>
            <a:endParaRPr/>
          </a:p>
        </p:txBody>
      </p:sp>
      <p:pic>
        <p:nvPicPr>
          <p:cNvPr id="217" name="Google Shape;217;p31"/>
          <p:cNvPicPr preferRelativeResize="0"/>
          <p:nvPr/>
        </p:nvPicPr>
        <p:blipFill>
          <a:blip r:embed="rId3">
            <a:alphaModFix/>
          </a:blip>
          <a:stretch>
            <a:fillRect/>
          </a:stretch>
        </p:blipFill>
        <p:spPr>
          <a:xfrm>
            <a:off x="325300" y="2339500"/>
            <a:ext cx="5499301" cy="2529051"/>
          </a:xfrm>
          <a:prstGeom prst="rect">
            <a:avLst/>
          </a:prstGeom>
          <a:noFill/>
          <a:ln>
            <a:noFill/>
          </a:ln>
        </p:spPr>
      </p:pic>
      <p:pic>
        <p:nvPicPr>
          <p:cNvPr id="218" name="Google Shape;218;p31"/>
          <p:cNvPicPr preferRelativeResize="0"/>
          <p:nvPr/>
        </p:nvPicPr>
        <p:blipFill>
          <a:blip r:embed="rId4">
            <a:alphaModFix/>
          </a:blip>
          <a:stretch>
            <a:fillRect/>
          </a:stretch>
        </p:blipFill>
        <p:spPr>
          <a:xfrm>
            <a:off x="6158163" y="2289575"/>
            <a:ext cx="2371725" cy="262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i="1" lang="en-US" sz="3200"/>
              <a:t>Web Scraping: Jamie Weathers</a:t>
            </a:r>
            <a:endParaRPr b="1" i="1" sz="3200"/>
          </a:p>
        </p:txBody>
      </p:sp>
      <p:sp>
        <p:nvSpPr>
          <p:cNvPr id="224" name="Google Shape;224;p32"/>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en-US"/>
              <a:t>Enter name for associated portion of the data collection.</a:t>
            </a:r>
            <a:endParaRPr/>
          </a:p>
          <a:p>
            <a:pPr indent="-308610" lvl="0" marL="457200" rtl="0" algn="l">
              <a:spcBef>
                <a:spcPts val="0"/>
              </a:spcBef>
              <a:spcAft>
                <a:spcPts val="0"/>
              </a:spcAft>
              <a:buSzPts val="1260"/>
              <a:buChar char="◈"/>
            </a:pPr>
            <a:r>
              <a:rPr lang="en-US"/>
              <a:t>Sequentially downloads audio to data/audio/ folder.</a:t>
            </a:r>
            <a:endParaRPr/>
          </a:p>
        </p:txBody>
      </p:sp>
      <p:pic>
        <p:nvPicPr>
          <p:cNvPr id="225" name="Google Shape;225;p32"/>
          <p:cNvPicPr preferRelativeResize="0"/>
          <p:nvPr/>
        </p:nvPicPr>
        <p:blipFill>
          <a:blip r:embed="rId3">
            <a:alphaModFix/>
          </a:blip>
          <a:stretch>
            <a:fillRect/>
          </a:stretch>
        </p:blipFill>
        <p:spPr>
          <a:xfrm>
            <a:off x="0" y="3071285"/>
            <a:ext cx="9143999" cy="1641231"/>
          </a:xfrm>
          <a:prstGeom prst="rect">
            <a:avLst/>
          </a:prstGeom>
          <a:noFill/>
          <a:ln>
            <a:noFill/>
          </a:ln>
        </p:spPr>
      </p:pic>
      <p:pic>
        <p:nvPicPr>
          <p:cNvPr id="226" name="Google Shape;226;p32"/>
          <p:cNvPicPr preferRelativeResize="0"/>
          <p:nvPr/>
        </p:nvPicPr>
        <p:blipFill>
          <a:blip r:embed="rId4">
            <a:alphaModFix/>
          </a:blip>
          <a:stretch>
            <a:fillRect/>
          </a:stretch>
        </p:blipFill>
        <p:spPr>
          <a:xfrm>
            <a:off x="1648300" y="2057400"/>
            <a:ext cx="4886325" cy="102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i="1" lang="en-US" sz="3200"/>
              <a:t>Web Scraping: </a:t>
            </a:r>
            <a:r>
              <a:rPr b="1" i="1" lang="en-US" sz="3200"/>
              <a:t>Jamie Weathers</a:t>
            </a:r>
            <a:endParaRPr b="1" i="1" sz="3200"/>
          </a:p>
        </p:txBody>
      </p:sp>
      <p:sp>
        <p:nvSpPr>
          <p:cNvPr id="232" name="Google Shape;232;p33"/>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en-US"/>
              <a:t>Web scraping is easily done using BeautifulSoup, which lets you iterate through HTML elements similar to using XQuery.</a:t>
            </a:r>
            <a:endParaRPr/>
          </a:p>
          <a:p>
            <a:pPr indent="0" lvl="0" marL="0" rtl="0" algn="l">
              <a:spcBef>
                <a:spcPts val="450"/>
              </a:spcBef>
              <a:spcAft>
                <a:spcPts val="0"/>
              </a:spcAft>
              <a:buNone/>
            </a:pPr>
            <a:r>
              <a:t/>
            </a:r>
            <a:endParaRPr/>
          </a:p>
          <a:p>
            <a:pPr indent="0" lvl="0" marL="457200" rtl="0" algn="l">
              <a:spcBef>
                <a:spcPts val="450"/>
              </a:spcBef>
              <a:spcAft>
                <a:spcPts val="0"/>
              </a:spcAft>
              <a:buNone/>
            </a:pPr>
            <a:r>
              <a:t/>
            </a:r>
            <a:endParaRPr/>
          </a:p>
          <a:p>
            <a:pPr indent="0" lvl="0" marL="457200" rtl="0" algn="l">
              <a:spcBef>
                <a:spcPts val="450"/>
              </a:spcBef>
              <a:spcAft>
                <a:spcPts val="0"/>
              </a:spcAft>
              <a:buNone/>
            </a:pPr>
            <a:r>
              <a:t/>
            </a:r>
            <a:endParaRPr/>
          </a:p>
          <a:p>
            <a:pPr indent="0" lvl="0" marL="457200" rtl="0" algn="l">
              <a:spcBef>
                <a:spcPts val="450"/>
              </a:spcBef>
              <a:spcAft>
                <a:spcPts val="0"/>
              </a:spcAft>
              <a:buNone/>
            </a:pPr>
            <a:r>
              <a:t/>
            </a:r>
            <a:endParaRPr/>
          </a:p>
          <a:p>
            <a:pPr indent="0" lvl="0" marL="0" rtl="0" algn="l">
              <a:spcBef>
                <a:spcPts val="450"/>
              </a:spcBef>
              <a:spcAft>
                <a:spcPts val="450"/>
              </a:spcAft>
              <a:buNone/>
            </a:pPr>
            <a:r>
              <a:t/>
            </a:r>
            <a:endParaRPr/>
          </a:p>
        </p:txBody>
      </p:sp>
      <p:pic>
        <p:nvPicPr>
          <p:cNvPr id="233" name="Google Shape;233;p33"/>
          <p:cNvPicPr preferRelativeResize="0"/>
          <p:nvPr/>
        </p:nvPicPr>
        <p:blipFill>
          <a:blip r:embed="rId3">
            <a:alphaModFix/>
          </a:blip>
          <a:stretch>
            <a:fillRect/>
          </a:stretch>
        </p:blipFill>
        <p:spPr>
          <a:xfrm>
            <a:off x="1337618" y="1900075"/>
            <a:ext cx="6635181" cy="304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261950" y="457200"/>
            <a:ext cx="8620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i="1" lang="en-US" sz="3200"/>
              <a:t>Transcription Optimized: </a:t>
            </a:r>
            <a:r>
              <a:rPr b="1" i="1" lang="en-US" sz="3200"/>
              <a:t>Jamie Weathers</a:t>
            </a:r>
            <a:endParaRPr b="1" i="1" sz="3200"/>
          </a:p>
        </p:txBody>
      </p:sp>
      <p:sp>
        <p:nvSpPr>
          <p:cNvPr id="239" name="Google Shape;239;p34"/>
          <p:cNvSpPr txBox="1"/>
          <p:nvPr>
            <p:ph idx="1" type="body"/>
          </p:nvPr>
        </p:nvSpPr>
        <p:spPr>
          <a:xfrm>
            <a:off x="685350" y="1299323"/>
            <a:ext cx="7765200" cy="36189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en-US"/>
              <a:t>U</a:t>
            </a:r>
            <a:r>
              <a:rPr lang="en-US"/>
              <a:t>pgraded Jeremy's program to transcribe all podcasts simultaneously.</a:t>
            </a:r>
            <a:endParaRPr/>
          </a:p>
          <a:p>
            <a:pPr indent="0" lvl="0" marL="0" rtl="0" algn="l">
              <a:spcBef>
                <a:spcPts val="450"/>
              </a:spcBef>
              <a:spcAft>
                <a:spcPts val="0"/>
              </a:spcAft>
              <a:buNone/>
            </a:pPr>
            <a:r>
              <a:t/>
            </a:r>
            <a:endParaRPr/>
          </a:p>
          <a:p>
            <a:pPr indent="0" lvl="0" marL="0" rtl="0" algn="l">
              <a:spcBef>
                <a:spcPts val="450"/>
              </a:spcBef>
              <a:spcAft>
                <a:spcPts val="0"/>
              </a:spcAft>
              <a:buNone/>
            </a:pPr>
            <a:r>
              <a:t/>
            </a:r>
            <a:endParaRPr/>
          </a:p>
          <a:p>
            <a:pPr indent="0" lvl="0" marL="0" rtl="0" algn="l">
              <a:spcBef>
                <a:spcPts val="450"/>
              </a:spcBef>
              <a:spcAft>
                <a:spcPts val="0"/>
              </a:spcAft>
              <a:buNone/>
            </a:pPr>
            <a:r>
              <a:t/>
            </a:r>
            <a:endParaRPr/>
          </a:p>
          <a:p>
            <a:pPr indent="0" lvl="0" marL="0" rtl="0" algn="l">
              <a:spcBef>
                <a:spcPts val="450"/>
              </a:spcBef>
              <a:spcAft>
                <a:spcPts val="0"/>
              </a:spcAft>
              <a:buNone/>
            </a:pPr>
            <a:r>
              <a:t/>
            </a:r>
            <a:endParaRPr/>
          </a:p>
          <a:p>
            <a:pPr indent="0" lvl="0" marL="0" rtl="0" algn="l">
              <a:spcBef>
                <a:spcPts val="450"/>
              </a:spcBef>
              <a:spcAft>
                <a:spcPts val="0"/>
              </a:spcAft>
              <a:buNone/>
            </a:pPr>
            <a:r>
              <a:t/>
            </a:r>
            <a:endParaRPr/>
          </a:p>
          <a:p>
            <a:pPr indent="0" lvl="0" marL="0" rtl="0" algn="l">
              <a:spcBef>
                <a:spcPts val="450"/>
              </a:spcBef>
              <a:spcAft>
                <a:spcPts val="0"/>
              </a:spcAft>
              <a:buNone/>
            </a:pPr>
            <a:r>
              <a:t/>
            </a:r>
            <a:endParaRPr/>
          </a:p>
          <a:p>
            <a:pPr indent="0" lvl="0" marL="0" rtl="0" algn="l">
              <a:spcBef>
                <a:spcPts val="450"/>
              </a:spcBef>
              <a:spcAft>
                <a:spcPts val="0"/>
              </a:spcAft>
              <a:buNone/>
            </a:pPr>
            <a:r>
              <a:t/>
            </a:r>
            <a:endParaRPr/>
          </a:p>
          <a:p>
            <a:pPr indent="-308610" lvl="0" marL="457200" rtl="0" algn="l">
              <a:spcBef>
                <a:spcPts val="450"/>
              </a:spcBef>
              <a:spcAft>
                <a:spcPts val="0"/>
              </a:spcAft>
              <a:buSzPts val="1260"/>
              <a:buChar char="◈"/>
            </a:pPr>
            <a:r>
              <a:rPr lang="en-US"/>
              <a:t>Should note that audio files had to be hosted on Google Cloud first for the transcription of large files.</a:t>
            </a:r>
            <a:endParaRPr/>
          </a:p>
          <a:p>
            <a:pPr indent="-308610" lvl="0" marL="457200" rtl="0" algn="l">
              <a:spcBef>
                <a:spcPts val="0"/>
              </a:spcBef>
              <a:spcAft>
                <a:spcPts val="0"/>
              </a:spcAft>
              <a:buSzPts val="1260"/>
              <a:buChar char="◈"/>
            </a:pPr>
            <a:r>
              <a:rPr lang="en-US"/>
              <a:t>Also resolved a small issue where Google would receive a mismatched sample rate.</a:t>
            </a:r>
            <a:endParaRPr/>
          </a:p>
          <a:p>
            <a:pPr indent="-308610" lvl="0" marL="457200" rtl="0" algn="l">
              <a:spcBef>
                <a:spcPts val="0"/>
              </a:spcBef>
              <a:spcAft>
                <a:spcPts val="0"/>
              </a:spcAft>
              <a:buSzPts val="1260"/>
              <a:buChar char="◈"/>
            </a:pPr>
            <a:r>
              <a:rPr lang="en-US"/>
              <a:t>Parsing the file first for its information first using pydub solved the issue.</a:t>
            </a:r>
            <a:endParaRPr/>
          </a:p>
          <a:p>
            <a:pPr indent="0" lvl="0" marL="0" rtl="0" algn="l">
              <a:spcBef>
                <a:spcPts val="450"/>
              </a:spcBef>
              <a:spcAft>
                <a:spcPts val="0"/>
              </a:spcAft>
              <a:buNone/>
            </a:pPr>
            <a:r>
              <a:t/>
            </a:r>
            <a:endParaRPr/>
          </a:p>
          <a:p>
            <a:pPr indent="0" lvl="0" marL="0" rtl="0" algn="l">
              <a:spcBef>
                <a:spcPts val="450"/>
              </a:spcBef>
              <a:spcAft>
                <a:spcPts val="450"/>
              </a:spcAft>
              <a:buNone/>
            </a:pPr>
            <a:r>
              <a:t/>
            </a:r>
            <a:endParaRPr/>
          </a:p>
        </p:txBody>
      </p:sp>
      <p:pic>
        <p:nvPicPr>
          <p:cNvPr id="240" name="Google Shape;240;p34"/>
          <p:cNvPicPr preferRelativeResize="0"/>
          <p:nvPr/>
        </p:nvPicPr>
        <p:blipFill>
          <a:blip r:embed="rId3">
            <a:alphaModFix/>
          </a:blip>
          <a:stretch>
            <a:fillRect/>
          </a:stretch>
        </p:blipFill>
        <p:spPr>
          <a:xfrm>
            <a:off x="261938" y="2135575"/>
            <a:ext cx="8620125" cy="137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Lustria"/>
              <a:buNone/>
            </a:pPr>
            <a:r>
              <a:rPr b="1" i="1" lang="en-US" sz="2800"/>
              <a:t>Jeremy Hudson</a:t>
            </a:r>
            <a:endParaRPr/>
          </a:p>
        </p:txBody>
      </p:sp>
      <p:sp>
        <p:nvSpPr>
          <p:cNvPr id="246" name="Google Shape;246;p35"/>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Needed to find a way to reliably convert audio into text for analysis</a:t>
            </a:r>
            <a:endParaRPr sz="2400"/>
          </a:p>
          <a:p>
            <a:pPr indent="-381000" lvl="0" marL="457200" rtl="0" algn="l">
              <a:spcBef>
                <a:spcPts val="0"/>
              </a:spcBef>
              <a:spcAft>
                <a:spcPts val="0"/>
              </a:spcAft>
              <a:buSzPts val="2400"/>
              <a:buChar char="◈"/>
            </a:pPr>
            <a:r>
              <a:rPr lang="en-US" sz="2400"/>
              <a:t>Tried several methods to gather initial dataset: Official transcripts, Google Docs Voice Recognition, YouTube Transcripts</a:t>
            </a:r>
            <a:endParaRPr sz="2400"/>
          </a:p>
          <a:p>
            <a:pPr indent="-381000" lvl="0" marL="457200" rtl="0" algn="l">
              <a:spcBef>
                <a:spcPts val="0"/>
              </a:spcBef>
              <a:spcAft>
                <a:spcPts val="0"/>
              </a:spcAft>
              <a:buSzPts val="2400"/>
              <a:buChar char="◈"/>
            </a:pPr>
            <a:r>
              <a:rPr lang="en-US" sz="2400"/>
              <a:t>Found a reliable </a:t>
            </a:r>
            <a:r>
              <a:rPr lang="en-US" sz="2400"/>
              <a:t>long term</a:t>
            </a:r>
            <a:r>
              <a:rPr lang="en-US" sz="2400"/>
              <a:t> solution: the Google Speech to Text API </a:t>
            </a:r>
            <a:endParaRPr sz="2400"/>
          </a:p>
          <a:p>
            <a:pPr indent="-381000" lvl="0" marL="457200" rtl="0" algn="l">
              <a:spcBef>
                <a:spcPts val="0"/>
              </a:spcBef>
              <a:spcAft>
                <a:spcPts val="0"/>
              </a:spcAft>
              <a:buSzPts val="2400"/>
              <a:buChar char="◈"/>
            </a:pPr>
            <a:r>
              <a:rPr lang="en-US" sz="2400"/>
              <a:t>Pros of this API include: implementable in Python, able to be implemented as part of a fully automated system, easy to use once set up</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689396" y="3219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Lustria"/>
              <a:buNone/>
            </a:pPr>
            <a:r>
              <a:rPr b="1" i="1" lang="en-US" sz="2800"/>
              <a:t>Jeremy Hudson</a:t>
            </a:r>
            <a:endParaRPr/>
          </a:p>
        </p:txBody>
      </p:sp>
      <p:sp>
        <p:nvSpPr>
          <p:cNvPr id="252" name="Google Shape;252;p36"/>
          <p:cNvSpPr txBox="1"/>
          <p:nvPr>
            <p:ph idx="1" type="body"/>
          </p:nvPr>
        </p:nvSpPr>
        <p:spPr>
          <a:xfrm>
            <a:off x="689396" y="1049712"/>
            <a:ext cx="7765200" cy="3044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sz="1800"/>
              <a:t>Imports relevant Google modules, verifies authentication and settings for files and accesses Google Cloud Storage to access files after they’ve been uploaded </a:t>
            </a:r>
            <a:endParaRPr sz="1800"/>
          </a:p>
        </p:txBody>
      </p:sp>
      <p:pic>
        <p:nvPicPr>
          <p:cNvPr id="253" name="Google Shape;253;p36"/>
          <p:cNvPicPr preferRelativeResize="0"/>
          <p:nvPr/>
        </p:nvPicPr>
        <p:blipFill>
          <a:blip r:embed="rId3">
            <a:alphaModFix/>
          </a:blip>
          <a:stretch>
            <a:fillRect/>
          </a:stretch>
        </p:blipFill>
        <p:spPr>
          <a:xfrm>
            <a:off x="1227100" y="1963175"/>
            <a:ext cx="6395629" cy="309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685346" y="3623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Lustria"/>
              <a:buNone/>
            </a:pPr>
            <a:r>
              <a:rPr b="1" i="1" lang="en-US" sz="2800"/>
              <a:t>Jeremy Hudson</a:t>
            </a:r>
            <a:endParaRPr/>
          </a:p>
        </p:txBody>
      </p:sp>
      <p:sp>
        <p:nvSpPr>
          <p:cNvPr id="259" name="Google Shape;259;p37"/>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sz="1800"/>
              <a:t>Contacts Google API and prints the resulting transcript in a .txt file with the same name as the podcast</a:t>
            </a:r>
            <a:endParaRPr sz="1800"/>
          </a:p>
        </p:txBody>
      </p:sp>
      <p:pic>
        <p:nvPicPr>
          <p:cNvPr id="260" name="Google Shape;260;p37"/>
          <p:cNvPicPr preferRelativeResize="0"/>
          <p:nvPr/>
        </p:nvPicPr>
        <p:blipFill>
          <a:blip r:embed="rId3">
            <a:alphaModFix/>
          </a:blip>
          <a:stretch>
            <a:fillRect/>
          </a:stretch>
        </p:blipFill>
        <p:spPr>
          <a:xfrm>
            <a:off x="909625" y="2182875"/>
            <a:ext cx="7324725" cy="2466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Lustria"/>
              <a:buNone/>
            </a:pPr>
            <a:r>
              <a:rPr b="1" i="1" lang="en-US" sz="2800"/>
              <a:t>Jeremy Hudson</a:t>
            </a:r>
            <a:endParaRPr/>
          </a:p>
        </p:txBody>
      </p:sp>
      <p:sp>
        <p:nvSpPr>
          <p:cNvPr id="266" name="Google Shape;266;p38"/>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After my teammates and I got the Speech to Text API set up we successfully used it to transcribe the bulk of the 200 podcasts assigned to us for our initial dataset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i="1" lang="en-US" sz="2800"/>
              <a:t>Natural Language Toolkit (Chris)</a:t>
            </a:r>
            <a:endParaRPr b="1" i="1" sz="2800"/>
          </a:p>
        </p:txBody>
      </p:sp>
      <p:sp>
        <p:nvSpPr>
          <p:cNvPr id="272" name="Google Shape;272;p39"/>
          <p:cNvSpPr txBox="1"/>
          <p:nvPr>
            <p:ph idx="1" type="body"/>
          </p:nvPr>
        </p:nvSpPr>
        <p:spPr>
          <a:xfrm>
            <a:off x="685350" y="1299323"/>
            <a:ext cx="7765200" cy="34380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08610" lvl="0" marL="457200" rtl="0" algn="l">
              <a:spcBef>
                <a:spcPts val="0"/>
              </a:spcBef>
              <a:spcAft>
                <a:spcPts val="0"/>
              </a:spcAft>
              <a:buSzPts val="1260"/>
              <a:buChar char="◈"/>
            </a:pPr>
            <a:r>
              <a:rPr lang="en-US"/>
              <a:t>Natural Language Toolkit Implementation</a:t>
            </a:r>
            <a:endParaRPr/>
          </a:p>
          <a:p>
            <a:pPr indent="-308610" lvl="1" marL="914400" rtl="0" algn="l">
              <a:spcBef>
                <a:spcPts val="0"/>
              </a:spcBef>
              <a:spcAft>
                <a:spcPts val="0"/>
              </a:spcAft>
              <a:buSzPts val="1260"/>
              <a:buChar char="🞚"/>
            </a:pPr>
            <a:r>
              <a:rPr lang="en-US"/>
              <a:t>Analyze the speech-to-text data</a:t>
            </a:r>
            <a:endParaRPr/>
          </a:p>
          <a:p>
            <a:pPr indent="-308610" lvl="1" marL="914400" rtl="0" algn="l">
              <a:spcBef>
                <a:spcPts val="0"/>
              </a:spcBef>
              <a:spcAft>
                <a:spcPts val="0"/>
              </a:spcAft>
              <a:buSzPts val="1260"/>
              <a:buChar char="🞚"/>
            </a:pPr>
            <a:r>
              <a:rPr lang="en-US"/>
              <a:t>Create output files</a:t>
            </a:r>
            <a:endParaRPr/>
          </a:p>
          <a:p>
            <a:pPr indent="0" lvl="0" marL="0" rtl="0" algn="l">
              <a:spcBef>
                <a:spcPts val="0"/>
              </a:spcBef>
              <a:spcAft>
                <a:spcPts val="0"/>
              </a:spcAft>
              <a:buNone/>
            </a:pPr>
            <a:r>
              <a:t/>
            </a:r>
            <a:endParaRPr/>
          </a:p>
          <a:p>
            <a:pPr indent="-308610" lvl="0" marL="457200" rtl="0" algn="l">
              <a:spcBef>
                <a:spcPts val="0"/>
              </a:spcBef>
              <a:spcAft>
                <a:spcPts val="0"/>
              </a:spcAft>
              <a:buSzPts val="1260"/>
              <a:buChar char="◈"/>
            </a:pPr>
            <a:r>
              <a:rPr lang="en-US"/>
              <a:t>Current Code</a:t>
            </a:r>
            <a:endParaRPr/>
          </a:p>
          <a:p>
            <a:pPr indent="-308610" lvl="1" marL="914400" rtl="0" algn="l">
              <a:spcBef>
                <a:spcPts val="0"/>
              </a:spcBef>
              <a:spcAft>
                <a:spcPts val="0"/>
              </a:spcAft>
              <a:buSzPts val="1260"/>
              <a:buChar char="🞚"/>
            </a:pPr>
            <a:r>
              <a:rPr lang="en-US"/>
              <a:t>Reads raw .txt files from local directory</a:t>
            </a:r>
            <a:endParaRPr/>
          </a:p>
          <a:p>
            <a:pPr indent="-308610" lvl="1" marL="914400" rtl="0" algn="l">
              <a:spcBef>
                <a:spcPts val="0"/>
              </a:spcBef>
              <a:spcAft>
                <a:spcPts val="0"/>
              </a:spcAft>
              <a:buSzPts val="1260"/>
              <a:buChar char="🞚"/>
            </a:pPr>
            <a:r>
              <a:rPr lang="en-US"/>
              <a:t>Runs NLTK stopping word removal on these files</a:t>
            </a:r>
            <a:endParaRPr/>
          </a:p>
          <a:p>
            <a:pPr indent="-308610" lvl="1" marL="914400" rtl="0" algn="l">
              <a:spcBef>
                <a:spcPts val="0"/>
              </a:spcBef>
              <a:spcAft>
                <a:spcPts val="0"/>
              </a:spcAft>
              <a:buSzPts val="1260"/>
              <a:buChar char="🞚"/>
            </a:pPr>
            <a:r>
              <a:rPr lang="en-US"/>
              <a:t>Outputs a “pickle” files that can be opened as a Python array by default</a:t>
            </a:r>
            <a:endParaRPr/>
          </a:p>
          <a:p>
            <a:pPr indent="-308610" lvl="2" marL="1371600" rtl="0" algn="l">
              <a:spcBef>
                <a:spcPts val="0"/>
              </a:spcBef>
              <a:spcAft>
                <a:spcPts val="0"/>
              </a:spcAft>
              <a:buSzPts val="1260"/>
              <a:buChar char="◈"/>
            </a:pPr>
            <a:r>
              <a:rPr lang="en-US"/>
              <a:t>Helps to streamline file reading within Python</a:t>
            </a:r>
            <a:endParaRPr/>
          </a:p>
          <a:p>
            <a:pPr indent="-308610" lvl="1" marL="914400" rtl="0" algn="l">
              <a:spcBef>
                <a:spcPts val="0"/>
              </a:spcBef>
              <a:spcAft>
                <a:spcPts val="0"/>
              </a:spcAft>
              <a:buSzPts val="1260"/>
              <a:buChar char="🞚"/>
            </a:pPr>
            <a:r>
              <a:rPr lang="en-US"/>
              <a:t>Stop word removal is used as a proof of concept to show how the data will flow through the program. </a:t>
            </a:r>
            <a:endParaRPr/>
          </a:p>
          <a:p>
            <a:pPr indent="0" lvl="0" marL="0" rtl="0" algn="l">
              <a:spcBef>
                <a:spcPts val="0"/>
              </a:spcBef>
              <a:spcAft>
                <a:spcPts val="0"/>
              </a:spcAft>
              <a:buNone/>
            </a:pPr>
            <a:r>
              <a:t/>
            </a:r>
            <a:endParaRPr/>
          </a:p>
          <a:p>
            <a:pPr indent="-308610" lvl="0" marL="457200" rtl="0" algn="l">
              <a:spcBef>
                <a:spcPts val="0"/>
              </a:spcBef>
              <a:spcAft>
                <a:spcPts val="0"/>
              </a:spcAft>
              <a:buSzPts val="1260"/>
              <a:buChar char="◈"/>
            </a:pPr>
            <a:r>
              <a:rPr lang="en-US"/>
              <a:t>Future Code</a:t>
            </a:r>
            <a:endParaRPr/>
          </a:p>
          <a:p>
            <a:pPr indent="-308610" lvl="1" marL="914400" rtl="0" algn="l">
              <a:spcBef>
                <a:spcPts val="0"/>
              </a:spcBef>
              <a:spcAft>
                <a:spcPts val="0"/>
              </a:spcAft>
              <a:buSzPts val="1260"/>
              <a:buChar char="🞚"/>
            </a:pPr>
            <a:r>
              <a:rPr lang="en-US"/>
              <a:t>Google Cloud Integration</a:t>
            </a:r>
            <a:endParaRPr/>
          </a:p>
          <a:p>
            <a:pPr indent="-308610" lvl="1" marL="914400" rtl="0" algn="l">
              <a:spcBef>
                <a:spcPts val="0"/>
              </a:spcBef>
              <a:spcAft>
                <a:spcPts val="0"/>
              </a:spcAft>
              <a:buSzPts val="1260"/>
              <a:buChar char="🞚"/>
            </a:pPr>
            <a:r>
              <a:rPr lang="en-US"/>
              <a:t>More advanced text analysis (Topic, Word, and Bigram Analysis)</a:t>
            </a:r>
            <a:endParaRPr/>
          </a:p>
          <a:p>
            <a:pPr indent="0" lvl="0" marL="91440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Google Shape;277;p40"/>
          <p:cNvPicPr preferRelativeResize="0"/>
          <p:nvPr/>
        </p:nvPicPr>
        <p:blipFill>
          <a:blip r:embed="rId3">
            <a:alphaModFix/>
          </a:blip>
          <a:stretch>
            <a:fillRect/>
          </a:stretch>
        </p:blipFill>
        <p:spPr>
          <a:xfrm>
            <a:off x="240638" y="166200"/>
            <a:ext cx="5439175" cy="4811125"/>
          </a:xfrm>
          <a:prstGeom prst="rect">
            <a:avLst/>
          </a:prstGeom>
          <a:noFill/>
          <a:ln>
            <a:noFill/>
          </a:ln>
        </p:spPr>
      </p:pic>
      <p:pic>
        <p:nvPicPr>
          <p:cNvPr id="278" name="Google Shape;278;p40"/>
          <p:cNvPicPr preferRelativeResize="0"/>
          <p:nvPr/>
        </p:nvPicPr>
        <p:blipFill>
          <a:blip r:embed="rId4">
            <a:alphaModFix/>
          </a:blip>
          <a:stretch>
            <a:fillRect/>
          </a:stretch>
        </p:blipFill>
        <p:spPr>
          <a:xfrm>
            <a:off x="5893800" y="776025"/>
            <a:ext cx="3048000" cy="933450"/>
          </a:xfrm>
          <a:prstGeom prst="rect">
            <a:avLst/>
          </a:prstGeom>
          <a:noFill/>
          <a:ln>
            <a:noFill/>
          </a:ln>
        </p:spPr>
      </p:pic>
      <p:pic>
        <p:nvPicPr>
          <p:cNvPr id="279" name="Google Shape;279;p40"/>
          <p:cNvPicPr preferRelativeResize="0"/>
          <p:nvPr/>
        </p:nvPicPr>
        <p:blipFill>
          <a:blip r:embed="rId5">
            <a:alphaModFix/>
          </a:blip>
          <a:stretch>
            <a:fillRect/>
          </a:stretch>
        </p:blipFill>
        <p:spPr>
          <a:xfrm>
            <a:off x="6098588" y="2271713"/>
            <a:ext cx="2638425" cy="600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39675" y="57150"/>
            <a:ext cx="7686000" cy="1201500"/>
          </a:xfrm>
          <a:prstGeom prst="rect">
            <a:avLst/>
          </a:prstGeom>
          <a:noFill/>
          <a:ln>
            <a:noFill/>
          </a:ln>
          <a:effectLst>
            <a:outerShdw blurRad="25400">
              <a:srgbClr val="000000">
                <a:alpha val="45882"/>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i="1" lang="en-US" sz="3600"/>
              <a:t>Phase 1 : </a:t>
            </a:r>
            <a:r>
              <a:rPr b="1" i="1" lang="en-US"/>
              <a:t>Understanding project and acquiring data</a:t>
            </a:r>
            <a:endParaRPr b="1" i="1" sz="3600"/>
          </a:p>
        </p:txBody>
      </p:sp>
      <p:sp>
        <p:nvSpPr>
          <p:cNvPr id="165" name="Google Shape;165;p23"/>
          <p:cNvSpPr txBox="1"/>
          <p:nvPr>
            <p:ph idx="1" type="body"/>
          </p:nvPr>
        </p:nvSpPr>
        <p:spPr>
          <a:xfrm>
            <a:off x="739680" y="1152528"/>
            <a:ext cx="7686000" cy="3933822"/>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p>
            <a:pPr indent="-406400" lvl="0" marL="457200" rtl="0" algn="l">
              <a:lnSpc>
                <a:spcPct val="150000"/>
              </a:lnSpc>
              <a:spcBef>
                <a:spcPts val="600"/>
              </a:spcBef>
              <a:spcAft>
                <a:spcPts val="0"/>
              </a:spcAft>
              <a:buClr>
                <a:srgbClr val="B7B7B7"/>
              </a:buClr>
              <a:buSzPts val="2800"/>
              <a:buAutoNum type="arabicPeriod"/>
            </a:pPr>
            <a:r>
              <a:rPr i="1" lang="en-US" sz="2800">
                <a:solidFill>
                  <a:srgbClr val="B7B7B7"/>
                </a:solidFill>
              </a:rPr>
              <a:t>Understand the project and requirements :-</a:t>
            </a:r>
            <a:endParaRPr/>
          </a:p>
          <a:p>
            <a:pPr indent="-457200" lvl="0" marL="508000" rtl="0" algn="l">
              <a:lnSpc>
                <a:spcPct val="150000"/>
              </a:lnSpc>
              <a:spcBef>
                <a:spcPts val="600"/>
              </a:spcBef>
              <a:spcAft>
                <a:spcPts val="0"/>
              </a:spcAft>
              <a:buClr>
                <a:srgbClr val="B7B7B7"/>
              </a:buClr>
              <a:buSzPts val="2800"/>
              <a:buChar char="▫"/>
            </a:pPr>
            <a:r>
              <a:rPr i="1" lang="en-US" sz="2800">
                <a:solidFill>
                  <a:srgbClr val="B7B7B7"/>
                </a:solidFill>
              </a:rPr>
              <a:t>Meeting with professor </a:t>
            </a:r>
            <a:r>
              <a:rPr i="1" lang="en-US"/>
              <a:t>Aaron Beveridge for understanding of  requirements and project.</a:t>
            </a:r>
            <a:endParaRPr i="1" sz="2800">
              <a:solidFill>
                <a:srgbClr val="B7B7B7"/>
              </a:solidFill>
            </a:endParaRPr>
          </a:p>
          <a:p>
            <a:pPr indent="0" lvl="0" marL="50800" rtl="0" algn="l">
              <a:lnSpc>
                <a:spcPct val="150000"/>
              </a:lnSpc>
              <a:spcBef>
                <a:spcPts val="0"/>
              </a:spcBef>
              <a:spcAft>
                <a:spcPts val="0"/>
              </a:spcAft>
              <a:buClr>
                <a:srgbClr val="B7B7B7"/>
              </a:buClr>
              <a:buSzPts val="2800"/>
              <a:buNone/>
            </a:pPr>
            <a:r>
              <a:rPr i="1" lang="en-US" sz="2800">
                <a:solidFill>
                  <a:srgbClr val="B7B7B7"/>
                </a:solidFill>
              </a:rPr>
              <a:t>2. Acquired data :-</a:t>
            </a:r>
            <a:endParaRPr/>
          </a:p>
          <a:p>
            <a:pPr indent="-457200" lvl="0" marL="508000" rtl="0" algn="l">
              <a:lnSpc>
                <a:spcPct val="150000"/>
              </a:lnSpc>
              <a:spcBef>
                <a:spcPts val="0"/>
              </a:spcBef>
              <a:spcAft>
                <a:spcPts val="0"/>
              </a:spcAft>
              <a:buClr>
                <a:srgbClr val="B7B7B7"/>
              </a:buClr>
              <a:buSzPts val="2800"/>
              <a:buChar char="▫"/>
            </a:pPr>
            <a:r>
              <a:rPr i="1" lang="en-US" sz="2800">
                <a:solidFill>
                  <a:srgbClr val="B7B7B7"/>
                </a:solidFill>
              </a:rPr>
              <a:t> Each of us were given list of podcasts to download.</a:t>
            </a:r>
            <a:endParaRPr/>
          </a:p>
          <a:p>
            <a:pPr indent="0" lvl="0" marL="50800" rtl="0" algn="l">
              <a:lnSpc>
                <a:spcPct val="150000"/>
              </a:lnSpc>
              <a:spcBef>
                <a:spcPts val="0"/>
              </a:spcBef>
              <a:spcAft>
                <a:spcPts val="0"/>
              </a:spcAft>
              <a:buClr>
                <a:srgbClr val="B7B7B7"/>
              </a:buClr>
              <a:buSzPts val="2800"/>
              <a:buNone/>
            </a:pPr>
            <a:r>
              <a:t/>
            </a:r>
            <a:endParaRPr i="1" sz="2800">
              <a:solidFill>
                <a:srgbClr val="B7B7B7"/>
              </a:solidFill>
            </a:endParaRPr>
          </a:p>
          <a:p>
            <a:pPr indent="0" lvl="0" marL="50800" rtl="0" algn="l">
              <a:lnSpc>
                <a:spcPct val="150000"/>
              </a:lnSpc>
              <a:spcBef>
                <a:spcPts val="0"/>
              </a:spcBef>
              <a:spcAft>
                <a:spcPts val="0"/>
              </a:spcAft>
              <a:buClr>
                <a:srgbClr val="B7B7B7"/>
              </a:buClr>
              <a:buSzPts val="2800"/>
              <a:buNone/>
            </a:pPr>
            <a:r>
              <a:rPr i="1" lang="en-US" sz="2800">
                <a:solidFill>
                  <a:srgbClr val="B7B7B7"/>
                </a:solidFill>
              </a:rPr>
              <a:t>6. Automation of whole process</a:t>
            </a:r>
            <a:endParaRPr i="1" sz="2800">
              <a:solidFill>
                <a:srgbClr val="B7B7B7"/>
              </a:solidFill>
            </a:endParaRPr>
          </a:p>
          <a:p>
            <a:pPr indent="0" lvl="0" marL="0" rtl="0" algn="l">
              <a:lnSpc>
                <a:spcPct val="100000"/>
              </a:lnSpc>
              <a:spcBef>
                <a:spcPts val="600"/>
              </a:spcBef>
              <a:spcAft>
                <a:spcPts val="0"/>
              </a:spcAft>
              <a:buSzPts val="2400"/>
              <a:buNone/>
            </a:pPr>
            <a:r>
              <a:t/>
            </a:r>
            <a:endParaRPr/>
          </a:p>
          <a:p>
            <a:pPr indent="0" lvl="0" marL="0" rtl="0" algn="l">
              <a:lnSpc>
                <a:spcPct val="100000"/>
              </a:lnSpc>
              <a:spcBef>
                <a:spcPts val="600"/>
              </a:spcBef>
              <a:spcAft>
                <a:spcPts val="0"/>
              </a:spcAft>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41"/>
          <p:cNvSpPr txBox="1"/>
          <p:nvPr>
            <p:ph idx="1" type="body"/>
          </p:nvPr>
        </p:nvSpPr>
        <p:spPr>
          <a:xfrm>
            <a:off x="3854826" y="482600"/>
            <a:ext cx="4822800" cy="146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482600" lvl="0" marL="457200" rtl="0" algn="l">
              <a:lnSpc>
                <a:spcPct val="90000"/>
              </a:lnSpc>
              <a:spcBef>
                <a:spcPts val="400"/>
              </a:spcBef>
              <a:spcAft>
                <a:spcPts val="0"/>
              </a:spcAft>
              <a:buClr>
                <a:srgbClr val="B74CFD"/>
              </a:buClr>
              <a:buSzPts val="1800"/>
              <a:buFont typeface="Noto Sans Symbols"/>
              <a:buChar char="▫"/>
            </a:pPr>
            <a:r>
              <a:rPr lang="en-US" sz="1800">
                <a:solidFill>
                  <a:schemeClr val="lt2"/>
                </a:solidFill>
                <a:latin typeface="Lustria"/>
                <a:ea typeface="Lustria"/>
                <a:cs typeface="Lustria"/>
                <a:sym typeface="Lustria"/>
              </a:rPr>
              <a:t>Program to convert the scrubbed files in txt format into excel readable format.</a:t>
            </a:r>
            <a:endParaRPr sz="1800"/>
          </a:p>
          <a:p>
            <a:pPr indent="-482600" lvl="0" marL="457200" rtl="0" algn="l">
              <a:lnSpc>
                <a:spcPct val="90000"/>
              </a:lnSpc>
              <a:spcBef>
                <a:spcPts val="1000"/>
              </a:spcBef>
              <a:spcAft>
                <a:spcPts val="0"/>
              </a:spcAft>
              <a:buClr>
                <a:srgbClr val="B74CFD"/>
              </a:buClr>
              <a:buSzPts val="1800"/>
              <a:buFont typeface="Noto Sans Symbols"/>
              <a:buChar char="▫"/>
            </a:pPr>
            <a:r>
              <a:rPr lang="en-US" sz="1800">
                <a:solidFill>
                  <a:schemeClr val="lt2"/>
                </a:solidFill>
                <a:latin typeface="Lustria"/>
                <a:ea typeface="Lustria"/>
                <a:cs typeface="Lustria"/>
                <a:sym typeface="Lustria"/>
              </a:rPr>
              <a:t>Program to upload file from local folder into Google cloud.</a:t>
            </a:r>
            <a:endParaRPr sz="1800"/>
          </a:p>
          <a:p>
            <a:pPr indent="0" lvl="0" marL="0" rtl="0" algn="l">
              <a:lnSpc>
                <a:spcPct val="90000"/>
              </a:lnSpc>
              <a:spcBef>
                <a:spcPts val="1000"/>
              </a:spcBef>
              <a:spcAft>
                <a:spcPts val="0"/>
              </a:spcAft>
              <a:buClr>
                <a:srgbClr val="B74CFD"/>
              </a:buClr>
              <a:buSzPts val="1400"/>
              <a:buFont typeface="Noto Sans Symbols"/>
              <a:buNone/>
            </a:pPr>
            <a:r>
              <a:t/>
            </a:r>
            <a:endParaRPr sz="1800">
              <a:solidFill>
                <a:schemeClr val="lt2"/>
              </a:solidFill>
              <a:latin typeface="Lustria"/>
              <a:ea typeface="Lustria"/>
              <a:cs typeface="Lustria"/>
              <a:sym typeface="Lustria"/>
            </a:endParaRPr>
          </a:p>
          <a:p>
            <a:pPr indent="0" lvl="0" marL="0" rtl="0" algn="l">
              <a:lnSpc>
                <a:spcPct val="90000"/>
              </a:lnSpc>
              <a:spcBef>
                <a:spcPts val="1000"/>
              </a:spcBef>
              <a:spcAft>
                <a:spcPts val="600"/>
              </a:spcAft>
              <a:buClr>
                <a:srgbClr val="B74CFD"/>
              </a:buClr>
              <a:buSzPts val="1400"/>
              <a:buFont typeface="Noto Sans Symbols"/>
              <a:buNone/>
            </a:pPr>
            <a:r>
              <a:t/>
            </a:r>
            <a:endParaRPr sz="1800">
              <a:solidFill>
                <a:schemeClr val="lt2"/>
              </a:solidFill>
              <a:latin typeface="Lustria"/>
              <a:ea typeface="Lustria"/>
              <a:cs typeface="Lustria"/>
              <a:sym typeface="Lustria"/>
            </a:endParaRPr>
          </a:p>
        </p:txBody>
      </p:sp>
      <p:pic>
        <p:nvPicPr>
          <p:cNvPr id="285" name="Google Shape;285;p41"/>
          <p:cNvPicPr preferRelativeResize="0"/>
          <p:nvPr/>
        </p:nvPicPr>
        <p:blipFill>
          <a:blip r:embed="rId4">
            <a:alphaModFix/>
          </a:blip>
          <a:stretch>
            <a:fillRect/>
          </a:stretch>
        </p:blipFill>
        <p:spPr>
          <a:xfrm>
            <a:off x="152400" y="1663250"/>
            <a:ext cx="5731874" cy="3327850"/>
          </a:xfrm>
          <a:prstGeom prst="rect">
            <a:avLst/>
          </a:prstGeom>
          <a:noFill/>
          <a:ln>
            <a:noFill/>
          </a:ln>
        </p:spPr>
      </p:pic>
      <p:sp>
        <p:nvSpPr>
          <p:cNvPr id="286" name="Google Shape;286;p41"/>
          <p:cNvSpPr txBox="1"/>
          <p:nvPr>
            <p:ph type="title"/>
          </p:nvPr>
        </p:nvSpPr>
        <p:spPr>
          <a:xfrm>
            <a:off x="152400" y="216325"/>
            <a:ext cx="7765200" cy="7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2"/>
              </a:buClr>
              <a:buSzPts val="2800"/>
              <a:buFont typeface="Lustria"/>
              <a:buNone/>
            </a:pPr>
            <a:r>
              <a:rPr b="1" i="1" lang="en-US" sz="2800"/>
              <a:t>Harini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id="291" name="Google Shape;291;p42"/>
          <p:cNvPicPr preferRelativeResize="0"/>
          <p:nvPr/>
        </p:nvPicPr>
        <p:blipFill>
          <a:blip r:embed="rId3">
            <a:alphaModFix/>
          </a:blip>
          <a:stretch>
            <a:fillRect/>
          </a:stretch>
        </p:blipFill>
        <p:spPr>
          <a:xfrm>
            <a:off x="0" y="996325"/>
            <a:ext cx="8839197" cy="2340210"/>
          </a:xfrm>
          <a:prstGeom prst="rect">
            <a:avLst/>
          </a:prstGeom>
          <a:noFill/>
          <a:ln>
            <a:noFill/>
          </a:ln>
        </p:spPr>
      </p:pic>
      <p:sp>
        <p:nvSpPr>
          <p:cNvPr id="292" name="Google Shape;292;p42"/>
          <p:cNvSpPr txBox="1"/>
          <p:nvPr/>
        </p:nvSpPr>
        <p:spPr>
          <a:xfrm>
            <a:off x="531125" y="307500"/>
            <a:ext cx="7335000" cy="855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Lustria"/>
                <a:ea typeface="Lustria"/>
                <a:cs typeface="Lustria"/>
                <a:sym typeface="Lustria"/>
              </a:rPr>
              <a:t>Data in excel sheet:-</a:t>
            </a:r>
            <a:endParaRPr sz="2400">
              <a:solidFill>
                <a:srgbClr val="FFFFFF"/>
              </a:solidFill>
              <a:latin typeface="Lustria"/>
              <a:ea typeface="Lustria"/>
              <a:cs typeface="Lustria"/>
              <a:sym typeface="Lustria"/>
            </a:endParaRPr>
          </a:p>
        </p:txBody>
      </p:sp>
      <p:sp>
        <p:nvSpPr>
          <p:cNvPr id="293" name="Google Shape;293;p42"/>
          <p:cNvSpPr txBox="1"/>
          <p:nvPr/>
        </p:nvSpPr>
        <p:spPr>
          <a:xfrm>
            <a:off x="154175" y="3622000"/>
            <a:ext cx="8685000" cy="12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rgbClr val="FFFFFF"/>
                </a:solidFill>
              </a:rPr>
              <a:t>Stop Words Example:-</a:t>
            </a:r>
            <a:endParaRPr sz="1100">
              <a:solidFill>
                <a:srgbClr val="FFFFFF"/>
              </a:solidFill>
            </a:endParaRPr>
          </a:p>
          <a:p>
            <a:pPr indent="0" lvl="0" marL="0" rtl="0" algn="l">
              <a:spcBef>
                <a:spcPts val="0"/>
              </a:spcBef>
              <a:spcAft>
                <a:spcPts val="0"/>
              </a:spcAft>
              <a:buClr>
                <a:schemeClr val="dk1"/>
              </a:buClr>
              <a:buSzPts val="1100"/>
              <a:buFont typeface="Arial"/>
              <a:buNone/>
            </a:pPr>
            <a:r>
              <a:rPr lang="en-US" sz="1100">
                <a:solidFill>
                  <a:srgbClr val="FFFFFF"/>
                </a:solidFill>
              </a:rPr>
              <a:t>They said at Starbucks Nitro does for cold copy what music does for workouts road trips and Grand romantic gesture sound too good to be true guess you'll have to try it yourself Starbucks Nitro cold brew it's called copy that subtly sweet Lush and velvety smooth only at Starbucks. </a:t>
            </a:r>
            <a:endParaRPr sz="1100">
              <a:solidFill>
                <a:srgbClr val="FFFFFF"/>
              </a:solidFill>
            </a:endParaRPr>
          </a:p>
          <a:p>
            <a:pPr indent="0" lvl="0" marL="0" rtl="0" algn="l">
              <a:spcBef>
                <a:spcPts val="0"/>
              </a:spcBef>
              <a:spcAft>
                <a:spcPts val="0"/>
              </a:spcAft>
              <a:buClr>
                <a:schemeClr val="dk1"/>
              </a:buClr>
              <a:buSzPts val="1100"/>
              <a:buFont typeface="Arial"/>
              <a:buNone/>
            </a:pPr>
            <a:r>
              <a:rPr lang="en-US" sz="1100">
                <a:solidFill>
                  <a:srgbClr val="FFFFFF"/>
                </a:solidFill>
              </a:rPr>
              <a:t>words count = 50</a:t>
            </a:r>
            <a:endParaRPr sz="1100">
              <a:solidFill>
                <a:srgbClr val="FFFFFF"/>
              </a:solidFill>
            </a:endParaRPr>
          </a:p>
          <a:p>
            <a:pPr indent="0" lvl="0" marL="0" rtl="0" algn="l">
              <a:spcBef>
                <a:spcPts val="0"/>
              </a:spcBef>
              <a:spcAft>
                <a:spcPts val="0"/>
              </a:spcAft>
              <a:buClr>
                <a:schemeClr val="dk1"/>
              </a:buClr>
              <a:buSzPts val="1100"/>
              <a:buFont typeface="Arial"/>
              <a:buNone/>
            </a:pPr>
            <a:r>
              <a:rPr lang="en-US" sz="1100">
                <a:solidFill>
                  <a:srgbClr val="FFFFFF"/>
                </a:solidFill>
              </a:rPr>
              <a:t>['said', 'starbucks', 'nitro', 'cold', 'copy', 'music', 'workouts', 'road', 'trips', 'grand', 'romantic', 'gesture', 'sound', 'good', 'true', 'guess', 'try', 'starbucks', 'nitro', 'cold', 'brew', 'called', 'copy', 'subtly', 'sweet', 'lush', 'velvety', 'smooth', 'starbucks']</a:t>
            </a:r>
            <a:endParaRPr sz="1100">
              <a:solidFill>
                <a:srgbClr val="FFFFFF"/>
              </a:solidFill>
            </a:endParaRPr>
          </a:p>
          <a:p>
            <a:pPr indent="0" lvl="0" marL="0" rtl="0" algn="l">
              <a:spcBef>
                <a:spcPts val="0"/>
              </a:spcBef>
              <a:spcAft>
                <a:spcPts val="0"/>
              </a:spcAft>
              <a:buClr>
                <a:schemeClr val="dk1"/>
              </a:buClr>
              <a:buSzPts val="1100"/>
              <a:buFont typeface="Arial"/>
              <a:buNone/>
            </a:pPr>
            <a:r>
              <a:rPr lang="en-US" sz="1100">
                <a:solidFill>
                  <a:srgbClr val="FFFFFF"/>
                </a:solidFill>
              </a:rPr>
              <a:t>words count = 29</a:t>
            </a:r>
            <a:endParaRPr sz="1100">
              <a:solidFill>
                <a:srgbClr val="FFFFFF"/>
              </a:solidFill>
            </a:endParaRPr>
          </a:p>
          <a:p>
            <a:pPr indent="0" lvl="0" marL="0" rtl="0" algn="l">
              <a:spcBef>
                <a:spcPts val="0"/>
              </a:spcBef>
              <a:spcAft>
                <a:spcPts val="0"/>
              </a:spcAft>
              <a:buClr>
                <a:schemeClr val="dk1"/>
              </a:buClr>
              <a:buSzPts val="1100"/>
              <a:buFont typeface="Arial"/>
              <a:buNone/>
            </a:pPr>
            <a:r>
              <a:t/>
            </a:r>
            <a:endParaRPr sz="1100">
              <a:solidFill>
                <a:srgbClr val="FFFFFF"/>
              </a:solidFill>
            </a:endParaRPr>
          </a:p>
          <a:p>
            <a:pPr indent="0" lvl="0" marL="0" rtl="0" algn="l">
              <a:spcBef>
                <a:spcPts val="0"/>
              </a:spcBef>
              <a:spcAft>
                <a:spcPts val="0"/>
              </a:spcAft>
              <a:buNone/>
            </a:pPr>
            <a:r>
              <a:t/>
            </a:r>
            <a:endParaRPr>
              <a:solidFill>
                <a:srgbClr val="FFFFFF"/>
              </a:solidFill>
              <a:latin typeface="Lustria"/>
              <a:ea typeface="Lustria"/>
              <a:cs typeface="Lustria"/>
              <a:sym typeface="Lust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000"/>
              <a:buFont typeface="Lustria"/>
              <a:buNone/>
            </a:pPr>
            <a:r>
              <a:rPr lang="en-US"/>
              <a:t>             </a:t>
            </a:r>
            <a:r>
              <a:rPr b="1" i="1" lang="en-US"/>
              <a:t> Next Steps:</a:t>
            </a:r>
            <a:endParaRPr b="1" i="1"/>
          </a:p>
        </p:txBody>
      </p:sp>
      <p:sp>
        <p:nvSpPr>
          <p:cNvPr id="299" name="Google Shape;299;p43"/>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229500" lvl="0" marL="257175" rtl="0" algn="l">
              <a:spcBef>
                <a:spcPts val="0"/>
              </a:spcBef>
              <a:spcAft>
                <a:spcPts val="0"/>
              </a:spcAft>
              <a:buSzPts val="1050"/>
              <a:buChar char="◈"/>
            </a:pPr>
            <a:r>
              <a:rPr lang="en-US"/>
              <a:t>Integrating the code  with chris code  and getting the final data in csv format</a:t>
            </a:r>
            <a:endParaRPr/>
          </a:p>
          <a:p>
            <a:pPr indent="-242835" lvl="0" marL="257175" rtl="0" algn="l">
              <a:spcBef>
                <a:spcPts val="0"/>
              </a:spcBef>
              <a:spcAft>
                <a:spcPts val="0"/>
              </a:spcAft>
              <a:buSzPts val="1260"/>
              <a:buChar char="◈"/>
            </a:pPr>
            <a:r>
              <a:rPr lang="en-US"/>
              <a:t>pre processing  csv data.</a:t>
            </a:r>
            <a:endParaRPr/>
          </a:p>
          <a:p>
            <a:pPr indent="-229500" lvl="0" marL="257175" rtl="0" algn="l">
              <a:spcBef>
                <a:spcPts val="750"/>
              </a:spcBef>
              <a:spcAft>
                <a:spcPts val="0"/>
              </a:spcAft>
              <a:buSzPts val="1050"/>
              <a:buChar char="◈"/>
            </a:pPr>
            <a:r>
              <a:rPr lang="en-US"/>
              <a:t>Apply text mining model to find the trending podcast for the week .</a:t>
            </a:r>
            <a:endParaRPr/>
          </a:p>
          <a:p>
            <a:pPr indent="0" lvl="0" marL="27675" rtl="0" algn="l">
              <a:spcBef>
                <a:spcPts val="750"/>
              </a:spcBef>
              <a:spcAft>
                <a:spcPts val="0"/>
              </a:spcAft>
              <a:buSzPts val="105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Summary Of Presentation 1</a:t>
            </a:r>
            <a:endParaRPr/>
          </a:p>
        </p:txBody>
      </p:sp>
      <p:sp>
        <p:nvSpPr>
          <p:cNvPr id="305" name="Google Shape;305;p44"/>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0" lvl="0" marL="0" rtl="0" algn="l">
              <a:spcBef>
                <a:spcPts val="360"/>
              </a:spcBef>
              <a:spcAft>
                <a:spcPts val="450"/>
              </a:spcAft>
              <a:buNone/>
            </a:pPr>
            <a:r>
              <a:t/>
            </a:r>
            <a:endParaRPr/>
          </a:p>
        </p:txBody>
      </p:sp>
      <p:pic>
        <p:nvPicPr>
          <p:cNvPr id="306" name="Google Shape;306;p44"/>
          <p:cNvPicPr preferRelativeResize="0"/>
          <p:nvPr/>
        </p:nvPicPr>
        <p:blipFill>
          <a:blip r:embed="rId3">
            <a:alphaModFix/>
          </a:blip>
          <a:stretch>
            <a:fillRect/>
          </a:stretch>
        </p:blipFill>
        <p:spPr>
          <a:xfrm>
            <a:off x="1621325" y="1369725"/>
            <a:ext cx="5492926" cy="3773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240"/>
              <a:buFont typeface="Lustria"/>
              <a:buNone/>
            </a:pPr>
            <a:r>
              <a:rPr lang="en-US" sz="3240"/>
              <a:t>Phase 2 :Conversion and Formatting of Data</a:t>
            </a:r>
            <a:endParaRPr sz="2700"/>
          </a:p>
        </p:txBody>
      </p:sp>
      <p:sp>
        <p:nvSpPr>
          <p:cNvPr id="171" name="Google Shape;171;p24"/>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50800" rtl="0" algn="l">
              <a:lnSpc>
                <a:spcPct val="150000"/>
              </a:lnSpc>
              <a:spcBef>
                <a:spcPts val="0"/>
              </a:spcBef>
              <a:spcAft>
                <a:spcPts val="0"/>
              </a:spcAft>
              <a:buClr>
                <a:srgbClr val="B7B7B7"/>
              </a:buClr>
              <a:buSzPts val="2800"/>
              <a:buNone/>
            </a:pPr>
            <a:r>
              <a:rPr lang="en-US" sz="2400">
                <a:solidFill>
                  <a:srgbClr val="B7B7B7"/>
                </a:solidFill>
              </a:rPr>
              <a:t>1. Converting  data from audio format to transcripts</a:t>
            </a:r>
            <a:endParaRPr/>
          </a:p>
          <a:p>
            <a:pPr indent="0" lvl="0" marL="50800" rtl="0" algn="l">
              <a:lnSpc>
                <a:spcPct val="150000"/>
              </a:lnSpc>
              <a:spcBef>
                <a:spcPts val="0"/>
              </a:spcBef>
              <a:spcAft>
                <a:spcPts val="0"/>
              </a:spcAft>
              <a:buClr>
                <a:srgbClr val="B7B7B7"/>
              </a:buClr>
              <a:buSzPts val="2800"/>
              <a:buNone/>
            </a:pPr>
            <a:r>
              <a:rPr lang="en-US" sz="2400">
                <a:solidFill>
                  <a:srgbClr val="B7B7B7"/>
                </a:solidFill>
              </a:rPr>
              <a:t>2. Removal of stop words from transcripts</a:t>
            </a:r>
            <a:endParaRPr/>
          </a:p>
          <a:p>
            <a:pPr indent="0" lvl="0" marL="50800" rtl="0" algn="l">
              <a:lnSpc>
                <a:spcPct val="150000"/>
              </a:lnSpc>
              <a:spcBef>
                <a:spcPts val="0"/>
              </a:spcBef>
              <a:spcAft>
                <a:spcPts val="0"/>
              </a:spcAft>
              <a:buClr>
                <a:srgbClr val="B7B7B7"/>
              </a:buClr>
              <a:buSzPts val="2800"/>
              <a:buNone/>
            </a:pPr>
            <a:r>
              <a:rPr lang="en-US" sz="2400">
                <a:solidFill>
                  <a:srgbClr val="B7B7B7"/>
                </a:solidFill>
              </a:rPr>
              <a:t>3. Converting the transcripts into data frame for preprocessing of data.</a:t>
            </a:r>
            <a:endParaRPr/>
          </a:p>
          <a:p>
            <a:pPr indent="0" lvl="0" marL="50800" rtl="0" algn="l">
              <a:lnSpc>
                <a:spcPct val="150000"/>
              </a:lnSpc>
              <a:spcBef>
                <a:spcPts val="0"/>
              </a:spcBef>
              <a:spcAft>
                <a:spcPts val="0"/>
              </a:spcAft>
              <a:buClr>
                <a:srgbClr val="B7B7B7"/>
              </a:buClr>
              <a:buSzPts val="2800"/>
              <a:buNone/>
            </a:pPr>
            <a:r>
              <a:rPr lang="en-US" sz="2400">
                <a:solidFill>
                  <a:srgbClr val="B7B7B7"/>
                </a:solidFill>
              </a:rPr>
              <a:t>4. Uploading the data back to google cloud.</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Lustria"/>
              <a:buNone/>
            </a:pPr>
            <a:r>
              <a:rPr lang="en-US" sz="3600"/>
              <a:t>Phase 3 :Automation</a:t>
            </a:r>
            <a:endParaRPr/>
          </a:p>
        </p:txBody>
      </p:sp>
      <p:sp>
        <p:nvSpPr>
          <p:cNvPr id="177" name="Google Shape;177;p25"/>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50800" rtl="0" algn="l">
              <a:lnSpc>
                <a:spcPct val="150000"/>
              </a:lnSpc>
              <a:spcBef>
                <a:spcPts val="0"/>
              </a:spcBef>
              <a:spcAft>
                <a:spcPts val="0"/>
              </a:spcAft>
              <a:buClr>
                <a:srgbClr val="B7B7B7"/>
              </a:buClr>
              <a:buSzPts val="2800"/>
              <a:buNone/>
            </a:pPr>
            <a:r>
              <a:rPr lang="en-US" sz="2400">
                <a:solidFill>
                  <a:srgbClr val="B7B7B7"/>
                </a:solidFill>
              </a:rPr>
              <a:t>1. In this phase all the tasks performed in phase 1 and phase 2 was converted into python scripts to automate the whole process. </a:t>
            </a:r>
            <a:endParaRPr/>
          </a:p>
          <a:p>
            <a:pPr indent="0" lvl="0" marL="50800" rtl="0" algn="l">
              <a:lnSpc>
                <a:spcPct val="150000"/>
              </a:lnSpc>
              <a:spcBef>
                <a:spcPts val="0"/>
              </a:spcBef>
              <a:spcAft>
                <a:spcPts val="0"/>
              </a:spcAft>
              <a:buClr>
                <a:srgbClr val="B7B7B7"/>
              </a:buClr>
              <a:buSzPts val="2800"/>
              <a:buNone/>
            </a:pPr>
            <a:r>
              <a:rPr lang="en-US" sz="2400">
                <a:solidFill>
                  <a:srgbClr val="B7B7B7"/>
                </a:solidFill>
              </a:rPr>
              <a:t>Automation has been a part of both phase 1 and phase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200"/>
              <a:buFont typeface="Lustria"/>
              <a:buNone/>
            </a:pPr>
            <a:r>
              <a:rPr b="1" i="1" lang="en-US" sz="3200"/>
              <a:t>Vincent Yang</a:t>
            </a:r>
            <a:endParaRPr/>
          </a:p>
        </p:txBody>
      </p:sp>
      <p:sp>
        <p:nvSpPr>
          <p:cNvPr id="183" name="Google Shape;183;p26"/>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08610" lvl="0" marL="457200" rtl="0" algn="l">
              <a:spcBef>
                <a:spcPts val="0"/>
              </a:spcBef>
              <a:spcAft>
                <a:spcPts val="0"/>
              </a:spcAft>
              <a:buSzPts val="1260"/>
              <a:buChar char="◈"/>
            </a:pPr>
            <a:r>
              <a:rPr lang="en-US"/>
              <a:t>Interacted with itunes’ rss api to get the current top 200 podcasts.</a:t>
            </a:r>
            <a:endParaRPr/>
          </a:p>
          <a:p>
            <a:pPr indent="-308610" lvl="0" marL="457200" rtl="0" algn="l">
              <a:spcBef>
                <a:spcPts val="0"/>
              </a:spcBef>
              <a:spcAft>
                <a:spcPts val="0"/>
              </a:spcAft>
              <a:buSzPts val="1260"/>
              <a:buChar char="◈"/>
            </a:pPr>
            <a:r>
              <a:rPr lang="en-US"/>
              <a:t>.mp3 files to .flac files translator.</a:t>
            </a:r>
            <a:endParaRPr/>
          </a:p>
          <a:p>
            <a:pPr indent="-308610" lvl="0" marL="457200" rtl="0" algn="l">
              <a:spcBef>
                <a:spcPts val="0"/>
              </a:spcBef>
              <a:spcAft>
                <a:spcPts val="0"/>
              </a:spcAft>
              <a:buSzPts val="1260"/>
              <a:buChar char="◈"/>
            </a:pPr>
            <a:r>
              <a:rPr lang="en-US"/>
              <a:t>Google cloud uploader.</a:t>
            </a:r>
            <a:endParaRPr/>
          </a:p>
          <a:p>
            <a:pPr indent="-308610" lvl="0" marL="457200" rtl="0" algn="l">
              <a:spcBef>
                <a:spcPts val="0"/>
              </a:spcBef>
              <a:spcAft>
                <a:spcPts val="0"/>
              </a:spcAft>
              <a:buSzPts val="1260"/>
              <a:buChar char="◈"/>
            </a:pPr>
            <a:r>
              <a:rPr lang="en-US"/>
              <a:t>Utilized other teammate’s tools to collect data from speech to text.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Itunes’ Top 200 podcast: Vincent Yang	</a:t>
            </a:r>
            <a:endParaRPr/>
          </a:p>
        </p:txBody>
      </p:sp>
      <p:sp>
        <p:nvSpPr>
          <p:cNvPr id="189" name="Google Shape;189;p27"/>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en-US"/>
              <a:t>Turned itune json list into a </a:t>
            </a:r>
            <a:endParaRPr/>
          </a:p>
          <a:p>
            <a:pPr indent="0" lvl="0" marL="457200" rtl="0" algn="l">
              <a:spcBef>
                <a:spcPts val="450"/>
              </a:spcBef>
              <a:spcAft>
                <a:spcPts val="0"/>
              </a:spcAft>
              <a:buNone/>
            </a:pPr>
            <a:r>
              <a:rPr lang="en-US"/>
              <a:t>comprehensive pandas dataframe.</a:t>
            </a:r>
            <a:endParaRPr/>
          </a:p>
          <a:p>
            <a:pPr indent="-308610" lvl="0" marL="457200" rtl="0" algn="l">
              <a:spcBef>
                <a:spcPts val="450"/>
              </a:spcBef>
              <a:spcAft>
                <a:spcPts val="0"/>
              </a:spcAft>
              <a:buSzPts val="1260"/>
              <a:buChar char="◈"/>
            </a:pPr>
            <a:r>
              <a:rPr lang="en-US"/>
              <a:t>Assigned each members with 30 </a:t>
            </a:r>
            <a:endParaRPr/>
          </a:p>
          <a:p>
            <a:pPr indent="0" lvl="0" marL="0" rtl="0" algn="l">
              <a:spcBef>
                <a:spcPts val="450"/>
              </a:spcBef>
              <a:spcAft>
                <a:spcPts val="0"/>
              </a:spcAft>
              <a:buNone/>
            </a:pPr>
            <a:r>
              <a:rPr lang="en-US"/>
              <a:t>	podcasts.</a:t>
            </a:r>
            <a:endParaRPr/>
          </a:p>
          <a:p>
            <a:pPr indent="-308610" lvl="0" marL="457200" rtl="0" algn="l">
              <a:spcBef>
                <a:spcPts val="450"/>
              </a:spcBef>
              <a:spcAft>
                <a:spcPts val="0"/>
              </a:spcAft>
              <a:buSzPts val="1260"/>
              <a:buChar char="◈"/>
            </a:pPr>
            <a:r>
              <a:rPr lang="en-US"/>
              <a:t>Then write it out as csv file named</a:t>
            </a:r>
            <a:endParaRPr/>
          </a:p>
          <a:p>
            <a:pPr indent="0" lvl="0" marL="457200" rtl="0" algn="l">
              <a:spcBef>
                <a:spcPts val="450"/>
              </a:spcBef>
              <a:spcAft>
                <a:spcPts val="450"/>
              </a:spcAft>
              <a:buNone/>
            </a:pPr>
            <a:r>
              <a:rPr lang="en-US"/>
              <a:t>top200Podcast.csv</a:t>
            </a:r>
            <a:endParaRPr/>
          </a:p>
        </p:txBody>
      </p:sp>
      <p:pic>
        <p:nvPicPr>
          <p:cNvPr id="190" name="Google Shape;190;p27"/>
          <p:cNvPicPr preferRelativeResize="0"/>
          <p:nvPr/>
        </p:nvPicPr>
        <p:blipFill>
          <a:blip r:embed="rId3">
            <a:alphaModFix/>
          </a:blip>
          <a:stretch>
            <a:fillRect/>
          </a:stretch>
        </p:blipFill>
        <p:spPr>
          <a:xfrm>
            <a:off x="4364175" y="1299325"/>
            <a:ext cx="4779826" cy="36047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Audio Converter: Vincent Yang</a:t>
            </a:r>
            <a:endParaRPr/>
          </a:p>
        </p:txBody>
      </p:sp>
      <p:sp>
        <p:nvSpPr>
          <p:cNvPr id="196" name="Google Shape;196;p28"/>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en-US"/>
              <a:t>Utilized Pydub to split the .mp3</a:t>
            </a:r>
            <a:endParaRPr/>
          </a:p>
          <a:p>
            <a:pPr indent="0" lvl="0" marL="457200" rtl="0" algn="l">
              <a:spcBef>
                <a:spcPts val="450"/>
              </a:spcBef>
              <a:spcAft>
                <a:spcPts val="0"/>
              </a:spcAft>
              <a:buNone/>
            </a:pPr>
            <a:r>
              <a:rPr lang="en-US"/>
              <a:t>audio into two tracks, left and right.</a:t>
            </a:r>
            <a:endParaRPr/>
          </a:p>
          <a:p>
            <a:pPr indent="-308610" lvl="0" marL="457200" rtl="0" algn="l">
              <a:spcBef>
                <a:spcPts val="450"/>
              </a:spcBef>
              <a:spcAft>
                <a:spcPts val="0"/>
              </a:spcAft>
              <a:buSzPts val="1260"/>
              <a:buChar char="◈"/>
            </a:pPr>
            <a:r>
              <a:rPr lang="en-US"/>
              <a:t>Then set each tracks into a mono </a:t>
            </a:r>
            <a:endParaRPr/>
          </a:p>
          <a:p>
            <a:pPr indent="0" lvl="0" marL="0" rtl="0" algn="l">
              <a:spcBef>
                <a:spcPts val="450"/>
              </a:spcBef>
              <a:spcAft>
                <a:spcPts val="0"/>
              </a:spcAft>
              <a:buNone/>
            </a:pPr>
            <a:r>
              <a:rPr lang="en-US"/>
              <a:t>	.flac file.</a:t>
            </a:r>
            <a:endParaRPr/>
          </a:p>
          <a:p>
            <a:pPr indent="-308610" lvl="0" marL="457200" rtl="0" algn="l">
              <a:spcBef>
                <a:spcPts val="450"/>
              </a:spcBef>
              <a:spcAft>
                <a:spcPts val="0"/>
              </a:spcAft>
              <a:buSzPts val="1260"/>
              <a:buChar char="◈"/>
            </a:pPr>
            <a:r>
              <a:rPr lang="en-US"/>
              <a:t>Then write it back out to data folder.</a:t>
            </a:r>
            <a:endParaRPr/>
          </a:p>
          <a:p>
            <a:pPr indent="0" lvl="0" marL="457200" rtl="0" algn="l">
              <a:spcBef>
                <a:spcPts val="450"/>
              </a:spcBef>
              <a:spcAft>
                <a:spcPts val="450"/>
              </a:spcAft>
              <a:buNone/>
            </a:pPr>
            <a:r>
              <a:rPr lang="en-US"/>
              <a:t>Delete the origin .mp3 file on finish.</a:t>
            </a:r>
            <a:endParaRPr/>
          </a:p>
        </p:txBody>
      </p:sp>
      <p:pic>
        <p:nvPicPr>
          <p:cNvPr id="197" name="Google Shape;197;p28"/>
          <p:cNvPicPr preferRelativeResize="0"/>
          <p:nvPr/>
        </p:nvPicPr>
        <p:blipFill>
          <a:blip r:embed="rId3">
            <a:alphaModFix/>
          </a:blip>
          <a:stretch>
            <a:fillRect/>
          </a:stretch>
        </p:blipFill>
        <p:spPr>
          <a:xfrm>
            <a:off x="4451200" y="1256825"/>
            <a:ext cx="4692800" cy="3844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Google Cloud Uploader: Vincent Yang</a:t>
            </a:r>
            <a:endParaRPr/>
          </a:p>
        </p:txBody>
      </p:sp>
      <p:sp>
        <p:nvSpPr>
          <p:cNvPr id="203" name="Google Shape;203;p29"/>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0" lvl="0" marL="0" rtl="0" algn="l">
              <a:spcBef>
                <a:spcPts val="360"/>
              </a:spcBef>
              <a:spcAft>
                <a:spcPts val="450"/>
              </a:spcAft>
              <a:buNone/>
            </a:pPr>
            <a:r>
              <a:t/>
            </a:r>
            <a:endParaRPr/>
          </a:p>
        </p:txBody>
      </p:sp>
      <p:pic>
        <p:nvPicPr>
          <p:cNvPr id="204" name="Google Shape;204;p29"/>
          <p:cNvPicPr preferRelativeResize="0"/>
          <p:nvPr/>
        </p:nvPicPr>
        <p:blipFill>
          <a:blip r:embed="rId3">
            <a:alphaModFix/>
          </a:blip>
          <a:stretch>
            <a:fillRect/>
          </a:stretch>
        </p:blipFill>
        <p:spPr>
          <a:xfrm>
            <a:off x="685348" y="1299325"/>
            <a:ext cx="7744275" cy="3844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My Next Step: Vincent Yang</a:t>
            </a:r>
            <a:endParaRPr/>
          </a:p>
        </p:txBody>
      </p:sp>
      <p:sp>
        <p:nvSpPr>
          <p:cNvPr id="210" name="Google Shape;210;p30"/>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0" lvl="0" marL="0" rtl="0" algn="l">
              <a:spcBef>
                <a:spcPts val="360"/>
              </a:spcBef>
              <a:spcAft>
                <a:spcPts val="450"/>
              </a:spcAft>
              <a:buNone/>
            </a:pPr>
            <a:r>
              <a:rPr lang="en-US"/>
              <a:t>Trying to </a:t>
            </a:r>
            <a:r>
              <a:rPr lang="en-US"/>
              <a:t>piece</a:t>
            </a:r>
            <a:r>
              <a:rPr lang="en-US"/>
              <a:t> my tools together, so the process between download podcasts and upload podcasts onto google bucket can be automated.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