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31F2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Cambria"/>
              <a:defRPr sz="42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31F2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231F2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Cambria"/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SteamConnect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Amir Sadiev, Geoffrey Blech, Michael Burke, Jonathan Mills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550" y="0"/>
            <a:ext cx="1707449" cy="17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Steam?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45213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Steam is a digital distribution platform developed by Valve that offers mainly multiplayer gaming services to their users.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Steam currently has over 125 million accounts, with millions online at once playing games.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400" y="1210625"/>
            <a:ext cx="37719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 &amp; Data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 of SteamConnect will be to examine and analyze data gathered from Steam to determine trends, such as user experience, playtimes, popularity and success.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Brigham Young University Data Set - Steam user data from 2016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SteamDB - Real-time tracking and updates for Steam applications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Steam Web API - Able to access tons of information about players and games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Answered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4071050"/>
            <a:ext cx="8520600" cy="49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Early Access games; why are they hated, what makes them work?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6197800" cy="294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324" y="1060300"/>
            <a:ext cx="2203825" cy="29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Questions Answered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4205100"/>
            <a:ext cx="8520600" cy="4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All reviews vs. recent reviews; what changed, effects on current player count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58225"/>
            <a:ext cx="6245599" cy="295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325" y="1058225"/>
            <a:ext cx="2205887" cy="29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Answered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0500"/>
            <a:ext cx="2383500" cy="313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data is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 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Games owned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Hours played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Badges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Achievements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Money spent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50" y="1247949"/>
            <a:ext cx="6002750" cy="32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Answered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VAC Bans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VAC stands for Valve Anti-Cheat, an automated system designed to detect cheats installed on users' computers.”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Steam Web API and websites such as VACBanned allow access to view VAC banned players, can be compared to playtimes, reviews, achievements, etc. across all VAC enabled games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does this matter?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Essentially, this is all marketing data that can be used by developers and publishers to have better success creating and marketing their games to Steam’s users.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 AAA games can flop, and this information can help developers/publishers avoid previous mistakes based on user feedback.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Early access titles are highly exploitable, leaving easy ways out for developers to bait and switch users, grabbing their money and never finishing development.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Basically: what to do, what not to 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