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92075" y="1282325"/>
            <a:ext cx="8520600" cy="87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                 Uni-X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92075" y="3179500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Group members: Ahlam Hakami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                 Bin Luo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                    Qi Zhang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 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729325" y="2688400"/>
            <a:ext cx="42084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Oct</a:t>
            </a:r>
            <a:r>
              <a:rPr lang="en"/>
              <a:t>. 30th 2017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2244875" y="2244900"/>
            <a:ext cx="43161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  Descriptive Analysis</a:t>
            </a:r>
            <a:r>
              <a:rPr b="1" lang="en"/>
              <a:t> to College Scorecard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31325" y="342725"/>
            <a:ext cx="5686500" cy="585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2400"/>
              <a:t>What we have done so far: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11700" y="1244400"/>
            <a:ext cx="8520600" cy="324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Selected the valid explanatory variable and response variable.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Explored valid observation for different types of repayment rates.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Merged and cleaned data and exported to .csv file.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Developed sharable function for the whole data management process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Started descriptive analysis on repayment rate.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Found highly correlated explanatory variables.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lang="en" sz="140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340925" y="255075"/>
            <a:ext cx="7418100" cy="876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2400"/>
              <a:t>Data Description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540300" y="1576800"/>
            <a:ext cx="8520600" cy="286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Analyzing a repayment rate for college score data from (2007 - 2014)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Repayment rate in first year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Repayment rate in 3 years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Repayment rate in 5 years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algn="l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Repayment rate in 7 years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231350" y="245700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0" y="0"/>
            <a:ext cx="78030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Repayment Rate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512" y="1117850"/>
            <a:ext cx="5676275" cy="40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0" y="0"/>
            <a:ext cx="72621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Repayment Rate 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31" y="1086000"/>
            <a:ext cx="7918494" cy="405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25" y="1086075"/>
            <a:ext cx="7870274" cy="404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0" y="95675"/>
            <a:ext cx="68322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Repayment Rate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90225" y="327350"/>
            <a:ext cx="53211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</a:t>
            </a:r>
            <a:r>
              <a:rPr lang="en" sz="2400"/>
              <a:t>orrelation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575" y="762975"/>
            <a:ext cx="5397825" cy="433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340925" y="255075"/>
            <a:ext cx="7418100" cy="876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/>
              <a:t>Next: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460075" y="1273775"/>
            <a:ext cx="8520600" cy="286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What variables can affect repayment rates?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Estimate repayment rates based on other variables.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Predict repayment rates in coming years.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             Questions?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