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123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428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99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1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2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8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2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37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03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92075" y="1282325"/>
            <a:ext cx="8520600" cy="87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                 Uni-X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92075" y="317950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Group members: Ahlam Hakami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Bin Luo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                   Qi Zhang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29325" y="2688400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Oct. 30th 2017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44875" y="2244900"/>
            <a:ext cx="4316100" cy="4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  Descriptive Analysis to College Scorecard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             Questions?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Goals: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60075" y="1273775"/>
            <a:ext cx="8520600" cy="28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What variables can affect repayment rates</a:t>
            </a:r>
            <a:r>
              <a:rPr lang="en" sz="1800" dirty="0" smtClean="0"/>
              <a:t>?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Estimate repayment rates based on other variables</a:t>
            </a:r>
            <a:r>
              <a:rPr lang="en" sz="1800" dirty="0" smtClean="0"/>
              <a:t>.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Predict repayment rates in coming years.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231325" y="342725"/>
            <a:ext cx="5686500" cy="585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/>
              <a:t>What we have done so far: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97950" y="1127522"/>
            <a:ext cx="8520600" cy="324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Selected the valid explanatory variable and response variable</a:t>
            </a:r>
            <a:r>
              <a:rPr lang="en" sz="1800" dirty="0" smtClean="0"/>
              <a:t>.</a:t>
            </a:r>
          </a:p>
          <a:p>
            <a:pPr marL="457200" indent="-342900" algn="l">
              <a:lnSpc>
                <a:spcPct val="200000"/>
              </a:lnSpc>
              <a:buFontTx/>
              <a:buAutoNum type="arabicPeriod"/>
            </a:pPr>
            <a:r>
              <a:rPr lang="en" sz="1800" dirty="0"/>
              <a:t>Explored valid observation for different types of repayment rates.</a:t>
            </a:r>
          </a:p>
          <a:p>
            <a:pPr marL="457200" indent="-342900" algn="l">
              <a:lnSpc>
                <a:spcPct val="200000"/>
              </a:lnSpc>
              <a:buFontTx/>
              <a:buAutoNum type="arabicPeriod"/>
            </a:pPr>
            <a:r>
              <a:rPr lang="en" sz="1800" dirty="0"/>
              <a:t>Merged and cleaned data and exported to .csv file.</a:t>
            </a:r>
          </a:p>
          <a:p>
            <a:pPr marL="457200" indent="-342900" algn="l">
              <a:lnSpc>
                <a:spcPct val="200000"/>
              </a:lnSpc>
              <a:buFontTx/>
              <a:buAutoNum type="arabicPeriod"/>
            </a:pPr>
            <a:r>
              <a:rPr lang="en" sz="1800" dirty="0"/>
              <a:t>Developed sharable function for the whole data management process</a:t>
            </a:r>
          </a:p>
          <a:p>
            <a:pPr marL="457200" indent="-342900" algn="l">
              <a:lnSpc>
                <a:spcPct val="200000"/>
              </a:lnSpc>
              <a:buFontTx/>
              <a:buAutoNum type="arabicPeriod"/>
            </a:pPr>
            <a:r>
              <a:rPr lang="en" sz="1800" dirty="0"/>
              <a:t>Started descriptive analysis on repayment rate. </a:t>
            </a:r>
          </a:p>
          <a:p>
            <a:pPr marL="457200" indent="-342900" algn="l">
              <a:lnSpc>
                <a:spcPct val="200000"/>
              </a:lnSpc>
              <a:buFontTx/>
              <a:buAutoNum type="arabicPeriod"/>
            </a:pPr>
            <a:r>
              <a:rPr lang="en" sz="1800" dirty="0"/>
              <a:t>Found highly correlated explanatory variables.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endParaRPr lang="en"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400" dirty="0"/>
          </a:p>
          <a:p>
            <a:pPr lvl="0" algn="l" rtl="0">
              <a:spcBef>
                <a:spcPts val="0"/>
              </a:spcBef>
              <a:buNone/>
            </a:pPr>
            <a:r>
              <a:rPr lang="en" sz="1400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/>
              <a:t>Data Description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540300" y="1576800"/>
            <a:ext cx="8520600" cy="28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dirty="0"/>
              <a:t>Analyzing a repayment rate for college score data from (2007 - 2014)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Repayment rate in first </a:t>
            </a:r>
            <a:r>
              <a:rPr lang="en" sz="1800" dirty="0" smtClean="0"/>
              <a:t>year</a:t>
            </a:r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endParaRPr lang="en" sz="1800" dirty="0" smtClean="0"/>
          </a:p>
          <a:p>
            <a:pPr marL="457200" indent="-342900" algn="l">
              <a:buFontTx/>
              <a:buAutoNum type="arabicPeriod"/>
            </a:pPr>
            <a:r>
              <a:rPr lang="en" sz="1800" dirty="0"/>
              <a:t>Repayment rate in 3 </a:t>
            </a:r>
            <a:r>
              <a:rPr lang="en" sz="1800" dirty="0" smtClean="0"/>
              <a:t>years</a:t>
            </a:r>
          </a:p>
          <a:p>
            <a:pPr marL="457200" indent="-342900" algn="l">
              <a:buFontTx/>
              <a:buAutoNum type="arabicPeriod"/>
            </a:pPr>
            <a:endParaRPr lang="en" sz="1800" dirty="0"/>
          </a:p>
          <a:p>
            <a:pPr marL="457200" indent="-342900" algn="l">
              <a:buFontTx/>
              <a:buAutoNum type="arabicPeriod"/>
            </a:pPr>
            <a:r>
              <a:rPr lang="en" sz="1800" dirty="0"/>
              <a:t>Repayment rate in 5 </a:t>
            </a:r>
            <a:r>
              <a:rPr lang="en" sz="1800" dirty="0" smtClean="0"/>
              <a:t>years</a:t>
            </a:r>
          </a:p>
          <a:p>
            <a:pPr marL="457200" indent="-342900" algn="l">
              <a:buFontTx/>
              <a:buAutoNum type="arabicPeriod"/>
            </a:pPr>
            <a:endParaRPr lang="en" sz="1800" dirty="0" smtClean="0"/>
          </a:p>
          <a:p>
            <a:pPr marL="457200" indent="-342900" algn="l">
              <a:buFontTx/>
              <a:buAutoNum type="arabicPeriod"/>
            </a:pPr>
            <a:r>
              <a:rPr lang="en" sz="1800" dirty="0"/>
              <a:t>Repayment rate in 7 years</a:t>
            </a:r>
          </a:p>
          <a:p>
            <a:pPr marL="457200" indent="-342900" algn="l">
              <a:buFontTx/>
              <a:buAutoNum type="arabicPeriod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buSzPct val="100000"/>
              <a:buAutoNum type="arabicPeriod"/>
            </a:pPr>
            <a:endParaRPr lang="en"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31350" y="24570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0"/>
            <a:ext cx="7803000" cy="81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Repayment Rate 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512" y="1117850"/>
            <a:ext cx="5676275" cy="4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0" y="0"/>
            <a:ext cx="7262100" cy="74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Repayment Rate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31" y="1086000"/>
            <a:ext cx="7918494" cy="405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25" y="1086075"/>
            <a:ext cx="7870274" cy="40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0" y="95675"/>
            <a:ext cx="6832200" cy="64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Repayment Rate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0225" y="327350"/>
            <a:ext cx="5321100" cy="11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Correlation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75" y="762975"/>
            <a:ext cx="5000341" cy="3767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70051" y="4640752"/>
            <a:ext cx="4145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Correlation between 3</a:t>
            </a:r>
            <a:r>
              <a:rPr lang="en-US" altLang="zh-CN" sz="900" baseline="30000" dirty="0" smtClean="0"/>
              <a:t>rd</a:t>
            </a:r>
            <a:r>
              <a:rPr lang="en-US" altLang="zh-CN" sz="900" dirty="0" smtClean="0"/>
              <a:t> year repayment rate and top 20 explanatory variables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40925" y="255075"/>
            <a:ext cx="7418100" cy="876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 dirty="0" smtClean="0"/>
              <a:t>Next</a:t>
            </a:r>
            <a:r>
              <a:rPr lang="en" sz="2400" dirty="0" smtClean="0"/>
              <a:t>:</a:t>
            </a:r>
            <a:endParaRPr lang="en" sz="2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60075" y="1273775"/>
            <a:ext cx="8520600" cy="2869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What variables can affect repayment rates</a:t>
            </a:r>
            <a:r>
              <a:rPr lang="en" sz="1800" dirty="0" smtClean="0"/>
              <a:t>?</a:t>
            </a:r>
            <a:endParaRPr sz="18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b="1" dirty="0"/>
              <a:t>Estimate repayment rates based on other variables</a:t>
            </a:r>
            <a:r>
              <a:rPr lang="en" sz="1800" b="1" dirty="0" smtClean="0"/>
              <a:t>.</a:t>
            </a:r>
            <a:endParaRPr sz="1800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Predict repayment rates in coming years.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  <a:p>
            <a:pPr lvl="0" algn="l" rtl="0">
              <a:spcBef>
                <a:spcPts val="0"/>
              </a:spcBef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914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191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                 Uni-X</vt:lpstr>
      <vt:lpstr>Goals:</vt:lpstr>
      <vt:lpstr>What we have done so far:</vt:lpstr>
      <vt:lpstr>Data Description</vt:lpstr>
      <vt:lpstr>PowerPoint Presentation</vt:lpstr>
      <vt:lpstr>PowerPoint Presentation</vt:lpstr>
      <vt:lpstr>PowerPoint Presentation</vt:lpstr>
      <vt:lpstr>PowerPoint Presentation</vt:lpstr>
      <vt:lpstr>Next:</vt:lpstr>
      <vt:lpstr>           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Uni-X</dc:title>
  <cp:lastModifiedBy>Qi Zhang</cp:lastModifiedBy>
  <cp:revision>3</cp:revision>
  <dcterms:modified xsi:type="dcterms:W3CDTF">2017-10-30T20:15:14Z</dcterms:modified>
</cp:coreProperties>
</file>