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better graphics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Volag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065600" y="2318700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Weather Delay Analysis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129550" y="2872425"/>
            <a:ext cx="404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7276950" y="3873200"/>
            <a:ext cx="1382400" cy="97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Cory Sabol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Josh Moore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Alex Hahn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Travis Cox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en"/>
              <a:t>Identify causes of flight delays</a:t>
            </a:r>
          </a:p>
          <a:p>
            <a:pPr indent="-298450" lvl="1" marL="914400" rtl="0">
              <a:spcBef>
                <a:spcPts val="0"/>
              </a:spcBef>
            </a:pPr>
            <a:r>
              <a:rPr lang="en"/>
              <a:t>Focus on weather observations on the day of a particular delayed flight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Find other correlations in data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Predict flight delays</a:t>
            </a:r>
          </a:p>
          <a:p>
            <a:pPr indent="-298450" lvl="1" marL="914400" rtl="0">
              <a:spcBef>
                <a:spcPts val="0"/>
              </a:spcBef>
            </a:pPr>
            <a:r>
              <a:rPr lang="en"/>
              <a:t>Whether or not a flight </a:t>
            </a:r>
            <a:r>
              <a:rPr i="1" lang="en"/>
              <a:t>will</a:t>
            </a:r>
            <a:r>
              <a:rPr lang="en"/>
              <a:t> be delayed</a:t>
            </a:r>
          </a:p>
          <a:p>
            <a:pPr indent="-298450" lvl="1" marL="914400" rtl="0">
              <a:spcBef>
                <a:spcPts val="0"/>
              </a:spcBef>
            </a:pPr>
            <a:r>
              <a:rPr lang="en"/>
              <a:t>How </a:t>
            </a:r>
            <a:r>
              <a:rPr i="1" lang="en"/>
              <a:t>long</a:t>
            </a:r>
            <a:r>
              <a:rPr lang="en"/>
              <a:t> a flight will be delayed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en"/>
              <a:t>Linked weather stations to airports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Merged weather data with flight data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Visualized data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Performed initial correlation analysis</a:t>
            </a:r>
          </a:p>
          <a:p>
            <a:pPr indent="-298450" lvl="1" marL="914400" rtl="0">
              <a:spcBef>
                <a:spcPts val="0"/>
              </a:spcBef>
            </a:pPr>
            <a:r>
              <a:rPr lang="en"/>
              <a:t>Created correlation heatmap, correlation matrix, and analyzed top correlation figures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Started training decision tree model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52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881875"/>
            <a:ext cx="6846300" cy="63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</a:pPr>
            <a:r>
              <a:rPr lang="en"/>
              <a:t>Almost no apparent correlation between individual weather features and delay.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875" y="1251125"/>
            <a:ext cx="4398800" cy="358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Correlation heatmap of flight features vs. weather features</a:t>
            </a:r>
          </a:p>
        </p:txBody>
      </p:sp>
      <p:sp>
        <p:nvSpPr>
          <p:cNvPr id="162" name="Shape 162"/>
          <p:cNvSpPr/>
          <p:nvPr/>
        </p:nvSpPr>
        <p:spPr>
          <a:xfrm>
            <a:off x="1707150" y="132490"/>
            <a:ext cx="5729700" cy="425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911" y="132450"/>
            <a:ext cx="5674010" cy="4254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Another correlation heatmap - no correlation between delay and temperature or precipitation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525" y="101300"/>
            <a:ext cx="6612950" cy="41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en"/>
              <a:t>Weather data is daily instead of more granular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Flight data doesn’t show which airport was the cause of the delay</a:t>
            </a:r>
          </a:p>
          <a:p>
            <a:pPr indent="-298450" lvl="1" marL="914400" rtl="0">
              <a:spcBef>
                <a:spcPts val="0"/>
              </a:spcBef>
            </a:pPr>
            <a:r>
              <a:rPr lang="en"/>
              <a:t>Was the delay caused at the origin or the destination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Single features may not capture the complexity of weather effects</a:t>
            </a:r>
          </a:p>
          <a:p>
            <a:pPr indent="-298450" lvl="1" marL="914400">
              <a:spcBef>
                <a:spcPts val="0"/>
              </a:spcBef>
            </a:pPr>
            <a:r>
              <a:rPr lang="en"/>
              <a:t>We’re able to use temperature, wind speed, dew point, air pressure, visibility, gust,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Going Forward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en"/>
              <a:t>Continue to search for correlations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Train models to find features, or combinations of features, that can predict flight delays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Possibly find better weather data (time intensive)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