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Alexander Hah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2E84FA-CCA0-47B5-8583-5066F5180257}">
  <a:tblStyle styleId="{8A2E84FA-CCA0-47B5-8583-5066F5180257}"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27T22:24:27.151">
    <p:pos x="6000" y="0"/>
    <p:text>split into title and bullets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7-11-27T22:25:48.107">
    <p:pos x="6000" y="0"/>
    <p:text>switch to 4 box plots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7-11-27T22:38:15.759">
    <p:pos x="6000" y="0"/>
    <p:text>split this slide. talk about decision trees background before getting into scores
tell Cory to try random forest</p:text>
  </p:cm>
  <p:cm authorId="0" idx="4" dt="2017-11-27T19:33:43.866">
    <p:pos x="6000" y="100"/>
    <p:text>Ask Mohanty about the decision tree score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SVM 98% accuracy from predicting on time almost every time, 63% accuracy from predicting delayed almost every time.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In order from best to worst.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Temp and wind speed don’t seem to have very much correlation to weather delay - no obvious shape to plot</a:t>
            </a:r>
          </a:p>
          <a:p>
            <a:pPr lvl="0">
              <a:spcBef>
                <a:spcPts val="0"/>
              </a:spcBef>
              <a:buNone/>
            </a:pPr>
            <a:r>
              <a:rPr lang="en-US"/>
              <a:t>Every flight has SOME weather delay.</a:t>
            </a:r>
          </a:p>
          <a:p>
            <a:pPr lvl="0">
              <a:spcBef>
                <a:spcPts val="0"/>
              </a:spcBef>
              <a:buNone/>
            </a:pPr>
            <a:r>
              <a:rPr lang="en-US"/>
              <a:t>The colors indicate another, more significant, cause of delay (eg. late aircraft delay)</a:t>
            </a:r>
          </a:p>
          <a:p>
            <a:pPr lvl="0">
              <a:spcBef>
                <a:spcPts val="0"/>
              </a:spcBef>
              <a:buNone/>
            </a:pPr>
            <a:r>
              <a:t/>
            </a:r>
            <a:endParaRPr/>
          </a:p>
          <a:p>
            <a:pPr lvl="0">
              <a:spcBef>
                <a:spcPts val="0"/>
              </a:spcBef>
              <a:buNone/>
            </a:pPr>
            <a:r>
              <a:rPr lang="en-US"/>
              <a:t>Precipitation does seem to have a specific exponential shape, but this could be explained by the skew of the data (both delay and precipitation tend to be very low for the majority of values). Also, precipitation has many recorded observations that are 0.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2" name="Shape 12"/>
        <p:cNvGrpSpPr/>
        <p:nvPr/>
      </p:nvGrpSpPr>
      <p:grpSpPr>
        <a:xfrm>
          <a:off x="0" y="0"/>
          <a:ext cx="0" cy="0"/>
          <a:chOff x="0" y="0"/>
          <a:chExt cx="0" cy="0"/>
        </a:xfrm>
      </p:grpSpPr>
      <p:sp>
        <p:nvSpPr>
          <p:cNvPr id="13" name="Shape 13"/>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SzPts val="1400"/>
              <a:buFont typeface="Georgia"/>
              <a:buNone/>
              <a:defRPr b="0" i="0" sz="4400" u="none" cap="none" strike="noStrike">
                <a:solidFill>
                  <a:schemeClr val="lt1"/>
                </a:solidFill>
                <a:latin typeface="Georgia"/>
                <a:ea typeface="Georgia"/>
                <a:cs typeface="Georgia"/>
                <a:sym typeface="Georgia"/>
              </a:defRPr>
            </a:lvl1pPr>
            <a:lvl2pPr indent="0" lvl="1" marL="0" marR="0" rtl="0" algn="l">
              <a:spcBef>
                <a:spcPts val="0"/>
              </a:spcBef>
              <a:buSzPts val="1400"/>
              <a:buChar char="○"/>
              <a:defRPr/>
            </a:lvl2pPr>
            <a:lvl3pPr indent="0" lvl="2" marL="0" marR="0" rtl="0" algn="l">
              <a:spcBef>
                <a:spcPts val="0"/>
              </a:spcBef>
              <a:buSzPts val="1400"/>
              <a:buChar char="■"/>
              <a:defRPr/>
            </a:lvl3pPr>
            <a:lvl4pPr indent="0" lvl="3" marL="0" marR="0" rtl="0" algn="l">
              <a:spcBef>
                <a:spcPts val="0"/>
              </a:spcBef>
              <a:buSzPts val="1400"/>
              <a:buChar char="●"/>
              <a:defRPr/>
            </a:lvl4pPr>
            <a:lvl5pPr indent="0" lvl="4" marL="0" marR="0" rtl="0" algn="l">
              <a:spcBef>
                <a:spcPts val="0"/>
              </a:spcBef>
              <a:buSzPts val="1400"/>
              <a:buChar char="○"/>
              <a:defRPr/>
            </a:lvl5pPr>
            <a:lvl6pPr indent="0" lvl="5" marL="0" marR="0" rtl="0" algn="l">
              <a:spcBef>
                <a:spcPts val="0"/>
              </a:spcBef>
              <a:buSzPts val="1400"/>
              <a:buChar char="■"/>
              <a:defRPr/>
            </a:lvl6pPr>
            <a:lvl7pPr indent="0" lvl="6" marL="0" marR="0" rtl="0" algn="l">
              <a:spcBef>
                <a:spcPts val="0"/>
              </a:spcBef>
              <a:buSzPts val="1400"/>
              <a:buChar char="●"/>
              <a:defRPr/>
            </a:lvl7pPr>
            <a:lvl8pPr indent="0" lvl="7" marL="0" marR="0" rtl="0" algn="l">
              <a:spcBef>
                <a:spcPts val="0"/>
              </a:spcBef>
              <a:buSzPts val="1400"/>
              <a:buChar char="○"/>
              <a:defRPr/>
            </a:lvl8pPr>
            <a:lvl9pPr indent="0" lvl="8" marL="0" marR="0" rtl="0" algn="l">
              <a:spcBef>
                <a:spcPts val="0"/>
              </a:spcBef>
              <a:buSzPts val="1400"/>
              <a:buChar char="■"/>
              <a:defRPr/>
            </a:lvl9pPr>
          </a:lstStyle>
          <a:p/>
        </p:txBody>
      </p:sp>
      <p:sp>
        <p:nvSpPr>
          <p:cNvPr id="14" name="Shape 14"/>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1400"/>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SzPts val="1400"/>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SzPts val="1400"/>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9pPr>
          </a:lstStyle>
          <a:p/>
        </p:txBody>
      </p:sp>
      <p:sp>
        <p:nvSpPr>
          <p:cNvPr id="15" name="Shape 15"/>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VERTICAL_TEXT">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71" name="Shape 71"/>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222250" lvl="0" marL="342900" rtl="0" algn="l">
              <a:spcBef>
                <a:spcPts val="640"/>
              </a:spcBef>
              <a:buClr>
                <a:schemeClr val="lt1"/>
              </a:buClr>
              <a:buSzPts val="1400"/>
              <a:buFont typeface="Arial"/>
              <a:buChar char="●"/>
              <a:defRPr sz="3200">
                <a:solidFill>
                  <a:schemeClr val="lt1"/>
                </a:solidFill>
                <a:latin typeface="Arial"/>
                <a:ea typeface="Arial"/>
                <a:cs typeface="Arial"/>
                <a:sym typeface="Arial"/>
              </a:defRPr>
            </a:lvl1pPr>
            <a:lvl2pPr indent="-177800" lvl="1" marL="742950" rtl="0" algn="l">
              <a:spcBef>
                <a:spcPts val="560"/>
              </a:spcBef>
              <a:buClr>
                <a:schemeClr val="lt1"/>
              </a:buClr>
              <a:buSzPts val="1400"/>
              <a:buFont typeface="Arial"/>
              <a:buChar char="●"/>
              <a:defRPr sz="2800">
                <a:solidFill>
                  <a:schemeClr val="lt1"/>
                </a:solidFill>
                <a:latin typeface="Arial"/>
                <a:ea typeface="Arial"/>
                <a:cs typeface="Arial"/>
                <a:sym typeface="Arial"/>
              </a:defRPr>
            </a:lvl2pPr>
            <a:lvl3pPr indent="-136525" lvl="2" marL="1143000" rtl="0" algn="l">
              <a:spcBef>
                <a:spcPts val="480"/>
              </a:spcBef>
              <a:buClr>
                <a:schemeClr val="lt1"/>
              </a:buClr>
              <a:buSzPts val="1400"/>
              <a:buFont typeface="Arial"/>
              <a:buChar char="●"/>
              <a:defRPr sz="2400">
                <a:solidFill>
                  <a:schemeClr val="lt1"/>
                </a:solidFill>
                <a:latin typeface="Arial"/>
                <a:ea typeface="Arial"/>
                <a:cs typeface="Arial"/>
                <a:sym typeface="Arial"/>
              </a:defRPr>
            </a:lvl3pPr>
            <a:lvl4pPr indent="-152400" lvl="3" marL="1600200" rtl="0" algn="l">
              <a:spcBef>
                <a:spcPts val="400"/>
              </a:spcBef>
              <a:buClr>
                <a:schemeClr val="lt1"/>
              </a:buClr>
              <a:buSzPts val="1400"/>
              <a:buFont typeface="Arial"/>
              <a:buChar char="●"/>
              <a:defRPr sz="2000">
                <a:solidFill>
                  <a:schemeClr val="lt1"/>
                </a:solidFill>
                <a:latin typeface="Arial"/>
                <a:ea typeface="Arial"/>
                <a:cs typeface="Arial"/>
                <a:sym typeface="Arial"/>
              </a:defRPr>
            </a:lvl4pPr>
            <a:lvl5pPr indent="-152400" lvl="4" marL="2057400" rtl="0" algn="l">
              <a:spcBef>
                <a:spcPts val="400"/>
              </a:spcBef>
              <a:buClr>
                <a:schemeClr val="lt1"/>
              </a:buClr>
              <a:buSzPts val="1400"/>
              <a:buFont typeface="Arial"/>
              <a:buChar char="●"/>
              <a:defRPr sz="2000">
                <a:solidFill>
                  <a:schemeClr val="lt1"/>
                </a:solidFill>
                <a:latin typeface="Arial"/>
                <a:ea typeface="Arial"/>
                <a:cs typeface="Arial"/>
                <a:sym typeface="Arial"/>
              </a:defRPr>
            </a:lvl5pPr>
            <a:lvl6pPr indent="-152400" lvl="5" marL="2514600" rtl="0" algn="l">
              <a:spcBef>
                <a:spcPts val="400"/>
              </a:spcBef>
              <a:buClr>
                <a:schemeClr val="dk1"/>
              </a:buClr>
              <a:buSzPts val="1400"/>
              <a:buFont typeface="Arial"/>
              <a:buChar char="●"/>
              <a:defRPr sz="2000">
                <a:solidFill>
                  <a:schemeClr val="dk1"/>
                </a:solidFill>
                <a:latin typeface="Arial"/>
                <a:ea typeface="Arial"/>
                <a:cs typeface="Arial"/>
                <a:sym typeface="Arial"/>
              </a:defRPr>
            </a:lvl6pPr>
            <a:lvl7pPr indent="-152400" lvl="6" marL="2971800" rtl="0" algn="l">
              <a:spcBef>
                <a:spcPts val="400"/>
              </a:spcBef>
              <a:buClr>
                <a:schemeClr val="dk1"/>
              </a:buClr>
              <a:buSzPts val="1400"/>
              <a:buFont typeface="Arial"/>
              <a:buChar char="●"/>
              <a:defRPr sz="2000">
                <a:solidFill>
                  <a:schemeClr val="dk1"/>
                </a:solidFill>
                <a:latin typeface="Arial"/>
                <a:ea typeface="Arial"/>
                <a:cs typeface="Arial"/>
                <a:sym typeface="Arial"/>
              </a:defRPr>
            </a:lvl7pPr>
            <a:lvl8pPr indent="-152400" lvl="7" marL="3429000" rtl="0" algn="l">
              <a:spcBef>
                <a:spcPts val="400"/>
              </a:spcBef>
              <a:buClr>
                <a:schemeClr val="dk1"/>
              </a:buClr>
              <a:buSzPts val="1400"/>
              <a:buFont typeface="Arial"/>
              <a:buChar char="●"/>
              <a:defRPr sz="2000">
                <a:solidFill>
                  <a:schemeClr val="dk1"/>
                </a:solidFill>
                <a:latin typeface="Arial"/>
                <a:ea typeface="Arial"/>
                <a:cs typeface="Arial"/>
                <a:sym typeface="Arial"/>
              </a:defRPr>
            </a:lvl8pPr>
            <a:lvl9pPr indent="-152400" lvl="8" marL="3886200" rtl="0" algn="l">
              <a:spcBef>
                <a:spcPts val="400"/>
              </a:spcBef>
              <a:buClr>
                <a:schemeClr val="dk1"/>
              </a:buClr>
              <a:buSzPts val="1400"/>
              <a:buFont typeface="Arial"/>
              <a:buChar char="●"/>
              <a:defRPr sz="2000">
                <a:solidFill>
                  <a:schemeClr val="dk1"/>
                </a:solidFill>
                <a:latin typeface="Arial"/>
                <a:ea typeface="Arial"/>
                <a:cs typeface="Arial"/>
                <a:sym typeface="Arial"/>
              </a:defRPr>
            </a:lvl9pPr>
          </a:lstStyle>
          <a:p/>
        </p:txBody>
      </p:sp>
      <p:sp>
        <p:nvSpPr>
          <p:cNvPr id="72" name="Shape 72"/>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73" name="Shape 73"/>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74" name="Shape 74"/>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_TITLE_AND_VERTICAL_TEXT">
    <p:spTree>
      <p:nvGrpSpPr>
        <p:cNvPr id="75" name="Shape 75"/>
        <p:cNvGrpSpPr/>
        <p:nvPr/>
      </p:nvGrpSpPr>
      <p:grpSpPr>
        <a:xfrm>
          <a:off x="0" y="0"/>
          <a:ext cx="0" cy="0"/>
          <a:chOff x="0" y="0"/>
          <a:chExt cx="0" cy="0"/>
        </a:xfrm>
      </p:grpSpPr>
      <p:sp>
        <p:nvSpPr>
          <p:cNvPr id="76" name="Shape 76"/>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77" name="Shape 77"/>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222250" lvl="0" marL="342900" rtl="0" algn="l">
              <a:spcBef>
                <a:spcPts val="640"/>
              </a:spcBef>
              <a:buClr>
                <a:schemeClr val="lt1"/>
              </a:buClr>
              <a:buSzPts val="1400"/>
              <a:buFont typeface="Arial"/>
              <a:buChar char="●"/>
              <a:defRPr sz="3200">
                <a:solidFill>
                  <a:schemeClr val="lt1"/>
                </a:solidFill>
                <a:latin typeface="Arial"/>
                <a:ea typeface="Arial"/>
                <a:cs typeface="Arial"/>
                <a:sym typeface="Arial"/>
              </a:defRPr>
            </a:lvl1pPr>
            <a:lvl2pPr indent="-177800" lvl="1" marL="742950" rtl="0" algn="l">
              <a:spcBef>
                <a:spcPts val="560"/>
              </a:spcBef>
              <a:buClr>
                <a:schemeClr val="lt1"/>
              </a:buClr>
              <a:buSzPts val="1400"/>
              <a:buFont typeface="Arial"/>
              <a:buChar char="●"/>
              <a:defRPr sz="2800">
                <a:solidFill>
                  <a:schemeClr val="lt1"/>
                </a:solidFill>
                <a:latin typeface="Arial"/>
                <a:ea typeface="Arial"/>
                <a:cs typeface="Arial"/>
                <a:sym typeface="Arial"/>
              </a:defRPr>
            </a:lvl2pPr>
            <a:lvl3pPr indent="-136525" lvl="2" marL="1143000" rtl="0" algn="l">
              <a:spcBef>
                <a:spcPts val="480"/>
              </a:spcBef>
              <a:buClr>
                <a:schemeClr val="lt1"/>
              </a:buClr>
              <a:buSzPts val="1400"/>
              <a:buFont typeface="Arial"/>
              <a:buChar char="●"/>
              <a:defRPr sz="2400">
                <a:solidFill>
                  <a:schemeClr val="lt1"/>
                </a:solidFill>
                <a:latin typeface="Arial"/>
                <a:ea typeface="Arial"/>
                <a:cs typeface="Arial"/>
                <a:sym typeface="Arial"/>
              </a:defRPr>
            </a:lvl3pPr>
            <a:lvl4pPr indent="-152400" lvl="3" marL="1600200" rtl="0" algn="l">
              <a:spcBef>
                <a:spcPts val="400"/>
              </a:spcBef>
              <a:buClr>
                <a:schemeClr val="lt1"/>
              </a:buClr>
              <a:buSzPts val="1400"/>
              <a:buFont typeface="Arial"/>
              <a:buChar char="●"/>
              <a:defRPr sz="2000">
                <a:solidFill>
                  <a:schemeClr val="lt1"/>
                </a:solidFill>
                <a:latin typeface="Arial"/>
                <a:ea typeface="Arial"/>
                <a:cs typeface="Arial"/>
                <a:sym typeface="Arial"/>
              </a:defRPr>
            </a:lvl4pPr>
            <a:lvl5pPr indent="-152400" lvl="4" marL="2057400" rtl="0" algn="l">
              <a:spcBef>
                <a:spcPts val="400"/>
              </a:spcBef>
              <a:buClr>
                <a:schemeClr val="lt1"/>
              </a:buClr>
              <a:buSzPts val="1400"/>
              <a:buFont typeface="Arial"/>
              <a:buChar char="●"/>
              <a:defRPr sz="2000">
                <a:solidFill>
                  <a:schemeClr val="lt1"/>
                </a:solidFill>
                <a:latin typeface="Arial"/>
                <a:ea typeface="Arial"/>
                <a:cs typeface="Arial"/>
                <a:sym typeface="Arial"/>
              </a:defRPr>
            </a:lvl5pPr>
            <a:lvl6pPr indent="-152400" lvl="5" marL="2514600" rtl="0" algn="l">
              <a:spcBef>
                <a:spcPts val="400"/>
              </a:spcBef>
              <a:buClr>
                <a:schemeClr val="dk1"/>
              </a:buClr>
              <a:buSzPts val="1400"/>
              <a:buFont typeface="Arial"/>
              <a:buChar char="●"/>
              <a:defRPr sz="2000">
                <a:solidFill>
                  <a:schemeClr val="dk1"/>
                </a:solidFill>
                <a:latin typeface="Arial"/>
                <a:ea typeface="Arial"/>
                <a:cs typeface="Arial"/>
                <a:sym typeface="Arial"/>
              </a:defRPr>
            </a:lvl6pPr>
            <a:lvl7pPr indent="-152400" lvl="6" marL="2971800" rtl="0" algn="l">
              <a:spcBef>
                <a:spcPts val="400"/>
              </a:spcBef>
              <a:buClr>
                <a:schemeClr val="dk1"/>
              </a:buClr>
              <a:buSzPts val="1400"/>
              <a:buFont typeface="Arial"/>
              <a:buChar char="●"/>
              <a:defRPr sz="2000">
                <a:solidFill>
                  <a:schemeClr val="dk1"/>
                </a:solidFill>
                <a:latin typeface="Arial"/>
                <a:ea typeface="Arial"/>
                <a:cs typeface="Arial"/>
                <a:sym typeface="Arial"/>
              </a:defRPr>
            </a:lvl7pPr>
            <a:lvl8pPr indent="-152400" lvl="7" marL="3429000" rtl="0" algn="l">
              <a:spcBef>
                <a:spcPts val="400"/>
              </a:spcBef>
              <a:buClr>
                <a:schemeClr val="dk1"/>
              </a:buClr>
              <a:buSzPts val="1400"/>
              <a:buFont typeface="Arial"/>
              <a:buChar char="●"/>
              <a:defRPr sz="2000">
                <a:solidFill>
                  <a:schemeClr val="dk1"/>
                </a:solidFill>
                <a:latin typeface="Arial"/>
                <a:ea typeface="Arial"/>
                <a:cs typeface="Arial"/>
                <a:sym typeface="Arial"/>
              </a:defRPr>
            </a:lvl8pPr>
            <a:lvl9pPr indent="-152400" lvl="8" marL="3886200" rtl="0" algn="l">
              <a:spcBef>
                <a:spcPts val="400"/>
              </a:spcBef>
              <a:buClr>
                <a:schemeClr val="dk1"/>
              </a:buClr>
              <a:buSzPts val="1400"/>
              <a:buFont typeface="Arial"/>
              <a:buChar char="●"/>
              <a:defRPr sz="2000">
                <a:solidFill>
                  <a:schemeClr val="dk1"/>
                </a:solidFill>
                <a:latin typeface="Arial"/>
                <a:ea typeface="Arial"/>
                <a:cs typeface="Arial"/>
                <a:sym typeface="Arial"/>
              </a:defRPr>
            </a:lvl9pPr>
          </a:lstStyle>
          <a:p/>
        </p:txBody>
      </p:sp>
      <p:sp>
        <p:nvSpPr>
          <p:cNvPr id="78" name="Shape 78"/>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0" name="Shape 20"/>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222250" lvl="0" marL="342900" rtl="0" algn="l">
              <a:spcBef>
                <a:spcPts val="640"/>
              </a:spcBef>
              <a:buClr>
                <a:schemeClr val="lt1"/>
              </a:buClr>
              <a:buSzPts val="1400"/>
              <a:buFont typeface="Arial"/>
              <a:buChar char="●"/>
              <a:defRPr sz="3200">
                <a:solidFill>
                  <a:schemeClr val="lt1"/>
                </a:solidFill>
                <a:latin typeface="Arial"/>
                <a:ea typeface="Arial"/>
                <a:cs typeface="Arial"/>
                <a:sym typeface="Arial"/>
              </a:defRPr>
            </a:lvl1pPr>
            <a:lvl2pPr indent="-177800" lvl="1" marL="742950" rtl="0" algn="l">
              <a:spcBef>
                <a:spcPts val="560"/>
              </a:spcBef>
              <a:buClr>
                <a:schemeClr val="lt1"/>
              </a:buClr>
              <a:buSzPts val="1400"/>
              <a:buFont typeface="Arial"/>
              <a:buChar char="●"/>
              <a:defRPr sz="2800">
                <a:solidFill>
                  <a:schemeClr val="lt1"/>
                </a:solidFill>
                <a:latin typeface="Arial"/>
                <a:ea typeface="Arial"/>
                <a:cs typeface="Arial"/>
                <a:sym typeface="Arial"/>
              </a:defRPr>
            </a:lvl2pPr>
            <a:lvl3pPr indent="-136525" lvl="2" marL="1143000" rtl="0" algn="l">
              <a:spcBef>
                <a:spcPts val="480"/>
              </a:spcBef>
              <a:buClr>
                <a:schemeClr val="lt1"/>
              </a:buClr>
              <a:buSzPts val="1400"/>
              <a:buFont typeface="Arial"/>
              <a:buChar char="●"/>
              <a:defRPr sz="2400">
                <a:solidFill>
                  <a:schemeClr val="lt1"/>
                </a:solidFill>
                <a:latin typeface="Arial"/>
                <a:ea typeface="Arial"/>
                <a:cs typeface="Arial"/>
                <a:sym typeface="Arial"/>
              </a:defRPr>
            </a:lvl3pPr>
            <a:lvl4pPr indent="-152400" lvl="3" marL="1600200" rtl="0" algn="l">
              <a:spcBef>
                <a:spcPts val="400"/>
              </a:spcBef>
              <a:buClr>
                <a:schemeClr val="lt1"/>
              </a:buClr>
              <a:buSzPts val="1400"/>
              <a:buFont typeface="Arial"/>
              <a:buChar char="●"/>
              <a:defRPr sz="2000">
                <a:solidFill>
                  <a:schemeClr val="lt1"/>
                </a:solidFill>
                <a:latin typeface="Arial"/>
                <a:ea typeface="Arial"/>
                <a:cs typeface="Arial"/>
                <a:sym typeface="Arial"/>
              </a:defRPr>
            </a:lvl4pPr>
            <a:lvl5pPr indent="-152400" lvl="4" marL="2057400" rtl="0" algn="l">
              <a:spcBef>
                <a:spcPts val="400"/>
              </a:spcBef>
              <a:buClr>
                <a:schemeClr val="lt1"/>
              </a:buClr>
              <a:buSzPts val="1400"/>
              <a:buFont typeface="Arial"/>
              <a:buChar char="●"/>
              <a:defRPr sz="2000">
                <a:solidFill>
                  <a:schemeClr val="lt1"/>
                </a:solidFill>
                <a:latin typeface="Arial"/>
                <a:ea typeface="Arial"/>
                <a:cs typeface="Arial"/>
                <a:sym typeface="Arial"/>
              </a:defRPr>
            </a:lvl5pPr>
            <a:lvl6pPr indent="-152400" lvl="5" marL="2514600" rtl="0" algn="l">
              <a:spcBef>
                <a:spcPts val="400"/>
              </a:spcBef>
              <a:buClr>
                <a:schemeClr val="dk1"/>
              </a:buClr>
              <a:buSzPts val="1400"/>
              <a:buFont typeface="Arial"/>
              <a:buChar char="●"/>
              <a:defRPr sz="2000">
                <a:solidFill>
                  <a:schemeClr val="dk1"/>
                </a:solidFill>
                <a:latin typeface="Arial"/>
                <a:ea typeface="Arial"/>
                <a:cs typeface="Arial"/>
                <a:sym typeface="Arial"/>
              </a:defRPr>
            </a:lvl6pPr>
            <a:lvl7pPr indent="-152400" lvl="6" marL="2971800" rtl="0" algn="l">
              <a:spcBef>
                <a:spcPts val="400"/>
              </a:spcBef>
              <a:buClr>
                <a:schemeClr val="dk1"/>
              </a:buClr>
              <a:buSzPts val="1400"/>
              <a:buFont typeface="Arial"/>
              <a:buChar char="●"/>
              <a:defRPr sz="2000">
                <a:solidFill>
                  <a:schemeClr val="dk1"/>
                </a:solidFill>
                <a:latin typeface="Arial"/>
                <a:ea typeface="Arial"/>
                <a:cs typeface="Arial"/>
                <a:sym typeface="Arial"/>
              </a:defRPr>
            </a:lvl7pPr>
            <a:lvl8pPr indent="-152400" lvl="7" marL="3429000" rtl="0" algn="l">
              <a:spcBef>
                <a:spcPts val="400"/>
              </a:spcBef>
              <a:buClr>
                <a:schemeClr val="dk1"/>
              </a:buClr>
              <a:buSzPts val="1400"/>
              <a:buFont typeface="Arial"/>
              <a:buChar char="●"/>
              <a:defRPr sz="2000">
                <a:solidFill>
                  <a:schemeClr val="dk1"/>
                </a:solidFill>
                <a:latin typeface="Arial"/>
                <a:ea typeface="Arial"/>
                <a:cs typeface="Arial"/>
                <a:sym typeface="Arial"/>
              </a:defRPr>
            </a:lvl8pPr>
            <a:lvl9pPr indent="-152400" lvl="8" marL="3886200" rtl="0" algn="l">
              <a:spcBef>
                <a:spcPts val="400"/>
              </a:spcBef>
              <a:buClr>
                <a:schemeClr val="dk1"/>
              </a:buClr>
              <a:buSzPts val="1400"/>
              <a:buFont typeface="Arial"/>
              <a:buChar char="●"/>
              <a:defRPr sz="2000">
                <a:solidFill>
                  <a:schemeClr val="dk1"/>
                </a:solidFill>
                <a:latin typeface="Arial"/>
                <a:ea typeface="Arial"/>
                <a:cs typeface="Arial"/>
                <a:sym typeface="Arial"/>
              </a:defRPr>
            </a:lvl9pPr>
          </a:lstStyle>
          <a:p/>
        </p:txBody>
      </p:sp>
      <p:sp>
        <p:nvSpPr>
          <p:cNvPr id="21" name="Shape 21"/>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22" name="Shape 22"/>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23" name="Shape 23"/>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4" name="Shape 24"/>
        <p:cNvGrpSpPr/>
        <p:nvPr/>
      </p:nvGrpSpPr>
      <p:grpSpPr>
        <a:xfrm>
          <a:off x="0" y="0"/>
          <a:ext cx="0" cy="0"/>
          <a:chOff x="0" y="0"/>
          <a:chExt cx="0" cy="0"/>
        </a:xfrm>
      </p:grpSpPr>
      <p:sp>
        <p:nvSpPr>
          <p:cNvPr id="25" name="Shape 25"/>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lvl="0" rtl="0" algn="l">
              <a:spcBef>
                <a:spcPts val="0"/>
              </a:spcBef>
              <a:buSzPts val="1400"/>
              <a:buNone/>
              <a:defRPr b="1" sz="4000" cap="small"/>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6" name="Shape 26"/>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rtl="0">
              <a:spcBef>
                <a:spcPts val="0"/>
              </a:spcBef>
              <a:buClr>
                <a:srgbClr val="888888"/>
              </a:buClr>
              <a:buSzPts val="1400"/>
              <a:buFont typeface="Arial"/>
              <a:buNone/>
              <a:defRPr sz="2000">
                <a:solidFill>
                  <a:srgbClr val="888888"/>
                </a:solidFill>
              </a:defRPr>
            </a:lvl1pPr>
            <a:lvl2pPr indent="0" lvl="1" marL="457200" rtl="0">
              <a:spcBef>
                <a:spcPts val="0"/>
              </a:spcBef>
              <a:buClr>
                <a:srgbClr val="888888"/>
              </a:buClr>
              <a:buSzPts val="1400"/>
              <a:buFont typeface="Arial"/>
              <a:buNone/>
              <a:defRPr sz="1800">
                <a:solidFill>
                  <a:srgbClr val="888888"/>
                </a:solidFill>
              </a:defRPr>
            </a:lvl2pPr>
            <a:lvl3pPr indent="0" lvl="2" marL="914400" rtl="0">
              <a:spcBef>
                <a:spcPts val="0"/>
              </a:spcBef>
              <a:buClr>
                <a:srgbClr val="888888"/>
              </a:buClr>
              <a:buSzPts val="1400"/>
              <a:buFont typeface="Arial"/>
              <a:buNone/>
              <a:defRPr sz="1600">
                <a:solidFill>
                  <a:srgbClr val="888888"/>
                </a:solidFill>
              </a:defRPr>
            </a:lvl3pPr>
            <a:lvl4pPr indent="0" lvl="3" marL="1371600" rtl="0">
              <a:spcBef>
                <a:spcPts val="0"/>
              </a:spcBef>
              <a:buClr>
                <a:srgbClr val="888888"/>
              </a:buClr>
              <a:buSzPts val="1400"/>
              <a:buFont typeface="Arial"/>
              <a:buNone/>
              <a:defRPr sz="1400">
                <a:solidFill>
                  <a:srgbClr val="888888"/>
                </a:solidFill>
              </a:defRPr>
            </a:lvl4pPr>
            <a:lvl5pPr indent="0" lvl="4" marL="1828800" rtl="0">
              <a:spcBef>
                <a:spcPts val="0"/>
              </a:spcBef>
              <a:buClr>
                <a:srgbClr val="888888"/>
              </a:buClr>
              <a:buSzPts val="1400"/>
              <a:buFont typeface="Arial"/>
              <a:buNone/>
              <a:defRPr sz="1400">
                <a:solidFill>
                  <a:srgbClr val="888888"/>
                </a:solidFill>
              </a:defRPr>
            </a:lvl5pPr>
            <a:lvl6pPr indent="0" lvl="5" marL="2286000" rtl="0">
              <a:spcBef>
                <a:spcPts val="0"/>
              </a:spcBef>
              <a:buClr>
                <a:srgbClr val="888888"/>
              </a:buClr>
              <a:buSzPts val="1400"/>
              <a:buFont typeface="Arial"/>
              <a:buNone/>
              <a:defRPr sz="1400">
                <a:solidFill>
                  <a:srgbClr val="888888"/>
                </a:solidFill>
              </a:defRPr>
            </a:lvl6pPr>
            <a:lvl7pPr indent="0" lvl="6" marL="2743200" rtl="0">
              <a:spcBef>
                <a:spcPts val="0"/>
              </a:spcBef>
              <a:buClr>
                <a:srgbClr val="888888"/>
              </a:buClr>
              <a:buSzPts val="1400"/>
              <a:buFont typeface="Arial"/>
              <a:buNone/>
              <a:defRPr sz="1400">
                <a:solidFill>
                  <a:srgbClr val="888888"/>
                </a:solidFill>
              </a:defRPr>
            </a:lvl7pPr>
            <a:lvl8pPr indent="0" lvl="7" marL="3200400" rtl="0">
              <a:spcBef>
                <a:spcPts val="0"/>
              </a:spcBef>
              <a:buClr>
                <a:srgbClr val="888888"/>
              </a:buClr>
              <a:buSzPts val="1400"/>
              <a:buFont typeface="Arial"/>
              <a:buNone/>
              <a:defRPr sz="1400">
                <a:solidFill>
                  <a:srgbClr val="888888"/>
                </a:solidFill>
              </a:defRPr>
            </a:lvl8pPr>
            <a:lvl9pPr indent="0" lvl="8" marL="3657600" rtl="0">
              <a:spcBef>
                <a:spcPts val="0"/>
              </a:spcBef>
              <a:buClr>
                <a:srgbClr val="888888"/>
              </a:buClr>
              <a:buSzPts val="1400"/>
              <a:buFont typeface="Arial"/>
              <a:buNone/>
              <a:defRPr sz="1400">
                <a:solidFill>
                  <a:srgbClr val="888888"/>
                </a:solidFill>
              </a:defRPr>
            </a:lvl9pPr>
          </a:lstStyle>
          <a:p/>
        </p:txBody>
      </p:sp>
      <p:sp>
        <p:nvSpPr>
          <p:cNvPr id="27" name="Shape 27"/>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_OBJECTS">
    <p:spTree>
      <p:nvGrpSpPr>
        <p:cNvPr id="30" name="Shape 30"/>
        <p:cNvGrpSpPr/>
        <p:nvPr/>
      </p:nvGrpSpPr>
      <p:grpSpPr>
        <a:xfrm>
          <a:off x="0" y="0"/>
          <a:ext cx="0" cy="0"/>
          <a:chOff x="0" y="0"/>
          <a:chExt cx="0" cy="0"/>
        </a:xfrm>
      </p:grpSpPr>
      <p:sp>
        <p:nvSpPr>
          <p:cNvPr id="31" name="Shape 31"/>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2" name="Shape 32"/>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lvl="0" rtl="0">
              <a:spcBef>
                <a:spcPts val="0"/>
              </a:spcBef>
              <a:buSzPts val="1400"/>
              <a:buChar char="●"/>
              <a:defRPr sz="2800"/>
            </a:lvl1pPr>
            <a:lvl2pPr lvl="1" rtl="0">
              <a:spcBef>
                <a:spcPts val="0"/>
              </a:spcBef>
              <a:buSzPts val="1400"/>
              <a:buChar char="●"/>
              <a:defRPr sz="2400"/>
            </a:lvl2pPr>
            <a:lvl3pPr lvl="2" rtl="0">
              <a:spcBef>
                <a:spcPts val="0"/>
              </a:spcBef>
              <a:buSzPts val="1400"/>
              <a:buChar char="●"/>
              <a:defRPr sz="2000"/>
            </a:lvl3pPr>
            <a:lvl4pPr lvl="3" rtl="0">
              <a:spcBef>
                <a:spcPts val="0"/>
              </a:spcBef>
              <a:buSzPts val="1400"/>
              <a:buChar char="●"/>
              <a:defRPr sz="1800"/>
            </a:lvl4pPr>
            <a:lvl5pPr lvl="4" rtl="0">
              <a:spcBef>
                <a:spcPts val="0"/>
              </a:spcBef>
              <a:buSzPts val="1400"/>
              <a:buChar char="●"/>
              <a:defRPr sz="1800"/>
            </a:lvl5pPr>
            <a:lvl6pPr lvl="5" rtl="0">
              <a:spcBef>
                <a:spcPts val="0"/>
              </a:spcBef>
              <a:buSzPts val="1400"/>
              <a:buChar char="●"/>
              <a:defRPr sz="1800"/>
            </a:lvl6pPr>
            <a:lvl7pPr lvl="6" rtl="0">
              <a:spcBef>
                <a:spcPts val="0"/>
              </a:spcBef>
              <a:buSzPts val="1400"/>
              <a:buChar char="●"/>
              <a:defRPr sz="1800"/>
            </a:lvl7pPr>
            <a:lvl8pPr lvl="7" rtl="0">
              <a:spcBef>
                <a:spcPts val="0"/>
              </a:spcBef>
              <a:buSzPts val="1400"/>
              <a:buChar char="●"/>
              <a:defRPr sz="1800"/>
            </a:lvl8pPr>
            <a:lvl9pPr lvl="8" rtl="0">
              <a:spcBef>
                <a:spcPts val="0"/>
              </a:spcBef>
              <a:buSzPts val="1400"/>
              <a:buChar char="●"/>
              <a:defRPr sz="1800"/>
            </a:lvl9pPr>
          </a:lstStyle>
          <a:p/>
        </p:txBody>
      </p:sp>
      <p:sp>
        <p:nvSpPr>
          <p:cNvPr id="33" name="Shape 33"/>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lvl="0" rtl="0">
              <a:spcBef>
                <a:spcPts val="0"/>
              </a:spcBef>
              <a:buSzPts val="1400"/>
              <a:buChar char="●"/>
              <a:defRPr sz="2800"/>
            </a:lvl1pPr>
            <a:lvl2pPr lvl="1" rtl="0">
              <a:spcBef>
                <a:spcPts val="0"/>
              </a:spcBef>
              <a:buSzPts val="1400"/>
              <a:buChar char="●"/>
              <a:defRPr sz="2400"/>
            </a:lvl2pPr>
            <a:lvl3pPr lvl="2" rtl="0">
              <a:spcBef>
                <a:spcPts val="0"/>
              </a:spcBef>
              <a:buSzPts val="1400"/>
              <a:buChar char="●"/>
              <a:defRPr sz="2000"/>
            </a:lvl3pPr>
            <a:lvl4pPr lvl="3" rtl="0">
              <a:spcBef>
                <a:spcPts val="0"/>
              </a:spcBef>
              <a:buSzPts val="1400"/>
              <a:buChar char="●"/>
              <a:defRPr sz="1800"/>
            </a:lvl4pPr>
            <a:lvl5pPr lvl="4" rtl="0">
              <a:spcBef>
                <a:spcPts val="0"/>
              </a:spcBef>
              <a:buSzPts val="1400"/>
              <a:buChar char="●"/>
              <a:defRPr sz="1800"/>
            </a:lvl5pPr>
            <a:lvl6pPr lvl="5" rtl="0">
              <a:spcBef>
                <a:spcPts val="0"/>
              </a:spcBef>
              <a:buSzPts val="1400"/>
              <a:buChar char="●"/>
              <a:defRPr sz="1800"/>
            </a:lvl6pPr>
            <a:lvl7pPr lvl="6" rtl="0">
              <a:spcBef>
                <a:spcPts val="0"/>
              </a:spcBef>
              <a:buSzPts val="1400"/>
              <a:buChar char="●"/>
              <a:defRPr sz="1800"/>
            </a:lvl7pPr>
            <a:lvl8pPr lvl="7" rtl="0">
              <a:spcBef>
                <a:spcPts val="0"/>
              </a:spcBef>
              <a:buSzPts val="1400"/>
              <a:buChar char="●"/>
              <a:defRPr sz="1800"/>
            </a:lvl8pPr>
            <a:lvl9pPr lvl="8" rtl="0">
              <a:spcBef>
                <a:spcPts val="0"/>
              </a:spcBef>
              <a:buSzPts val="1400"/>
              <a:buChar char="●"/>
              <a:defRPr sz="1800"/>
            </a:lvl9pPr>
          </a:lstStyle>
          <a:p/>
        </p:txBody>
      </p:sp>
      <p:sp>
        <p:nvSpPr>
          <p:cNvPr id="34" name="Shape 34"/>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35" name="Shape 35"/>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TWO_OBJECTS_WITH_TEXT">
    <p:spTree>
      <p:nvGrpSpPr>
        <p:cNvPr id="37" name="Shape 37"/>
        <p:cNvGrpSpPr/>
        <p:nvPr/>
      </p:nvGrpSpPr>
      <p:grpSpPr>
        <a:xfrm>
          <a:off x="0" y="0"/>
          <a:ext cx="0" cy="0"/>
          <a:chOff x="0" y="0"/>
          <a:chExt cx="0" cy="0"/>
        </a:xfrm>
      </p:grpSpPr>
      <p:sp>
        <p:nvSpPr>
          <p:cNvPr id="38" name="Shape 3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9" name="Shape 39"/>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rtl="0">
              <a:spcBef>
                <a:spcPts val="0"/>
              </a:spcBef>
              <a:buSzPts val="1400"/>
              <a:buFont typeface="Arial"/>
              <a:buNone/>
              <a:defRPr b="1" sz="2400"/>
            </a:lvl1pPr>
            <a:lvl2pPr indent="0" lvl="1" marL="457200" rtl="0">
              <a:spcBef>
                <a:spcPts val="0"/>
              </a:spcBef>
              <a:buSzPts val="1400"/>
              <a:buFont typeface="Arial"/>
              <a:buNone/>
              <a:defRPr b="1" sz="2000"/>
            </a:lvl2pPr>
            <a:lvl3pPr indent="0" lvl="2" marL="914400" rtl="0">
              <a:spcBef>
                <a:spcPts val="0"/>
              </a:spcBef>
              <a:buSzPts val="1400"/>
              <a:buFont typeface="Arial"/>
              <a:buNone/>
              <a:defRPr b="1" sz="1800"/>
            </a:lvl3pPr>
            <a:lvl4pPr indent="0" lvl="3" marL="1371600" rtl="0">
              <a:spcBef>
                <a:spcPts val="0"/>
              </a:spcBef>
              <a:buSzPts val="1400"/>
              <a:buFont typeface="Arial"/>
              <a:buNone/>
              <a:defRPr b="1" sz="1600"/>
            </a:lvl4pPr>
            <a:lvl5pPr indent="0" lvl="4" marL="1828800" rtl="0">
              <a:spcBef>
                <a:spcPts val="0"/>
              </a:spcBef>
              <a:buSzPts val="1400"/>
              <a:buFont typeface="Arial"/>
              <a:buNone/>
              <a:defRPr b="1" sz="1600"/>
            </a:lvl5pPr>
            <a:lvl6pPr indent="0" lvl="5" marL="2286000" rtl="0">
              <a:spcBef>
                <a:spcPts val="0"/>
              </a:spcBef>
              <a:buSzPts val="1400"/>
              <a:buFont typeface="Arial"/>
              <a:buNone/>
              <a:defRPr b="1" sz="1600"/>
            </a:lvl6pPr>
            <a:lvl7pPr indent="0" lvl="6" marL="2743200" rtl="0">
              <a:spcBef>
                <a:spcPts val="0"/>
              </a:spcBef>
              <a:buSzPts val="1400"/>
              <a:buFont typeface="Arial"/>
              <a:buNone/>
              <a:defRPr b="1" sz="1600"/>
            </a:lvl7pPr>
            <a:lvl8pPr indent="0" lvl="7" marL="3200400" rtl="0">
              <a:spcBef>
                <a:spcPts val="0"/>
              </a:spcBef>
              <a:buSzPts val="1400"/>
              <a:buFont typeface="Arial"/>
              <a:buNone/>
              <a:defRPr b="1" sz="1600"/>
            </a:lvl8pPr>
            <a:lvl9pPr indent="0" lvl="8" marL="3657600" rtl="0">
              <a:spcBef>
                <a:spcPts val="0"/>
              </a:spcBef>
              <a:buSzPts val="1400"/>
              <a:buFont typeface="Arial"/>
              <a:buNone/>
              <a:defRPr b="1" sz="1600"/>
            </a:lvl9pPr>
          </a:lstStyle>
          <a:p/>
        </p:txBody>
      </p:sp>
      <p:sp>
        <p:nvSpPr>
          <p:cNvPr id="40" name="Shape 40"/>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lvl="0" rtl="0">
              <a:spcBef>
                <a:spcPts val="0"/>
              </a:spcBef>
              <a:buSzPts val="1400"/>
              <a:buChar char="●"/>
              <a:defRPr sz="2400"/>
            </a:lvl1pPr>
            <a:lvl2pPr lvl="1" rtl="0">
              <a:spcBef>
                <a:spcPts val="0"/>
              </a:spcBef>
              <a:buSzPts val="1400"/>
              <a:buChar char="●"/>
              <a:defRPr sz="2000"/>
            </a:lvl2pPr>
            <a:lvl3pPr lvl="2" rtl="0">
              <a:spcBef>
                <a:spcPts val="0"/>
              </a:spcBef>
              <a:buSzPts val="1400"/>
              <a:buChar char="●"/>
              <a:defRPr sz="1800"/>
            </a:lvl3pPr>
            <a:lvl4pPr lvl="3" rtl="0">
              <a:spcBef>
                <a:spcPts val="0"/>
              </a:spcBef>
              <a:buSzPts val="1400"/>
              <a:buChar char="●"/>
              <a:defRPr sz="1600"/>
            </a:lvl4pPr>
            <a:lvl5pPr lvl="4" rtl="0">
              <a:spcBef>
                <a:spcPts val="0"/>
              </a:spcBef>
              <a:buSzPts val="1400"/>
              <a:buChar char="●"/>
              <a:defRPr sz="1600"/>
            </a:lvl5pPr>
            <a:lvl6pPr lvl="5" rtl="0">
              <a:spcBef>
                <a:spcPts val="0"/>
              </a:spcBef>
              <a:buSzPts val="1400"/>
              <a:buChar char="●"/>
              <a:defRPr sz="1600"/>
            </a:lvl6pPr>
            <a:lvl7pPr lvl="6" rtl="0">
              <a:spcBef>
                <a:spcPts val="0"/>
              </a:spcBef>
              <a:buSzPts val="1400"/>
              <a:buChar char="●"/>
              <a:defRPr sz="1600"/>
            </a:lvl7pPr>
            <a:lvl8pPr lvl="7" rtl="0">
              <a:spcBef>
                <a:spcPts val="0"/>
              </a:spcBef>
              <a:buSzPts val="1400"/>
              <a:buChar char="●"/>
              <a:defRPr sz="1600"/>
            </a:lvl8pPr>
            <a:lvl9pPr lvl="8" rtl="0">
              <a:spcBef>
                <a:spcPts val="0"/>
              </a:spcBef>
              <a:buSzPts val="1400"/>
              <a:buChar char="●"/>
              <a:defRPr sz="1600"/>
            </a:lvl9pPr>
          </a:lstStyle>
          <a:p/>
        </p:txBody>
      </p:sp>
      <p:sp>
        <p:nvSpPr>
          <p:cNvPr id="41" name="Shape 41"/>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rtl="0">
              <a:spcBef>
                <a:spcPts val="0"/>
              </a:spcBef>
              <a:buSzPts val="1400"/>
              <a:buFont typeface="Arial"/>
              <a:buNone/>
              <a:defRPr b="1" sz="2400"/>
            </a:lvl1pPr>
            <a:lvl2pPr indent="0" lvl="1" marL="457200" rtl="0">
              <a:spcBef>
                <a:spcPts val="0"/>
              </a:spcBef>
              <a:buSzPts val="1400"/>
              <a:buFont typeface="Arial"/>
              <a:buNone/>
              <a:defRPr b="1" sz="2000"/>
            </a:lvl2pPr>
            <a:lvl3pPr indent="0" lvl="2" marL="914400" rtl="0">
              <a:spcBef>
                <a:spcPts val="0"/>
              </a:spcBef>
              <a:buSzPts val="1400"/>
              <a:buFont typeface="Arial"/>
              <a:buNone/>
              <a:defRPr b="1" sz="1800"/>
            </a:lvl3pPr>
            <a:lvl4pPr indent="0" lvl="3" marL="1371600" rtl="0">
              <a:spcBef>
                <a:spcPts val="0"/>
              </a:spcBef>
              <a:buSzPts val="1400"/>
              <a:buFont typeface="Arial"/>
              <a:buNone/>
              <a:defRPr b="1" sz="1600"/>
            </a:lvl4pPr>
            <a:lvl5pPr indent="0" lvl="4" marL="1828800" rtl="0">
              <a:spcBef>
                <a:spcPts val="0"/>
              </a:spcBef>
              <a:buSzPts val="1400"/>
              <a:buFont typeface="Arial"/>
              <a:buNone/>
              <a:defRPr b="1" sz="1600"/>
            </a:lvl5pPr>
            <a:lvl6pPr indent="0" lvl="5" marL="2286000" rtl="0">
              <a:spcBef>
                <a:spcPts val="0"/>
              </a:spcBef>
              <a:buSzPts val="1400"/>
              <a:buFont typeface="Arial"/>
              <a:buNone/>
              <a:defRPr b="1" sz="1600"/>
            </a:lvl6pPr>
            <a:lvl7pPr indent="0" lvl="6" marL="2743200" rtl="0">
              <a:spcBef>
                <a:spcPts val="0"/>
              </a:spcBef>
              <a:buSzPts val="1400"/>
              <a:buFont typeface="Arial"/>
              <a:buNone/>
              <a:defRPr b="1" sz="1600"/>
            </a:lvl7pPr>
            <a:lvl8pPr indent="0" lvl="7" marL="3200400" rtl="0">
              <a:spcBef>
                <a:spcPts val="0"/>
              </a:spcBef>
              <a:buSzPts val="1400"/>
              <a:buFont typeface="Arial"/>
              <a:buNone/>
              <a:defRPr b="1" sz="1600"/>
            </a:lvl8pPr>
            <a:lvl9pPr indent="0" lvl="8" marL="3657600" rtl="0">
              <a:spcBef>
                <a:spcPts val="0"/>
              </a:spcBef>
              <a:buSzPts val="1400"/>
              <a:buFont typeface="Arial"/>
              <a:buNone/>
              <a:defRPr b="1" sz="1600"/>
            </a:lvl9pPr>
          </a:lstStyle>
          <a:p/>
        </p:txBody>
      </p:sp>
      <p:sp>
        <p:nvSpPr>
          <p:cNvPr id="42" name="Shape 42"/>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lvl="0" rtl="0">
              <a:spcBef>
                <a:spcPts val="0"/>
              </a:spcBef>
              <a:buSzPts val="1400"/>
              <a:buChar char="●"/>
              <a:defRPr sz="2400"/>
            </a:lvl1pPr>
            <a:lvl2pPr lvl="1" rtl="0">
              <a:spcBef>
                <a:spcPts val="0"/>
              </a:spcBef>
              <a:buSzPts val="1400"/>
              <a:buChar char="●"/>
              <a:defRPr sz="2000"/>
            </a:lvl2pPr>
            <a:lvl3pPr lvl="2" rtl="0">
              <a:spcBef>
                <a:spcPts val="0"/>
              </a:spcBef>
              <a:buSzPts val="1400"/>
              <a:buChar char="●"/>
              <a:defRPr sz="1800"/>
            </a:lvl3pPr>
            <a:lvl4pPr lvl="3" rtl="0">
              <a:spcBef>
                <a:spcPts val="0"/>
              </a:spcBef>
              <a:buSzPts val="1400"/>
              <a:buChar char="●"/>
              <a:defRPr sz="1600"/>
            </a:lvl4pPr>
            <a:lvl5pPr lvl="4" rtl="0">
              <a:spcBef>
                <a:spcPts val="0"/>
              </a:spcBef>
              <a:buSzPts val="1400"/>
              <a:buChar char="●"/>
              <a:defRPr sz="1600"/>
            </a:lvl5pPr>
            <a:lvl6pPr lvl="5" rtl="0">
              <a:spcBef>
                <a:spcPts val="0"/>
              </a:spcBef>
              <a:buSzPts val="1400"/>
              <a:buChar char="●"/>
              <a:defRPr sz="1600"/>
            </a:lvl6pPr>
            <a:lvl7pPr lvl="6" rtl="0">
              <a:spcBef>
                <a:spcPts val="0"/>
              </a:spcBef>
              <a:buSzPts val="1400"/>
              <a:buChar char="●"/>
              <a:defRPr sz="1600"/>
            </a:lvl7pPr>
            <a:lvl8pPr lvl="7" rtl="0">
              <a:spcBef>
                <a:spcPts val="0"/>
              </a:spcBef>
              <a:buSzPts val="1400"/>
              <a:buChar char="●"/>
              <a:defRPr sz="1600"/>
            </a:lvl8pPr>
            <a:lvl9pPr lvl="8" rtl="0">
              <a:spcBef>
                <a:spcPts val="0"/>
              </a:spcBef>
              <a:buSzPts val="1400"/>
              <a:buChar char="●"/>
              <a:defRPr sz="1600"/>
            </a:lvl9pPr>
          </a:lstStyle>
          <a:p/>
        </p:txBody>
      </p:sp>
      <p:sp>
        <p:nvSpPr>
          <p:cNvPr id="43" name="Shape 43"/>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8" name="Shape 48"/>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1" name="Shape 51"/>
        <p:cNvGrpSpPr/>
        <p:nvPr/>
      </p:nvGrpSpPr>
      <p:grpSpPr>
        <a:xfrm>
          <a:off x="0" y="0"/>
          <a:ext cx="0" cy="0"/>
          <a:chOff x="0" y="0"/>
          <a:chExt cx="0" cy="0"/>
        </a:xfrm>
      </p:grpSpPr>
      <p:sp>
        <p:nvSpPr>
          <p:cNvPr id="52" name="Shape 52"/>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OBJECT_WITH_CAPTION_TEXT">
    <p:spTree>
      <p:nvGrpSpPr>
        <p:cNvPr id="55" name="Shape 55"/>
        <p:cNvGrpSpPr/>
        <p:nvPr/>
      </p:nvGrpSpPr>
      <p:grpSpPr>
        <a:xfrm>
          <a:off x="0" y="0"/>
          <a:ext cx="0" cy="0"/>
          <a:chOff x="0" y="0"/>
          <a:chExt cx="0" cy="0"/>
        </a:xfrm>
      </p:grpSpPr>
      <p:sp>
        <p:nvSpPr>
          <p:cNvPr id="56" name="Shape 56"/>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lvl="0" rtl="0" algn="l">
              <a:spcBef>
                <a:spcPts val="0"/>
              </a:spcBef>
              <a:buSzPts val="1400"/>
              <a:buNone/>
              <a:defRPr b="1" sz="2000"/>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57" name="Shape 57"/>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lvl="0" rtl="0">
              <a:spcBef>
                <a:spcPts val="0"/>
              </a:spcBef>
              <a:buSzPts val="1400"/>
              <a:buChar char="●"/>
              <a:defRPr sz="3200"/>
            </a:lvl1pPr>
            <a:lvl2pPr lvl="1" rtl="0">
              <a:spcBef>
                <a:spcPts val="0"/>
              </a:spcBef>
              <a:buSzPts val="1400"/>
              <a:buChar char="●"/>
              <a:defRPr sz="2800"/>
            </a:lvl2pPr>
            <a:lvl3pPr lvl="2" rtl="0">
              <a:spcBef>
                <a:spcPts val="0"/>
              </a:spcBef>
              <a:buSzPts val="1400"/>
              <a:buChar char="●"/>
              <a:defRPr sz="2400"/>
            </a:lvl3pPr>
            <a:lvl4pPr lvl="3" rtl="0">
              <a:spcBef>
                <a:spcPts val="0"/>
              </a:spcBef>
              <a:buSzPts val="1400"/>
              <a:buChar char="●"/>
              <a:defRPr sz="2000"/>
            </a:lvl4pPr>
            <a:lvl5pPr lvl="4" rtl="0">
              <a:spcBef>
                <a:spcPts val="0"/>
              </a:spcBef>
              <a:buSzPts val="1400"/>
              <a:buChar char="●"/>
              <a:defRPr sz="2000"/>
            </a:lvl5pPr>
            <a:lvl6pPr lvl="5" rtl="0">
              <a:spcBef>
                <a:spcPts val="0"/>
              </a:spcBef>
              <a:buSzPts val="1400"/>
              <a:buChar char="●"/>
              <a:defRPr sz="2000"/>
            </a:lvl6pPr>
            <a:lvl7pPr lvl="6" rtl="0">
              <a:spcBef>
                <a:spcPts val="0"/>
              </a:spcBef>
              <a:buSzPts val="1400"/>
              <a:buChar char="●"/>
              <a:defRPr sz="2000"/>
            </a:lvl7pPr>
            <a:lvl8pPr lvl="7" rtl="0">
              <a:spcBef>
                <a:spcPts val="0"/>
              </a:spcBef>
              <a:buSzPts val="1400"/>
              <a:buChar char="●"/>
              <a:defRPr sz="2000"/>
            </a:lvl8pPr>
            <a:lvl9pPr lvl="8" rtl="0">
              <a:spcBef>
                <a:spcPts val="0"/>
              </a:spcBef>
              <a:buSzPts val="1400"/>
              <a:buChar char="●"/>
              <a:defRPr sz="2000"/>
            </a:lvl9pPr>
          </a:lstStyle>
          <a:p/>
        </p:txBody>
      </p:sp>
      <p:sp>
        <p:nvSpPr>
          <p:cNvPr id="58" name="Shape 58"/>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rtl="0">
              <a:spcBef>
                <a:spcPts val="0"/>
              </a:spcBef>
              <a:buSzPts val="1400"/>
              <a:buFont typeface="Arial"/>
              <a:buNone/>
              <a:defRPr sz="1400"/>
            </a:lvl1pPr>
            <a:lvl2pPr indent="0" lvl="1" marL="457200" rtl="0">
              <a:spcBef>
                <a:spcPts val="0"/>
              </a:spcBef>
              <a:buSzPts val="1400"/>
              <a:buFont typeface="Arial"/>
              <a:buNone/>
              <a:defRPr sz="1200"/>
            </a:lvl2pPr>
            <a:lvl3pPr indent="0" lvl="2" marL="914400" rtl="0">
              <a:spcBef>
                <a:spcPts val="0"/>
              </a:spcBef>
              <a:buSzPts val="1400"/>
              <a:buFont typeface="Arial"/>
              <a:buNone/>
              <a:defRPr sz="1000"/>
            </a:lvl3pPr>
            <a:lvl4pPr indent="0" lvl="3" marL="1371600" rtl="0">
              <a:spcBef>
                <a:spcPts val="0"/>
              </a:spcBef>
              <a:buSzPts val="1400"/>
              <a:buFont typeface="Arial"/>
              <a:buNone/>
              <a:defRPr sz="900"/>
            </a:lvl4pPr>
            <a:lvl5pPr indent="0" lvl="4" marL="1828800" rtl="0">
              <a:spcBef>
                <a:spcPts val="0"/>
              </a:spcBef>
              <a:buSzPts val="1400"/>
              <a:buFont typeface="Arial"/>
              <a:buNone/>
              <a:defRPr sz="900"/>
            </a:lvl5pPr>
            <a:lvl6pPr indent="0" lvl="5" marL="2286000" rtl="0">
              <a:spcBef>
                <a:spcPts val="0"/>
              </a:spcBef>
              <a:buSzPts val="1400"/>
              <a:buFont typeface="Arial"/>
              <a:buNone/>
              <a:defRPr sz="900"/>
            </a:lvl6pPr>
            <a:lvl7pPr indent="0" lvl="6" marL="2743200" rtl="0">
              <a:spcBef>
                <a:spcPts val="0"/>
              </a:spcBef>
              <a:buSzPts val="1400"/>
              <a:buFont typeface="Arial"/>
              <a:buNone/>
              <a:defRPr sz="900"/>
            </a:lvl7pPr>
            <a:lvl8pPr indent="0" lvl="7" marL="3200400" rtl="0">
              <a:spcBef>
                <a:spcPts val="0"/>
              </a:spcBef>
              <a:buSzPts val="1400"/>
              <a:buFont typeface="Arial"/>
              <a:buNone/>
              <a:defRPr sz="900"/>
            </a:lvl8pPr>
            <a:lvl9pPr indent="0" lvl="8" marL="3657600" rtl="0">
              <a:spcBef>
                <a:spcPts val="0"/>
              </a:spcBef>
              <a:buSzPts val="1400"/>
              <a:buFont typeface="Arial"/>
              <a:buNone/>
              <a:defRPr sz="900"/>
            </a:lvl9pPr>
          </a:lstStyle>
          <a:p/>
        </p:txBody>
      </p:sp>
      <p:sp>
        <p:nvSpPr>
          <p:cNvPr id="59" name="Shape 59"/>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_WITH_CAPTION_TEXT">
    <p:spTree>
      <p:nvGrpSpPr>
        <p:cNvPr id="62" name="Shape 62"/>
        <p:cNvGrpSpPr/>
        <p:nvPr/>
      </p:nvGrpSpPr>
      <p:grpSpPr>
        <a:xfrm>
          <a:off x="0" y="0"/>
          <a:ext cx="0" cy="0"/>
          <a:chOff x="0" y="0"/>
          <a:chExt cx="0" cy="0"/>
        </a:xfrm>
      </p:grpSpPr>
      <p:sp>
        <p:nvSpPr>
          <p:cNvPr id="63" name="Shape 63"/>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lvl="0" rtl="0" algn="l">
              <a:spcBef>
                <a:spcPts val="0"/>
              </a:spcBef>
              <a:buSzPts val="1400"/>
              <a:buNone/>
              <a:defRPr b="1" sz="2000"/>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64" name="Shape 64"/>
          <p:cNvSpPr/>
          <p:nvPr>
            <p:ph idx="2" type="pic"/>
          </p:nvPr>
        </p:nvSpPr>
        <p:spPr>
          <a:xfrm>
            <a:off x="1792288" y="612775"/>
            <a:ext cx="5486400" cy="4114800"/>
          </a:xfrm>
          <a:prstGeom prst="rect">
            <a:avLst/>
          </a:prstGeom>
          <a:noFill/>
          <a:ln>
            <a:noFill/>
          </a:ln>
        </p:spPr>
        <p:txBody>
          <a:bodyPr anchorCtr="0" anchor="ctr" bIns="91425" lIns="91425" rIns="91425" wrap="square" tIns="91425"/>
          <a:lstStyle>
            <a:lvl1pPr indent="0" lvl="0" marL="0" marR="0" rtl="0" algn="l">
              <a:spcBef>
                <a:spcPts val="0"/>
              </a:spcBef>
              <a:buClr>
                <a:srgbClr val="888888"/>
              </a:buClr>
              <a:buSzPts val="1400"/>
              <a:buFont typeface="Arial"/>
              <a:buNone/>
              <a:defRPr b="0" i="0" sz="3200" u="none" cap="none" strike="noStrike">
                <a:solidFill>
                  <a:srgbClr val="888888"/>
                </a:solidFill>
                <a:latin typeface="Arial"/>
                <a:ea typeface="Arial"/>
                <a:cs typeface="Arial"/>
                <a:sym typeface="Arial"/>
              </a:defRPr>
            </a:lvl1pPr>
            <a:lvl2pPr indent="0" lvl="1" marL="457200" marR="0" rtl="0" algn="l">
              <a:spcBef>
                <a:spcPts val="0"/>
              </a:spcBef>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5" name="Shape 65"/>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rtl="0">
              <a:spcBef>
                <a:spcPts val="0"/>
              </a:spcBef>
              <a:buSzPts val="1400"/>
              <a:buFont typeface="Arial"/>
              <a:buNone/>
              <a:defRPr sz="1400"/>
            </a:lvl1pPr>
            <a:lvl2pPr indent="0" lvl="1" marL="457200" rtl="0">
              <a:spcBef>
                <a:spcPts val="0"/>
              </a:spcBef>
              <a:buSzPts val="1400"/>
              <a:buFont typeface="Arial"/>
              <a:buNone/>
              <a:defRPr sz="1200"/>
            </a:lvl2pPr>
            <a:lvl3pPr indent="0" lvl="2" marL="914400" rtl="0">
              <a:spcBef>
                <a:spcPts val="0"/>
              </a:spcBef>
              <a:buSzPts val="1400"/>
              <a:buFont typeface="Arial"/>
              <a:buNone/>
              <a:defRPr sz="1000"/>
            </a:lvl3pPr>
            <a:lvl4pPr indent="0" lvl="3" marL="1371600" rtl="0">
              <a:spcBef>
                <a:spcPts val="0"/>
              </a:spcBef>
              <a:buSzPts val="1400"/>
              <a:buFont typeface="Arial"/>
              <a:buNone/>
              <a:defRPr sz="900"/>
            </a:lvl4pPr>
            <a:lvl5pPr indent="0" lvl="4" marL="1828800" rtl="0">
              <a:spcBef>
                <a:spcPts val="0"/>
              </a:spcBef>
              <a:buSzPts val="1400"/>
              <a:buFont typeface="Arial"/>
              <a:buNone/>
              <a:defRPr sz="900"/>
            </a:lvl5pPr>
            <a:lvl6pPr indent="0" lvl="5" marL="2286000" rtl="0">
              <a:spcBef>
                <a:spcPts val="0"/>
              </a:spcBef>
              <a:buSzPts val="1400"/>
              <a:buFont typeface="Arial"/>
              <a:buNone/>
              <a:defRPr sz="900"/>
            </a:lvl6pPr>
            <a:lvl7pPr indent="0" lvl="6" marL="2743200" rtl="0">
              <a:spcBef>
                <a:spcPts val="0"/>
              </a:spcBef>
              <a:buSzPts val="1400"/>
              <a:buFont typeface="Arial"/>
              <a:buNone/>
              <a:defRPr sz="900"/>
            </a:lvl7pPr>
            <a:lvl8pPr indent="0" lvl="7" marL="3200400" rtl="0">
              <a:spcBef>
                <a:spcPts val="0"/>
              </a:spcBef>
              <a:buSzPts val="1400"/>
              <a:buFont typeface="Arial"/>
              <a:buNone/>
              <a:defRPr sz="900"/>
            </a:lvl8pPr>
            <a:lvl9pPr indent="0" lvl="8" marL="3657600" rtl="0">
              <a:spcBef>
                <a:spcPts val="0"/>
              </a:spcBef>
              <a:buSzPts val="1400"/>
              <a:buFont typeface="Arial"/>
              <a:buNone/>
              <a:defRPr sz="900"/>
            </a:lvl9pPr>
          </a:lstStyle>
          <a:p/>
        </p:txBody>
      </p:sp>
      <p:sp>
        <p:nvSpPr>
          <p:cNvPr id="66" name="Shape 66"/>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67" name="Shape 67"/>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3366"/>
        </a:solidFill>
      </p:bgPr>
    </p:bg>
    <p:spTree>
      <p:nvGrpSpPr>
        <p:cNvPr id="5" name="Shape 5"/>
        <p:cNvGrpSpPr/>
        <p:nvPr/>
      </p:nvGrpSpPr>
      <p:grpSpPr>
        <a:xfrm>
          <a:off x="0" y="0"/>
          <a:ext cx="0" cy="0"/>
          <a:chOff x="0" y="0"/>
          <a:chExt cx="0" cy="0"/>
        </a:xfrm>
      </p:grpSpPr>
      <p:pic>
        <p:nvPicPr>
          <p:cNvPr id="6" name="Shape 6"/>
          <p:cNvPicPr preferRelativeResize="0"/>
          <p:nvPr/>
        </p:nvPicPr>
        <p:blipFill>
          <a:blip r:embed="rId1">
            <a:alphaModFix/>
          </a:blip>
          <a:stretch>
            <a:fillRect/>
          </a:stretch>
        </p:blipFill>
        <p:spPr>
          <a:xfrm>
            <a:off x="6859697" y="6235579"/>
            <a:ext cx="1989228" cy="525909"/>
          </a:xfrm>
          <a:prstGeom prst="rect">
            <a:avLst/>
          </a:prstGeom>
          <a:noFill/>
          <a:ln>
            <a:noFill/>
          </a:ln>
        </p:spPr>
      </p:pic>
      <p:sp>
        <p:nvSpPr>
          <p:cNvPr id="7" name="Shape 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SzPts val="1400"/>
              <a:buFont typeface="Georgia"/>
              <a:buNone/>
              <a:defRPr b="0" i="0" sz="4400" u="none" cap="none" strike="noStrike">
                <a:solidFill>
                  <a:schemeClr val="lt1"/>
                </a:solidFill>
                <a:latin typeface="Georgia"/>
                <a:ea typeface="Georgia"/>
                <a:cs typeface="Georgia"/>
                <a:sym typeface="Georgia"/>
              </a:defRPr>
            </a:lvl1pPr>
            <a:lvl2pPr indent="0" lvl="1" marL="0" marR="0" rtl="0" algn="l">
              <a:spcBef>
                <a:spcPts val="0"/>
              </a:spcBef>
              <a:buSzPts val="1400"/>
              <a:buChar char="○"/>
              <a:defRPr/>
            </a:lvl2pPr>
            <a:lvl3pPr indent="0" lvl="2" marL="0" marR="0" rtl="0" algn="l">
              <a:spcBef>
                <a:spcPts val="0"/>
              </a:spcBef>
              <a:buSzPts val="1400"/>
              <a:buChar char="■"/>
              <a:defRPr/>
            </a:lvl3pPr>
            <a:lvl4pPr indent="0" lvl="3" marL="0" marR="0" rtl="0" algn="l">
              <a:spcBef>
                <a:spcPts val="0"/>
              </a:spcBef>
              <a:buSzPts val="1400"/>
              <a:buChar char="●"/>
              <a:defRPr/>
            </a:lvl4pPr>
            <a:lvl5pPr indent="0" lvl="4" marL="0" marR="0" rtl="0" algn="l">
              <a:spcBef>
                <a:spcPts val="0"/>
              </a:spcBef>
              <a:buSzPts val="1400"/>
              <a:buChar char="○"/>
              <a:defRPr/>
            </a:lvl5pPr>
            <a:lvl6pPr indent="0" lvl="5" marL="0" marR="0" rtl="0" algn="l">
              <a:spcBef>
                <a:spcPts val="0"/>
              </a:spcBef>
              <a:buSzPts val="1400"/>
              <a:buChar char="■"/>
              <a:defRPr/>
            </a:lvl6pPr>
            <a:lvl7pPr indent="0" lvl="6" marL="0" marR="0" rtl="0" algn="l">
              <a:spcBef>
                <a:spcPts val="0"/>
              </a:spcBef>
              <a:buSzPts val="1400"/>
              <a:buChar char="●"/>
              <a:defRPr/>
            </a:lvl7pPr>
            <a:lvl8pPr indent="0" lvl="7" marL="0" marR="0" rtl="0" algn="l">
              <a:spcBef>
                <a:spcPts val="0"/>
              </a:spcBef>
              <a:buSzPts val="1400"/>
              <a:buChar char="○"/>
              <a:defRPr/>
            </a:lvl8pPr>
            <a:lvl9pPr indent="0" lvl="8" marL="0" marR="0" rtl="0" algn="l">
              <a:spcBef>
                <a:spcPts val="0"/>
              </a:spcBef>
              <a:buSzPts val="1400"/>
              <a:buChar char="■"/>
              <a:defRPr/>
            </a:lvl9pPr>
          </a:lstStyle>
          <a:p/>
        </p:txBody>
      </p:sp>
      <p:sp>
        <p:nvSpPr>
          <p:cNvPr id="8" name="Shape 8"/>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222250" lvl="0" marL="342900" marR="0" rtl="0" algn="l">
              <a:spcBef>
                <a:spcPts val="640"/>
              </a:spcBef>
              <a:buClr>
                <a:schemeClr val="lt1"/>
              </a:buClr>
              <a:buSzPts val="1400"/>
              <a:buFont typeface="Arial"/>
              <a:buChar char="●"/>
              <a:defRPr b="0" i="0" sz="3200" u="none" cap="none" strike="noStrike">
                <a:solidFill>
                  <a:schemeClr val="lt1"/>
                </a:solidFill>
                <a:latin typeface="Arial"/>
                <a:ea typeface="Arial"/>
                <a:cs typeface="Arial"/>
                <a:sym typeface="Arial"/>
              </a:defRPr>
            </a:lvl1pPr>
            <a:lvl2pPr indent="-177800" lvl="1" marL="742950" marR="0" rtl="0" algn="l">
              <a:spcBef>
                <a:spcPts val="560"/>
              </a:spcBef>
              <a:buClr>
                <a:schemeClr val="lt1"/>
              </a:buClr>
              <a:buSzPts val="1400"/>
              <a:buFont typeface="Arial"/>
              <a:buChar char="●"/>
              <a:defRPr b="0" i="0" sz="2800" u="none" cap="none" strike="noStrike">
                <a:solidFill>
                  <a:schemeClr val="lt1"/>
                </a:solidFill>
                <a:latin typeface="Arial"/>
                <a:ea typeface="Arial"/>
                <a:cs typeface="Arial"/>
                <a:sym typeface="Arial"/>
              </a:defRPr>
            </a:lvl2pPr>
            <a:lvl3pPr indent="-136525" lvl="2" marL="1143000" marR="0" rtl="0" algn="l">
              <a:spcBef>
                <a:spcPts val="480"/>
              </a:spcBef>
              <a:buClr>
                <a:schemeClr val="lt1"/>
              </a:buClr>
              <a:buSzPts val="1400"/>
              <a:buFont typeface="Arial"/>
              <a:buChar char="●"/>
              <a:defRPr b="0" i="0" sz="2400" u="none" cap="none" strike="noStrike">
                <a:solidFill>
                  <a:schemeClr val="lt1"/>
                </a:solidFill>
                <a:latin typeface="Arial"/>
                <a:ea typeface="Arial"/>
                <a:cs typeface="Arial"/>
                <a:sym typeface="Arial"/>
              </a:defRPr>
            </a:lvl3pPr>
            <a:lvl4pPr indent="-152400" lvl="3" marL="1600200" marR="0" rtl="0" algn="l">
              <a:spcBef>
                <a:spcPts val="400"/>
              </a:spcBef>
              <a:buClr>
                <a:schemeClr val="lt1"/>
              </a:buClr>
              <a:buSzPts val="1400"/>
              <a:buFont typeface="Arial"/>
              <a:buChar char="●"/>
              <a:defRPr b="0" i="0" sz="2000" u="none" cap="none" strike="noStrike">
                <a:solidFill>
                  <a:schemeClr val="lt1"/>
                </a:solidFill>
                <a:latin typeface="Arial"/>
                <a:ea typeface="Arial"/>
                <a:cs typeface="Arial"/>
                <a:sym typeface="Arial"/>
              </a:defRPr>
            </a:lvl4pPr>
            <a:lvl5pPr indent="-152400" lvl="4" marL="2057400" marR="0" rtl="0" algn="l">
              <a:spcBef>
                <a:spcPts val="400"/>
              </a:spcBef>
              <a:buClr>
                <a:schemeClr val="lt1"/>
              </a:buClr>
              <a:buSzPts val="1400"/>
              <a:buFont typeface="Arial"/>
              <a:buChar char="●"/>
              <a:defRPr b="0" i="0" sz="2000" u="none" cap="none" strike="noStrike">
                <a:solidFill>
                  <a:schemeClr val="lt1"/>
                </a:solidFill>
                <a:latin typeface="Arial"/>
                <a:ea typeface="Arial"/>
                <a:cs typeface="Arial"/>
                <a:sym typeface="Arial"/>
              </a:defRPr>
            </a:lvl5pPr>
            <a:lvl6pPr indent="-152400" lvl="5" marL="2514600" marR="0" rtl="0" algn="l">
              <a:spcBef>
                <a:spcPts val="400"/>
              </a:spcBef>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152400" lvl="6" marL="2971800" marR="0" rtl="0" algn="l">
              <a:spcBef>
                <a:spcPts val="400"/>
              </a:spcBef>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152400" lvl="7" marL="3429000" marR="0" rtl="0" algn="l">
              <a:spcBef>
                <a:spcPts val="400"/>
              </a:spcBef>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152400" lvl="8" marL="3886200" marR="0" rtl="0" algn="l">
              <a:spcBef>
                <a:spcPts val="400"/>
              </a:spcBef>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9" name="Shape 9"/>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10" name="Shape 10"/>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11" name="Shape 11"/>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lvl="0">
              <a:spcBef>
                <a:spcPts val="0"/>
              </a:spcBef>
              <a:buNone/>
            </a:pPr>
            <a:r>
              <a:rPr lang="en-US"/>
              <a:t>Volag</a:t>
            </a:r>
          </a:p>
        </p:txBody>
      </p:sp>
      <p:sp>
        <p:nvSpPr>
          <p:cNvPr id="86" name="Shape 86"/>
          <p:cNvSpPr txBox="1"/>
          <p:nvPr>
            <p:ph idx="1" type="subTitle"/>
          </p:nvPr>
        </p:nvSpPr>
        <p:spPr>
          <a:xfrm>
            <a:off x="708000" y="3285700"/>
            <a:ext cx="7728000" cy="2814900"/>
          </a:xfrm>
          <a:prstGeom prst="rect">
            <a:avLst/>
          </a:prstGeom>
          <a:noFill/>
          <a:ln>
            <a:noFill/>
          </a:ln>
        </p:spPr>
        <p:txBody>
          <a:bodyPr anchorCtr="0" anchor="t" bIns="45700" lIns="91425" rIns="91425" wrap="square" tIns="45700">
            <a:noAutofit/>
          </a:bodyPr>
          <a:lstStyle/>
          <a:p>
            <a:pPr lvl="0">
              <a:spcBef>
                <a:spcPts val="0"/>
              </a:spcBef>
              <a:buNone/>
            </a:pPr>
            <a:r>
              <a:rPr lang="en-US" sz="2400"/>
              <a:t>Data-Driven Analysis of Flight Delays and their Causes</a:t>
            </a:r>
          </a:p>
          <a:p>
            <a:pPr lvl="0">
              <a:spcBef>
                <a:spcPts val="0"/>
              </a:spcBef>
              <a:buNone/>
            </a:pPr>
            <a:r>
              <a:t/>
            </a:r>
            <a:endParaRPr/>
          </a:p>
          <a:p>
            <a:pPr lvl="0" rtl="0" algn="l">
              <a:spcBef>
                <a:spcPts val="0"/>
              </a:spcBef>
              <a:buNone/>
            </a:pPr>
            <a:r>
              <a:t/>
            </a:r>
            <a:endParaRPr sz="2400"/>
          </a:p>
          <a:p>
            <a:pPr lvl="0" rtl="0" algn="l">
              <a:spcBef>
                <a:spcPts val="0"/>
              </a:spcBef>
              <a:buNone/>
            </a:pPr>
            <a:r>
              <a:t/>
            </a:r>
            <a:endParaRPr sz="2400"/>
          </a:p>
          <a:p>
            <a:pPr lvl="0" algn="l">
              <a:spcBef>
                <a:spcPts val="0"/>
              </a:spcBef>
              <a:buNone/>
            </a:pPr>
            <a:r>
              <a:t/>
            </a:r>
            <a:endParaRPr sz="2400"/>
          </a:p>
          <a:p>
            <a:pPr lvl="0">
              <a:spcBef>
                <a:spcPts val="0"/>
              </a:spcBef>
              <a:buNone/>
            </a:pPr>
            <a:r>
              <a:rPr lang="en-US" sz="2000"/>
              <a:t>Cory Sabol*, Josh Moore*, </a:t>
            </a:r>
            <a:r>
              <a:rPr lang="en-US" sz="2000"/>
              <a:t>Travis Cox, and Alex Hahn</a:t>
            </a:r>
          </a:p>
          <a:p>
            <a:pPr lvl="0">
              <a:spcBef>
                <a:spcPts val="0"/>
              </a:spcBef>
              <a:buNone/>
            </a:pPr>
            <a:r>
              <a:t/>
            </a:r>
            <a:endParaRP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Statistical Analysis</a:t>
            </a:r>
          </a:p>
        </p:txBody>
      </p:sp>
      <p:sp>
        <p:nvSpPr>
          <p:cNvPr id="140" name="Shape 140"/>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a:t>Analyzed mean and median delay times, standard deviations, distribution shapes, etc.</a:t>
            </a:r>
          </a:p>
          <a:p>
            <a:pPr indent="-317500" lvl="0" marL="457200" rtl="0">
              <a:spcBef>
                <a:spcPts val="0"/>
              </a:spcBef>
              <a:spcAft>
                <a:spcPts val="0"/>
              </a:spcAft>
              <a:buSzPts val="1400"/>
              <a:buChar char="●"/>
            </a:pPr>
            <a:r>
              <a:rPr lang="en-US"/>
              <a:t>Performed hypothesis testing</a:t>
            </a:r>
          </a:p>
          <a:p>
            <a:pPr indent="-317500" lvl="1" marL="914400" rtl="0">
              <a:spcBef>
                <a:spcPts val="0"/>
              </a:spcBef>
              <a:buSzPts val="1400"/>
              <a:buChar char="○"/>
            </a:pPr>
            <a:r>
              <a:rPr lang="en-US"/>
              <a:t>Hypothesis (Alternative): </a:t>
            </a:r>
            <a:r>
              <a:rPr i="1" lang="en-US"/>
              <a:t>the weather is significantly different during delayed flights than it is during non-delayed flights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a:blip r:embed="rId4">
            <a:alphaModFix/>
          </a:blip>
          <a:stretch>
            <a:fillRect/>
          </a:stretch>
        </p:blipFill>
        <p:spPr>
          <a:xfrm>
            <a:off x="0" y="2"/>
            <a:ext cx="9144000" cy="6095978"/>
          </a:xfrm>
          <a:prstGeom prst="rect">
            <a:avLst/>
          </a:prstGeom>
          <a:noFill/>
          <a:ln>
            <a:noFill/>
          </a:ln>
        </p:spPr>
      </p:pic>
      <p:sp>
        <p:nvSpPr>
          <p:cNvPr id="146" name="Shape 146"/>
          <p:cNvSpPr txBox="1"/>
          <p:nvPr>
            <p:ph idx="1" type="body"/>
          </p:nvPr>
        </p:nvSpPr>
        <p:spPr>
          <a:xfrm>
            <a:off x="0" y="6095975"/>
            <a:ext cx="6625200" cy="639000"/>
          </a:xfrm>
          <a:prstGeom prst="rect">
            <a:avLst/>
          </a:prstGeom>
        </p:spPr>
        <p:txBody>
          <a:bodyPr anchorCtr="0" anchor="t" bIns="91425" lIns="91425" rIns="91425" wrap="square" tIns="91425">
            <a:noAutofit/>
          </a:bodyPr>
          <a:lstStyle/>
          <a:p>
            <a:pPr lvl="0">
              <a:spcBef>
                <a:spcPts val="0"/>
              </a:spcBef>
              <a:buNone/>
            </a:pPr>
            <a:r>
              <a:rPr lang="en-US" sz="1800"/>
              <a:t>Box Plot Summaries for January, April, August, and December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107650" y="152400"/>
            <a:ext cx="4388148" cy="2925426"/>
          </a:xfrm>
          <a:prstGeom prst="rect">
            <a:avLst/>
          </a:prstGeom>
          <a:noFill/>
          <a:ln>
            <a:noFill/>
          </a:ln>
        </p:spPr>
      </p:pic>
      <p:pic>
        <p:nvPicPr>
          <p:cNvPr id="152" name="Shape 152"/>
          <p:cNvPicPr preferRelativeResize="0"/>
          <p:nvPr/>
        </p:nvPicPr>
        <p:blipFill>
          <a:blip r:embed="rId4">
            <a:alphaModFix/>
          </a:blip>
          <a:stretch>
            <a:fillRect/>
          </a:stretch>
        </p:blipFill>
        <p:spPr>
          <a:xfrm>
            <a:off x="4630075" y="152400"/>
            <a:ext cx="4388148" cy="2925426"/>
          </a:xfrm>
          <a:prstGeom prst="rect">
            <a:avLst/>
          </a:prstGeom>
          <a:noFill/>
          <a:ln>
            <a:noFill/>
          </a:ln>
        </p:spPr>
      </p:pic>
      <p:pic>
        <p:nvPicPr>
          <p:cNvPr id="153" name="Shape 153"/>
          <p:cNvPicPr preferRelativeResize="0"/>
          <p:nvPr/>
        </p:nvPicPr>
        <p:blipFill>
          <a:blip r:embed="rId5">
            <a:alphaModFix/>
          </a:blip>
          <a:stretch>
            <a:fillRect/>
          </a:stretch>
        </p:blipFill>
        <p:spPr>
          <a:xfrm>
            <a:off x="107650" y="3218800"/>
            <a:ext cx="4388126" cy="2925426"/>
          </a:xfrm>
          <a:prstGeom prst="rect">
            <a:avLst/>
          </a:prstGeom>
          <a:noFill/>
          <a:ln>
            <a:noFill/>
          </a:ln>
        </p:spPr>
      </p:pic>
      <p:pic>
        <p:nvPicPr>
          <p:cNvPr id="154" name="Shape 154"/>
          <p:cNvPicPr preferRelativeResize="0"/>
          <p:nvPr/>
        </p:nvPicPr>
        <p:blipFill>
          <a:blip r:embed="rId6">
            <a:alphaModFix/>
          </a:blip>
          <a:stretch>
            <a:fillRect/>
          </a:stretch>
        </p:blipFill>
        <p:spPr>
          <a:xfrm>
            <a:off x="4630073" y="3218801"/>
            <a:ext cx="4388153" cy="2925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Statistical Analysis - Results</a:t>
            </a:r>
          </a:p>
        </p:txBody>
      </p:sp>
      <p:sp>
        <p:nvSpPr>
          <p:cNvPr id="160" name="Shape 160"/>
          <p:cNvSpPr txBox="1"/>
          <p:nvPr>
            <p:ph idx="1" type="body"/>
          </p:nvPr>
        </p:nvSpPr>
        <p:spPr>
          <a:xfrm>
            <a:off x="457200" y="1600200"/>
            <a:ext cx="8229600" cy="2994000"/>
          </a:xfrm>
          <a:prstGeom prst="rect">
            <a:avLst/>
          </a:prstGeom>
        </p:spPr>
        <p:txBody>
          <a:bodyPr anchorCtr="0" anchor="t" bIns="91425" lIns="91425" rIns="91425" wrap="square" tIns="91425">
            <a:noAutofit/>
          </a:bodyPr>
          <a:lstStyle/>
          <a:p>
            <a:pPr indent="-317500" lvl="0" marL="457200" rtl="0">
              <a:spcBef>
                <a:spcPts val="0"/>
              </a:spcBef>
              <a:buSzPts val="1400"/>
              <a:buChar char="●"/>
            </a:pPr>
            <a:r>
              <a:rPr b="1" lang="en-US" sz="2200"/>
              <a:t>Null Hypothesis:</a:t>
            </a:r>
            <a:r>
              <a:rPr lang="en-US" sz="2200"/>
              <a:t> weather feature </a:t>
            </a:r>
            <a:r>
              <a:rPr i="1" lang="en-US" sz="2200"/>
              <a:t>[x] </a:t>
            </a:r>
            <a:r>
              <a:rPr b="1" lang="en-US" sz="2200"/>
              <a:t>is not</a:t>
            </a:r>
            <a:r>
              <a:rPr lang="en-US" sz="2200"/>
              <a:t> significantly different during delayed flights vs. non-delayed flights</a:t>
            </a:r>
          </a:p>
          <a:p>
            <a:pPr indent="0" lvl="0" marL="0" rtl="0">
              <a:spcBef>
                <a:spcPts val="0"/>
              </a:spcBef>
              <a:buNone/>
            </a:pPr>
            <a:r>
              <a:t/>
            </a:r>
            <a:endParaRPr sz="600"/>
          </a:p>
          <a:p>
            <a:pPr indent="-317500" lvl="0" marL="457200" rtl="0">
              <a:spcBef>
                <a:spcPts val="0"/>
              </a:spcBef>
              <a:buSzPts val="1400"/>
              <a:buChar char="●"/>
            </a:pPr>
            <a:r>
              <a:rPr b="1" lang="en-US" sz="2200"/>
              <a:t>Alternative Hypothesis:</a:t>
            </a:r>
            <a:r>
              <a:rPr lang="en-US" sz="2200"/>
              <a:t> weather feature </a:t>
            </a:r>
            <a:r>
              <a:rPr i="1" lang="en-US" sz="2200"/>
              <a:t>[x] </a:t>
            </a:r>
            <a:r>
              <a:rPr b="1" lang="en-US" sz="2200"/>
              <a:t>is</a:t>
            </a:r>
            <a:r>
              <a:rPr i="1" lang="en-US" sz="2200"/>
              <a:t> </a:t>
            </a:r>
            <a:r>
              <a:rPr lang="en-US" sz="2200"/>
              <a:t>significantly different during delayed flights vs. non-delayed flights</a:t>
            </a:r>
          </a:p>
          <a:p>
            <a:pPr indent="0" lvl="0" marL="0" rtl="0">
              <a:spcBef>
                <a:spcPts val="0"/>
              </a:spcBef>
              <a:buNone/>
            </a:pPr>
            <a:r>
              <a:t/>
            </a:r>
            <a:endParaRPr sz="600"/>
          </a:p>
          <a:p>
            <a:pPr indent="0" lvl="0" marL="0" rtl="0">
              <a:spcBef>
                <a:spcPts val="0"/>
              </a:spcBef>
              <a:buNone/>
            </a:pPr>
            <a:r>
              <a:rPr lang="en-US" sz="2200"/>
              <a:t>We were able to reject the null hypothesis (</a:t>
            </a:r>
            <a:r>
              <a:rPr i="1" lang="en-US" sz="2200"/>
              <a:t>p-value </a:t>
            </a:r>
            <a:r>
              <a:rPr lang="en-US" sz="2200"/>
              <a:t>&lt; 0.05) for the following </a:t>
            </a:r>
            <a:r>
              <a:rPr i="1" lang="en-US" sz="2200"/>
              <a:t>[x] </a:t>
            </a:r>
            <a:r>
              <a:rPr lang="en-US" sz="2200"/>
              <a:t>features:</a:t>
            </a:r>
          </a:p>
          <a:p>
            <a:pPr indent="0" lvl="0" marL="0" rtl="0">
              <a:spcBef>
                <a:spcPts val="0"/>
              </a:spcBef>
              <a:buNone/>
            </a:pPr>
            <a:r>
              <a:t/>
            </a:r>
            <a:endParaRPr sz="2200"/>
          </a:p>
          <a:p>
            <a:pPr indent="0" lvl="0" marL="0" rtl="0">
              <a:spcBef>
                <a:spcPts val="0"/>
              </a:spcBef>
              <a:buNone/>
            </a:pPr>
            <a:r>
              <a:t/>
            </a:r>
            <a:endParaRPr sz="2200"/>
          </a:p>
          <a:p>
            <a:pPr indent="0" lvl="0" marL="0">
              <a:spcBef>
                <a:spcPts val="0"/>
              </a:spcBef>
              <a:buNone/>
            </a:pPr>
            <a:r>
              <a:t/>
            </a:r>
            <a:endParaRPr sz="2200"/>
          </a:p>
        </p:txBody>
      </p:sp>
      <p:sp>
        <p:nvSpPr>
          <p:cNvPr id="161" name="Shape 161"/>
          <p:cNvSpPr txBox="1"/>
          <p:nvPr/>
        </p:nvSpPr>
        <p:spPr>
          <a:xfrm>
            <a:off x="457200" y="4307900"/>
            <a:ext cx="4079700" cy="1623600"/>
          </a:xfrm>
          <a:prstGeom prst="rect">
            <a:avLst/>
          </a:prstGeom>
          <a:noFill/>
          <a:ln>
            <a:noFill/>
          </a:ln>
        </p:spPr>
        <p:txBody>
          <a:bodyPr anchorCtr="0" anchor="t" bIns="91425" lIns="91425" rIns="91425" wrap="square" tIns="91425">
            <a:noAutofit/>
          </a:bodyPr>
          <a:lstStyle/>
          <a:p>
            <a:pPr indent="-317500" lvl="0" marL="914400" rtl="0">
              <a:spcBef>
                <a:spcPts val="640"/>
              </a:spcBef>
              <a:buClr>
                <a:schemeClr val="lt1"/>
              </a:buClr>
              <a:buSzPts val="1400"/>
              <a:buChar char="●"/>
            </a:pPr>
            <a:r>
              <a:rPr lang="en-US" sz="2200">
                <a:solidFill>
                  <a:schemeClr val="lt1"/>
                </a:solidFill>
              </a:rPr>
              <a:t>Precipitation</a:t>
            </a:r>
          </a:p>
          <a:p>
            <a:pPr indent="-317500" lvl="0" marL="914400" rtl="0">
              <a:spcBef>
                <a:spcPts val="640"/>
              </a:spcBef>
              <a:buClr>
                <a:schemeClr val="lt1"/>
              </a:buClr>
              <a:buSzPts val="1400"/>
              <a:buChar char="●"/>
            </a:pPr>
            <a:r>
              <a:rPr lang="en-US" sz="2200">
                <a:solidFill>
                  <a:schemeClr val="lt1"/>
                </a:solidFill>
              </a:rPr>
              <a:t>Temperature</a:t>
            </a:r>
          </a:p>
          <a:p>
            <a:pPr indent="-317500" lvl="0" marL="914400" rtl="0">
              <a:spcBef>
                <a:spcPts val="640"/>
              </a:spcBef>
              <a:buClr>
                <a:schemeClr val="lt1"/>
              </a:buClr>
              <a:buSzPts val="1400"/>
              <a:buChar char="●"/>
            </a:pPr>
            <a:r>
              <a:rPr lang="en-US" sz="2200">
                <a:solidFill>
                  <a:schemeClr val="lt1"/>
                </a:solidFill>
              </a:rPr>
              <a:t>Visibility</a:t>
            </a:r>
          </a:p>
          <a:p>
            <a:pPr indent="-317500" lvl="0" marL="914400" rtl="0">
              <a:spcBef>
                <a:spcPts val="640"/>
              </a:spcBef>
              <a:buClr>
                <a:schemeClr val="lt1"/>
              </a:buClr>
              <a:buSzPts val="1400"/>
              <a:buChar char="●"/>
            </a:pPr>
            <a:r>
              <a:rPr lang="en-US" sz="2200">
                <a:solidFill>
                  <a:schemeClr val="lt1"/>
                </a:solidFill>
              </a:rPr>
              <a:t>Wind Speed</a:t>
            </a:r>
          </a:p>
        </p:txBody>
      </p:sp>
      <p:sp>
        <p:nvSpPr>
          <p:cNvPr id="162" name="Shape 162"/>
          <p:cNvSpPr txBox="1"/>
          <p:nvPr/>
        </p:nvSpPr>
        <p:spPr>
          <a:xfrm>
            <a:off x="4536900" y="4308050"/>
            <a:ext cx="4149900" cy="1623600"/>
          </a:xfrm>
          <a:prstGeom prst="rect">
            <a:avLst/>
          </a:prstGeom>
          <a:noFill/>
          <a:ln>
            <a:noFill/>
          </a:ln>
        </p:spPr>
        <p:txBody>
          <a:bodyPr anchorCtr="0" anchor="t" bIns="91425" lIns="91425" rIns="91425" wrap="square" tIns="91425">
            <a:noAutofit/>
          </a:bodyPr>
          <a:lstStyle/>
          <a:p>
            <a:pPr indent="-317500" lvl="0" marL="457200" rtl="0">
              <a:spcBef>
                <a:spcPts val="640"/>
              </a:spcBef>
              <a:buClr>
                <a:schemeClr val="lt1"/>
              </a:buClr>
              <a:buSzPts val="1400"/>
              <a:buChar char="●"/>
            </a:pPr>
            <a:r>
              <a:rPr lang="en-US" sz="2200">
                <a:solidFill>
                  <a:schemeClr val="lt1"/>
                </a:solidFill>
              </a:rPr>
              <a:t>Hail</a:t>
            </a:r>
          </a:p>
          <a:p>
            <a:pPr indent="-317500" lvl="0" marL="457200" rtl="0">
              <a:spcBef>
                <a:spcPts val="640"/>
              </a:spcBef>
              <a:buClr>
                <a:schemeClr val="lt1"/>
              </a:buClr>
              <a:buSzPts val="1400"/>
              <a:buChar char="●"/>
            </a:pPr>
            <a:r>
              <a:rPr lang="en-US" sz="2200">
                <a:solidFill>
                  <a:schemeClr val="lt1"/>
                </a:solidFill>
              </a:rPr>
              <a:t>Tornado/Funnel Cloud</a:t>
            </a:r>
          </a:p>
          <a:p>
            <a:pPr indent="-317500" lvl="0" marL="457200" rtl="0">
              <a:spcBef>
                <a:spcPts val="640"/>
              </a:spcBef>
              <a:buClr>
                <a:schemeClr val="lt1"/>
              </a:buClr>
              <a:buSzPts val="1400"/>
              <a:buChar char="●"/>
            </a:pPr>
            <a:r>
              <a:rPr lang="en-US" sz="2200">
                <a:solidFill>
                  <a:schemeClr val="lt1"/>
                </a:solidFill>
              </a:rPr>
              <a:t>… and others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344438"/>
            <a:ext cx="8229600" cy="1143000"/>
          </a:xfrm>
          <a:prstGeom prst="rect">
            <a:avLst/>
          </a:prstGeom>
        </p:spPr>
        <p:txBody>
          <a:bodyPr anchorCtr="0" anchor="ctr" bIns="91425" lIns="91425" rIns="91425" wrap="square" tIns="91425">
            <a:noAutofit/>
          </a:bodyPr>
          <a:lstStyle/>
          <a:p>
            <a:pPr lvl="0">
              <a:spcBef>
                <a:spcPts val="0"/>
              </a:spcBef>
              <a:buNone/>
            </a:pPr>
            <a:r>
              <a:rPr lang="en-US"/>
              <a:t>Machine Learning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Classification</a:t>
            </a:r>
          </a:p>
        </p:txBody>
      </p:sp>
      <p:sp>
        <p:nvSpPr>
          <p:cNvPr id="173" name="Shape 173"/>
          <p:cNvSpPr txBox="1"/>
          <p:nvPr>
            <p:ph idx="1" type="body"/>
          </p:nvPr>
        </p:nvSpPr>
        <p:spPr>
          <a:xfrm>
            <a:off x="457200" y="1165950"/>
            <a:ext cx="8229600" cy="4526100"/>
          </a:xfrm>
          <a:prstGeom prst="rect">
            <a:avLst/>
          </a:prstGeom>
        </p:spPr>
        <p:txBody>
          <a:bodyPr anchorCtr="0" anchor="t" bIns="91425" lIns="91425" rIns="91425" wrap="square" tIns="91425">
            <a:noAutofit/>
          </a:bodyPr>
          <a:lstStyle/>
          <a:p>
            <a:pPr indent="0" lvl="0" marL="914400" rtl="0">
              <a:spcBef>
                <a:spcPts val="0"/>
              </a:spcBef>
              <a:buNone/>
            </a:pPr>
            <a:r>
              <a:t/>
            </a:r>
            <a:endParaRPr sz="600">
              <a:solidFill>
                <a:srgbClr val="FFFFFF"/>
              </a:solidFill>
            </a:endParaRPr>
          </a:p>
          <a:p>
            <a:pPr indent="-381000" lvl="0" marL="457200" rtl="0">
              <a:spcBef>
                <a:spcPts val="0"/>
              </a:spcBef>
              <a:buClr>
                <a:srgbClr val="FFFFFF"/>
              </a:buClr>
              <a:buSzPts val="2400"/>
              <a:buChar char="●"/>
            </a:pPr>
            <a:r>
              <a:rPr lang="en-US" sz="2400">
                <a:solidFill>
                  <a:srgbClr val="FFFFFF"/>
                </a:solidFill>
              </a:rPr>
              <a:t>Decision Trees</a:t>
            </a:r>
          </a:p>
          <a:p>
            <a:pPr indent="-355600" lvl="2" marL="1371600" rtl="0">
              <a:spcBef>
                <a:spcPts val="0"/>
              </a:spcBef>
              <a:buClr>
                <a:srgbClr val="FFFFFF"/>
              </a:buClr>
              <a:buSzPts val="2000"/>
              <a:buChar char="■"/>
            </a:pPr>
            <a:r>
              <a:rPr lang="en-US" sz="2000">
                <a:solidFill>
                  <a:srgbClr val="FFFFFF"/>
                </a:solidFill>
              </a:rPr>
              <a:t>74% accurate classification</a:t>
            </a:r>
          </a:p>
          <a:p>
            <a:pPr indent="0" lvl="0" marL="0" rtl="0">
              <a:spcBef>
                <a:spcPts val="0"/>
              </a:spcBef>
              <a:buNone/>
            </a:pPr>
            <a:r>
              <a:t/>
            </a:r>
            <a:endParaRPr sz="1200">
              <a:solidFill>
                <a:srgbClr val="FFFFFF"/>
              </a:solidFill>
            </a:endParaRPr>
          </a:p>
          <a:p>
            <a:pPr indent="-381000" lvl="0" marL="457200" rtl="0">
              <a:spcBef>
                <a:spcPts val="0"/>
              </a:spcBef>
              <a:buClr>
                <a:srgbClr val="FFFFFF"/>
              </a:buClr>
              <a:buSzPts val="2400"/>
              <a:buChar char="●"/>
            </a:pPr>
            <a:r>
              <a:rPr lang="en-US" sz="2400">
                <a:solidFill>
                  <a:srgbClr val="FFFFFF"/>
                </a:solidFill>
              </a:rPr>
              <a:t>Support Vector Machine</a:t>
            </a:r>
          </a:p>
          <a:p>
            <a:pPr indent="-381000" lvl="1" marL="914400" rtl="0">
              <a:spcBef>
                <a:spcPts val="0"/>
              </a:spcBef>
              <a:buClr>
                <a:srgbClr val="FFFFFF"/>
              </a:buClr>
              <a:buSzPts val="2400"/>
              <a:buChar char="○"/>
            </a:pPr>
            <a:r>
              <a:rPr lang="en-US" sz="2400">
                <a:solidFill>
                  <a:srgbClr val="FFFFFF"/>
                </a:solidFill>
              </a:rPr>
              <a:t>On-Time vs. Delayed vs. Cancelled</a:t>
            </a: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0" rtl="0">
              <a:spcBef>
                <a:spcPts val="0"/>
              </a:spcBef>
              <a:buNone/>
            </a:pPr>
            <a:r>
              <a:t/>
            </a:r>
            <a:endParaRPr sz="2400">
              <a:solidFill>
                <a:srgbClr val="FFFFFF"/>
              </a:solidFill>
            </a:endParaRPr>
          </a:p>
          <a:p>
            <a:pPr indent="-381000" lvl="1" marL="914400" rtl="0">
              <a:spcBef>
                <a:spcPts val="0"/>
              </a:spcBef>
              <a:buClr>
                <a:srgbClr val="FFFFFF"/>
              </a:buClr>
              <a:buSzPts val="2400"/>
              <a:buChar char="○"/>
            </a:pPr>
            <a:r>
              <a:rPr lang="en-US" sz="2400">
                <a:solidFill>
                  <a:srgbClr val="FFFFFF"/>
                </a:solidFill>
              </a:rPr>
              <a:t>Delayed vs. Cancelled</a:t>
            </a:r>
          </a:p>
        </p:txBody>
      </p:sp>
      <p:graphicFrame>
        <p:nvGraphicFramePr>
          <p:cNvPr id="174" name="Shape 174"/>
          <p:cNvGraphicFramePr/>
          <p:nvPr/>
        </p:nvGraphicFramePr>
        <p:xfrm>
          <a:off x="1388250" y="2979600"/>
          <a:ext cx="3000000" cy="3000000"/>
        </p:xfrm>
        <a:graphic>
          <a:graphicData uri="http://schemas.openxmlformats.org/drawingml/2006/table">
            <a:tbl>
              <a:tblPr>
                <a:noFill/>
                <a:tableStyleId>{8A2E84FA-CCA0-47B5-8583-5066F5180257}</a:tableStyleId>
              </a:tblPr>
              <a:tblGrid>
                <a:gridCol w="1467575"/>
                <a:gridCol w="1477000"/>
                <a:gridCol w="1448600"/>
                <a:gridCol w="1590675"/>
              </a:tblGrid>
              <a:tr h="381000">
                <a:tc>
                  <a:txBody>
                    <a:bodyPr>
                      <a:noAutofit/>
                    </a:bodyPr>
                    <a:lstStyle/>
                    <a:p>
                      <a:pPr lvl="0">
                        <a:spcBef>
                          <a:spcPts val="0"/>
                        </a:spcBef>
                        <a:buNone/>
                      </a:pPr>
                      <a:r>
                        <a:t/>
                      </a:r>
                      <a:endParaRPr sz="1200">
                        <a:solidFill>
                          <a:srgbClr val="FFFFFF"/>
                        </a:solidFill>
                      </a:endParaRPr>
                    </a:p>
                  </a:txBody>
                  <a:tcPr marT="91425" marB="91425" marR="91425" marL="91425"/>
                </a:tc>
                <a:tc>
                  <a:txBody>
                    <a:bodyPr>
                      <a:noAutofit/>
                    </a:bodyPr>
                    <a:lstStyle/>
                    <a:p>
                      <a:pPr lvl="0">
                        <a:spcBef>
                          <a:spcPts val="0"/>
                        </a:spcBef>
                        <a:buNone/>
                      </a:pPr>
                      <a:r>
                        <a:rPr lang="en-US" sz="1200">
                          <a:solidFill>
                            <a:srgbClr val="FFFFFF"/>
                          </a:solidFill>
                        </a:rPr>
                        <a:t>Predicted On Time</a:t>
                      </a:r>
                    </a:p>
                  </a:txBody>
                  <a:tcPr marT="91425" marB="91425" marR="91425" marL="91425"/>
                </a:tc>
                <a:tc>
                  <a:txBody>
                    <a:bodyPr>
                      <a:noAutofit/>
                    </a:bodyPr>
                    <a:lstStyle/>
                    <a:p>
                      <a:pPr lvl="0">
                        <a:spcBef>
                          <a:spcPts val="0"/>
                        </a:spcBef>
                        <a:buNone/>
                      </a:pPr>
                      <a:r>
                        <a:rPr lang="en-US" sz="1200">
                          <a:solidFill>
                            <a:srgbClr val="FFFFFF"/>
                          </a:solidFill>
                        </a:rPr>
                        <a:t>Predicted Delayed</a:t>
                      </a:r>
                    </a:p>
                  </a:txBody>
                  <a:tcPr marT="91425" marB="91425" marR="91425" marL="91425"/>
                </a:tc>
                <a:tc>
                  <a:txBody>
                    <a:bodyPr>
                      <a:noAutofit/>
                    </a:bodyPr>
                    <a:lstStyle/>
                    <a:p>
                      <a:pPr lvl="0">
                        <a:spcBef>
                          <a:spcPts val="0"/>
                        </a:spcBef>
                        <a:buNone/>
                      </a:pPr>
                      <a:r>
                        <a:rPr lang="en-US" sz="1200">
                          <a:solidFill>
                            <a:srgbClr val="FFFFFF"/>
                          </a:solidFill>
                        </a:rPr>
                        <a:t>Predicted Cancelled</a:t>
                      </a:r>
                    </a:p>
                  </a:txBody>
                  <a:tcPr marT="91425" marB="91425" marR="91425" marL="91425"/>
                </a:tc>
              </a:tr>
              <a:tr h="295725">
                <a:tc>
                  <a:txBody>
                    <a:bodyPr>
                      <a:noAutofit/>
                    </a:bodyPr>
                    <a:lstStyle/>
                    <a:p>
                      <a:pPr lvl="0">
                        <a:spcBef>
                          <a:spcPts val="0"/>
                        </a:spcBef>
                        <a:buNone/>
                      </a:pPr>
                      <a:r>
                        <a:rPr lang="en-US" sz="1200">
                          <a:solidFill>
                            <a:srgbClr val="FFFFFF"/>
                          </a:solidFill>
                        </a:rPr>
                        <a:t>Actual On Time</a:t>
                      </a:r>
                    </a:p>
                  </a:txBody>
                  <a:tcPr marT="91425" marB="91425" marR="91425" marL="91425"/>
                </a:tc>
                <a:tc>
                  <a:txBody>
                    <a:bodyPr>
                      <a:noAutofit/>
                    </a:bodyPr>
                    <a:lstStyle/>
                    <a:p>
                      <a:pPr lvl="0">
                        <a:spcBef>
                          <a:spcPts val="0"/>
                        </a:spcBef>
                        <a:buNone/>
                      </a:pPr>
                      <a:r>
                        <a:rPr lang="en-US" sz="1200">
                          <a:solidFill>
                            <a:srgbClr val="FFFFFF"/>
                          </a:solidFill>
                        </a:rPr>
                        <a:t>72892</a:t>
                      </a:r>
                    </a:p>
                  </a:txBody>
                  <a:tcPr marT="91425" marB="91425" marR="91425" marL="91425"/>
                </a:tc>
                <a:tc>
                  <a:txBody>
                    <a:bodyPr>
                      <a:noAutofit/>
                    </a:bodyPr>
                    <a:lstStyle/>
                    <a:p>
                      <a:pPr lvl="0">
                        <a:spcBef>
                          <a:spcPts val="0"/>
                        </a:spcBef>
                        <a:buNone/>
                      </a:pPr>
                      <a:r>
                        <a:rPr lang="en-US" sz="1200">
                          <a:solidFill>
                            <a:srgbClr val="FFFFFF"/>
                          </a:solidFill>
                        </a:rPr>
                        <a:t>19</a:t>
                      </a:r>
                    </a:p>
                  </a:txBody>
                  <a:tcPr marT="91425" marB="91425" marR="91425" marL="91425"/>
                </a:tc>
                <a:tc>
                  <a:txBody>
                    <a:bodyPr>
                      <a:noAutofit/>
                    </a:bodyPr>
                    <a:lstStyle/>
                    <a:p>
                      <a:pPr lvl="0">
                        <a:spcBef>
                          <a:spcPts val="0"/>
                        </a:spcBef>
                        <a:buNone/>
                      </a:pPr>
                      <a:r>
                        <a:rPr lang="en-US" sz="1200">
                          <a:solidFill>
                            <a:srgbClr val="FFFFFF"/>
                          </a:solidFill>
                        </a:rPr>
                        <a:t>21</a:t>
                      </a:r>
                    </a:p>
                  </a:txBody>
                  <a:tcPr marT="91425" marB="91425" marR="91425" marL="91425"/>
                </a:tc>
              </a:tr>
              <a:tr h="286275">
                <a:tc>
                  <a:txBody>
                    <a:bodyPr>
                      <a:noAutofit/>
                    </a:bodyPr>
                    <a:lstStyle/>
                    <a:p>
                      <a:pPr lvl="0">
                        <a:spcBef>
                          <a:spcPts val="0"/>
                        </a:spcBef>
                        <a:buNone/>
                      </a:pPr>
                      <a:r>
                        <a:rPr lang="en-US" sz="1200">
                          <a:solidFill>
                            <a:srgbClr val="FFFFFF"/>
                          </a:solidFill>
                        </a:rPr>
                        <a:t>Actual Delayed</a:t>
                      </a:r>
                    </a:p>
                  </a:txBody>
                  <a:tcPr marT="91425" marB="91425" marR="91425" marL="91425"/>
                </a:tc>
                <a:tc>
                  <a:txBody>
                    <a:bodyPr>
                      <a:noAutofit/>
                    </a:bodyPr>
                    <a:lstStyle/>
                    <a:p>
                      <a:pPr lvl="0">
                        <a:spcBef>
                          <a:spcPts val="0"/>
                        </a:spcBef>
                        <a:buNone/>
                      </a:pPr>
                      <a:r>
                        <a:rPr lang="en-US" sz="1200">
                          <a:solidFill>
                            <a:srgbClr val="FFFFFF"/>
                          </a:solidFill>
                        </a:rPr>
                        <a:t>824</a:t>
                      </a:r>
                    </a:p>
                  </a:txBody>
                  <a:tcPr marT="91425" marB="91425" marR="91425" marL="91425"/>
                </a:tc>
                <a:tc>
                  <a:txBody>
                    <a:bodyPr>
                      <a:noAutofit/>
                    </a:bodyPr>
                    <a:lstStyle/>
                    <a:p>
                      <a:pPr lvl="0">
                        <a:spcBef>
                          <a:spcPts val="0"/>
                        </a:spcBef>
                        <a:buNone/>
                      </a:pPr>
                      <a:r>
                        <a:rPr lang="en-US" sz="1200">
                          <a:solidFill>
                            <a:srgbClr val="FFFFFF"/>
                          </a:solidFill>
                        </a:rPr>
                        <a:t>12</a:t>
                      </a:r>
                    </a:p>
                  </a:txBody>
                  <a:tcPr marT="91425" marB="91425" marR="91425" marL="91425"/>
                </a:tc>
                <a:tc>
                  <a:txBody>
                    <a:bodyPr>
                      <a:noAutofit/>
                    </a:bodyPr>
                    <a:lstStyle/>
                    <a:p>
                      <a:pPr lvl="0">
                        <a:spcBef>
                          <a:spcPts val="0"/>
                        </a:spcBef>
                        <a:buNone/>
                      </a:pPr>
                      <a:r>
                        <a:rPr lang="en-US" sz="1200">
                          <a:solidFill>
                            <a:srgbClr val="FFFFFF"/>
                          </a:solidFill>
                        </a:rPr>
                        <a:t>6</a:t>
                      </a:r>
                    </a:p>
                  </a:txBody>
                  <a:tcPr marT="91425" marB="91425" marR="91425" marL="91425"/>
                </a:tc>
              </a:tr>
              <a:tr h="174375">
                <a:tc>
                  <a:txBody>
                    <a:bodyPr>
                      <a:noAutofit/>
                    </a:bodyPr>
                    <a:lstStyle/>
                    <a:p>
                      <a:pPr lvl="0">
                        <a:spcBef>
                          <a:spcPts val="0"/>
                        </a:spcBef>
                        <a:buNone/>
                      </a:pPr>
                      <a:r>
                        <a:rPr lang="en-US" sz="1200">
                          <a:solidFill>
                            <a:srgbClr val="FFFFFF"/>
                          </a:solidFill>
                        </a:rPr>
                        <a:t>Actual Cancelled</a:t>
                      </a:r>
                    </a:p>
                  </a:txBody>
                  <a:tcPr marT="91425" marB="91425" marR="91425" marL="91425"/>
                </a:tc>
                <a:tc>
                  <a:txBody>
                    <a:bodyPr>
                      <a:noAutofit/>
                    </a:bodyPr>
                    <a:lstStyle/>
                    <a:p>
                      <a:pPr lvl="0">
                        <a:spcBef>
                          <a:spcPts val="0"/>
                        </a:spcBef>
                        <a:buNone/>
                      </a:pPr>
                      <a:r>
                        <a:rPr lang="en-US" sz="1200">
                          <a:solidFill>
                            <a:srgbClr val="FFFFFF"/>
                          </a:solidFill>
                        </a:rPr>
                        <a:t>622</a:t>
                      </a:r>
                    </a:p>
                  </a:txBody>
                  <a:tcPr marT="91425" marB="91425" marR="91425" marL="91425"/>
                </a:tc>
                <a:tc>
                  <a:txBody>
                    <a:bodyPr>
                      <a:noAutofit/>
                    </a:bodyPr>
                    <a:lstStyle/>
                    <a:p>
                      <a:pPr lvl="0">
                        <a:spcBef>
                          <a:spcPts val="0"/>
                        </a:spcBef>
                        <a:buNone/>
                      </a:pPr>
                      <a:r>
                        <a:rPr lang="en-US" sz="1200">
                          <a:solidFill>
                            <a:srgbClr val="FFFFFF"/>
                          </a:solidFill>
                        </a:rPr>
                        <a:t>3</a:t>
                      </a:r>
                    </a:p>
                  </a:txBody>
                  <a:tcPr marT="91425" marB="91425" marR="91425" marL="91425"/>
                </a:tc>
                <a:tc>
                  <a:txBody>
                    <a:bodyPr>
                      <a:noAutofit/>
                    </a:bodyPr>
                    <a:lstStyle/>
                    <a:p>
                      <a:pPr lvl="0">
                        <a:spcBef>
                          <a:spcPts val="0"/>
                        </a:spcBef>
                        <a:buNone/>
                      </a:pPr>
                      <a:r>
                        <a:rPr lang="en-US" sz="1200">
                          <a:solidFill>
                            <a:srgbClr val="FFFFFF"/>
                          </a:solidFill>
                        </a:rPr>
                        <a:t>36</a:t>
                      </a:r>
                    </a:p>
                  </a:txBody>
                  <a:tcPr marT="91425" marB="91425" marR="91425" marL="91425"/>
                </a:tc>
              </a:tr>
            </a:tbl>
          </a:graphicData>
        </a:graphic>
      </p:graphicFrame>
      <p:graphicFrame>
        <p:nvGraphicFramePr>
          <p:cNvPr id="175" name="Shape 175"/>
          <p:cNvGraphicFramePr/>
          <p:nvPr/>
        </p:nvGraphicFramePr>
        <p:xfrm>
          <a:off x="1388250" y="5038750"/>
          <a:ext cx="3000000" cy="3000000"/>
        </p:xfrm>
        <a:graphic>
          <a:graphicData uri="http://schemas.openxmlformats.org/drawingml/2006/table">
            <a:tbl>
              <a:tblPr>
                <a:noFill/>
                <a:tableStyleId>{8A2E84FA-CCA0-47B5-8583-5066F5180257}</a:tableStyleId>
              </a:tblPr>
              <a:tblGrid>
                <a:gridCol w="1467575"/>
                <a:gridCol w="1448600"/>
                <a:gridCol w="1590675"/>
              </a:tblGrid>
              <a:tr h="381000">
                <a:tc>
                  <a:txBody>
                    <a:bodyPr>
                      <a:noAutofit/>
                    </a:bodyPr>
                    <a:lstStyle/>
                    <a:p>
                      <a:pPr lvl="0" rtl="0">
                        <a:spcBef>
                          <a:spcPts val="0"/>
                        </a:spcBef>
                        <a:buNone/>
                      </a:pPr>
                      <a:r>
                        <a:t/>
                      </a:r>
                      <a:endParaRPr sz="1200">
                        <a:solidFill>
                          <a:srgbClr val="FFFFFF"/>
                        </a:solidFill>
                      </a:endParaRPr>
                    </a:p>
                  </a:txBody>
                  <a:tcPr marT="91425" marB="91425" marR="91425" marL="91425"/>
                </a:tc>
                <a:tc>
                  <a:txBody>
                    <a:bodyPr>
                      <a:noAutofit/>
                    </a:bodyPr>
                    <a:lstStyle/>
                    <a:p>
                      <a:pPr lvl="0" rtl="0">
                        <a:spcBef>
                          <a:spcPts val="0"/>
                        </a:spcBef>
                        <a:buNone/>
                      </a:pPr>
                      <a:r>
                        <a:rPr lang="en-US" sz="1200">
                          <a:solidFill>
                            <a:srgbClr val="FFFFFF"/>
                          </a:solidFill>
                        </a:rPr>
                        <a:t>Predicted Delayed</a:t>
                      </a:r>
                    </a:p>
                  </a:txBody>
                  <a:tcPr marT="91425" marB="91425" marR="91425" marL="91425"/>
                </a:tc>
                <a:tc>
                  <a:txBody>
                    <a:bodyPr>
                      <a:noAutofit/>
                    </a:bodyPr>
                    <a:lstStyle/>
                    <a:p>
                      <a:pPr lvl="0" rtl="0">
                        <a:spcBef>
                          <a:spcPts val="0"/>
                        </a:spcBef>
                        <a:buNone/>
                      </a:pPr>
                      <a:r>
                        <a:rPr lang="en-US" sz="1200">
                          <a:solidFill>
                            <a:srgbClr val="FFFFFF"/>
                          </a:solidFill>
                        </a:rPr>
                        <a:t>Predicted Cancelled</a:t>
                      </a:r>
                    </a:p>
                  </a:txBody>
                  <a:tcPr marT="91425" marB="91425" marR="91425" marL="91425"/>
                </a:tc>
              </a:tr>
              <a:tr h="286275">
                <a:tc>
                  <a:txBody>
                    <a:bodyPr>
                      <a:noAutofit/>
                    </a:bodyPr>
                    <a:lstStyle/>
                    <a:p>
                      <a:pPr lvl="0" rtl="0">
                        <a:spcBef>
                          <a:spcPts val="0"/>
                        </a:spcBef>
                        <a:buNone/>
                      </a:pPr>
                      <a:r>
                        <a:rPr lang="en-US" sz="1200">
                          <a:solidFill>
                            <a:srgbClr val="FFFFFF"/>
                          </a:solidFill>
                        </a:rPr>
                        <a:t>Actual Delayed</a:t>
                      </a:r>
                    </a:p>
                  </a:txBody>
                  <a:tcPr marT="91425" marB="91425" marR="91425" marL="91425"/>
                </a:tc>
                <a:tc>
                  <a:txBody>
                    <a:bodyPr>
                      <a:noAutofit/>
                    </a:bodyPr>
                    <a:lstStyle/>
                    <a:p>
                      <a:pPr lvl="0" rtl="0">
                        <a:spcBef>
                          <a:spcPts val="0"/>
                        </a:spcBef>
                        <a:buNone/>
                      </a:pPr>
                      <a:r>
                        <a:rPr lang="en-US" sz="1200">
                          <a:solidFill>
                            <a:srgbClr val="FFFFFF"/>
                          </a:solidFill>
                        </a:rPr>
                        <a:t>762</a:t>
                      </a:r>
                    </a:p>
                  </a:txBody>
                  <a:tcPr marT="91425" marB="91425" marR="91425" marL="91425"/>
                </a:tc>
                <a:tc>
                  <a:txBody>
                    <a:bodyPr>
                      <a:noAutofit/>
                    </a:bodyPr>
                    <a:lstStyle/>
                    <a:p>
                      <a:pPr lvl="0" rtl="0">
                        <a:spcBef>
                          <a:spcPts val="0"/>
                        </a:spcBef>
                        <a:buNone/>
                      </a:pPr>
                      <a:r>
                        <a:rPr lang="en-US" sz="1200">
                          <a:solidFill>
                            <a:srgbClr val="FFFFFF"/>
                          </a:solidFill>
                        </a:rPr>
                        <a:t>66</a:t>
                      </a:r>
                    </a:p>
                  </a:txBody>
                  <a:tcPr marT="91425" marB="91425" marR="91425" marL="91425"/>
                </a:tc>
              </a:tr>
              <a:tr h="174375">
                <a:tc>
                  <a:txBody>
                    <a:bodyPr>
                      <a:noAutofit/>
                    </a:bodyPr>
                    <a:lstStyle/>
                    <a:p>
                      <a:pPr lvl="0" rtl="0">
                        <a:spcBef>
                          <a:spcPts val="0"/>
                        </a:spcBef>
                        <a:buNone/>
                      </a:pPr>
                      <a:r>
                        <a:rPr lang="en-US" sz="1200">
                          <a:solidFill>
                            <a:srgbClr val="FFFFFF"/>
                          </a:solidFill>
                        </a:rPr>
                        <a:t>Actual Cancelled</a:t>
                      </a:r>
                    </a:p>
                  </a:txBody>
                  <a:tcPr marT="91425" marB="91425" marR="91425" marL="91425"/>
                </a:tc>
                <a:tc>
                  <a:txBody>
                    <a:bodyPr>
                      <a:noAutofit/>
                    </a:bodyPr>
                    <a:lstStyle/>
                    <a:p>
                      <a:pPr lvl="0" rtl="0">
                        <a:spcBef>
                          <a:spcPts val="0"/>
                        </a:spcBef>
                        <a:buNone/>
                      </a:pPr>
                      <a:r>
                        <a:rPr lang="en-US" sz="1200">
                          <a:solidFill>
                            <a:srgbClr val="FFFFFF"/>
                          </a:solidFill>
                        </a:rPr>
                        <a:t>497</a:t>
                      </a:r>
                    </a:p>
                  </a:txBody>
                  <a:tcPr marT="91425" marB="91425" marR="91425" marL="91425"/>
                </a:tc>
                <a:tc>
                  <a:txBody>
                    <a:bodyPr>
                      <a:noAutofit/>
                    </a:bodyPr>
                    <a:lstStyle/>
                    <a:p>
                      <a:pPr lvl="0" rtl="0">
                        <a:spcBef>
                          <a:spcPts val="0"/>
                        </a:spcBef>
                        <a:buNone/>
                      </a:pPr>
                      <a:r>
                        <a:rPr lang="en-US" sz="1200">
                          <a:solidFill>
                            <a:srgbClr val="FFFFFF"/>
                          </a:solidFill>
                        </a:rPr>
                        <a:t>187</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Regression</a:t>
            </a:r>
          </a:p>
        </p:txBody>
      </p:sp>
      <p:sp>
        <p:nvSpPr>
          <p:cNvPr id="181" name="Shape 181"/>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a:spcBef>
                <a:spcPts val="0"/>
              </a:spcBef>
              <a:buNone/>
            </a:pPr>
            <a:r>
              <a:rPr lang="en-US"/>
              <a:t>Regression Techniques Used</a:t>
            </a:r>
          </a:p>
          <a:p>
            <a:pPr indent="-317500" lvl="0" marL="457200" rtl="0">
              <a:spcBef>
                <a:spcPts val="0"/>
              </a:spcBef>
              <a:spcAft>
                <a:spcPts val="0"/>
              </a:spcAft>
              <a:buSzPts val="1400"/>
              <a:buChar char="●"/>
            </a:pPr>
            <a:r>
              <a:rPr lang="en-US" sz="2400"/>
              <a:t>Ridge Regressor</a:t>
            </a:r>
          </a:p>
          <a:p>
            <a:pPr indent="-317500" lvl="0" marL="457200" rtl="0">
              <a:spcBef>
                <a:spcPts val="0"/>
              </a:spcBef>
              <a:spcAft>
                <a:spcPts val="0"/>
              </a:spcAft>
              <a:buSzPts val="1400"/>
              <a:buChar char="●"/>
            </a:pPr>
            <a:r>
              <a:rPr lang="en-US" sz="2400"/>
              <a:t>Elastic Net</a:t>
            </a:r>
          </a:p>
          <a:p>
            <a:pPr indent="-317500" lvl="0" marL="457200" rtl="0">
              <a:spcBef>
                <a:spcPts val="0"/>
              </a:spcBef>
              <a:buSzPts val="1400"/>
              <a:buChar char="●"/>
            </a:pPr>
            <a:r>
              <a:rPr lang="en-US" sz="2400"/>
              <a:t>Stochastic Gradient Descent</a:t>
            </a:r>
          </a:p>
          <a:p>
            <a:pPr indent="-317500" lvl="0" marL="457200">
              <a:spcBef>
                <a:spcPts val="0"/>
              </a:spcBef>
              <a:buSzPts val="1400"/>
              <a:buChar char="●"/>
            </a:pPr>
            <a:r>
              <a:rPr lang="en-US" sz="2400"/>
              <a:t>Support Vector Regression</a:t>
            </a:r>
          </a:p>
          <a:p>
            <a:pPr lvl="0">
              <a:spcBef>
                <a:spcPts val="0"/>
              </a:spcBef>
              <a:buNone/>
            </a:pPr>
            <a:r>
              <a:t/>
            </a:r>
            <a:endParaRPr/>
          </a:p>
          <a:p>
            <a:pPr lvl="0">
              <a:spcBef>
                <a:spcPts val="0"/>
              </a:spcBef>
              <a:buNone/>
            </a:pPr>
            <a:r>
              <a:rPr lang="en-US" sz="3000"/>
              <a:t>All performed almost exactly the same as predicting the mean, except SVR which was worse.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Challenges</a:t>
            </a:r>
          </a:p>
        </p:txBody>
      </p:sp>
      <p:sp>
        <p:nvSpPr>
          <p:cNvPr id="187" name="Shape 187"/>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a:t>Heavily skewed data, especially for delays and precipitation</a:t>
            </a:r>
          </a:p>
          <a:p>
            <a:pPr indent="-317500" lvl="0" marL="457200" rtl="0">
              <a:spcBef>
                <a:spcPts val="0"/>
              </a:spcBef>
              <a:spcAft>
                <a:spcPts val="0"/>
              </a:spcAft>
              <a:buSzPts val="1400"/>
              <a:buChar char="●"/>
            </a:pPr>
            <a:r>
              <a:rPr lang="en-US"/>
              <a:t>Daily weather data instead of hourly</a:t>
            </a:r>
          </a:p>
          <a:p>
            <a:pPr indent="-317500" lvl="0" marL="457200">
              <a:spcBef>
                <a:spcPts val="0"/>
              </a:spcBef>
              <a:buSzPts val="1400"/>
              <a:buChar char="●"/>
            </a:pPr>
            <a:r>
              <a:rPr lang="en-US"/>
              <a:t>Large data sets were very slow and resource intensive to process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Conclusion</a:t>
            </a:r>
          </a:p>
        </p:txBody>
      </p:sp>
      <p:sp>
        <p:nvSpPr>
          <p:cNvPr id="193" name="Shape 193"/>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buSzPts val="1400"/>
              <a:buChar char="●"/>
            </a:pPr>
            <a:r>
              <a:rPr lang="en-US" sz="2800"/>
              <a:t>Found relationships between several weather features and delayed flights</a:t>
            </a:r>
          </a:p>
          <a:p>
            <a:pPr indent="0" lvl="0" marL="0" rtl="0">
              <a:spcBef>
                <a:spcPts val="0"/>
              </a:spcBef>
              <a:buNone/>
            </a:pPr>
            <a:r>
              <a:t/>
            </a:r>
            <a:endParaRPr sz="600"/>
          </a:p>
          <a:p>
            <a:pPr indent="-317500" lvl="0" marL="457200" rtl="0">
              <a:spcBef>
                <a:spcPts val="0"/>
              </a:spcBef>
              <a:spcAft>
                <a:spcPts val="0"/>
              </a:spcAft>
              <a:buSzPts val="1400"/>
              <a:buChar char="●"/>
            </a:pPr>
            <a:r>
              <a:rPr lang="en-US" sz="2800"/>
              <a:t>However, unable to build predictive models</a:t>
            </a:r>
          </a:p>
          <a:p>
            <a:pPr indent="-317500" lvl="1" marL="914400" rtl="0">
              <a:spcBef>
                <a:spcPts val="0"/>
              </a:spcBef>
              <a:buSzPts val="1400"/>
              <a:buChar char="○"/>
            </a:pPr>
            <a:r>
              <a:rPr lang="en-US" sz="2400"/>
              <a:t>Possibly due to daily weather data (opposed to more frequent observations)</a:t>
            </a:r>
          </a:p>
          <a:p>
            <a:pPr indent="0" lvl="0" marL="457200" rtl="0">
              <a:spcBef>
                <a:spcPts val="0"/>
              </a:spcBef>
              <a:buNone/>
            </a:pPr>
            <a:r>
              <a:t/>
            </a:r>
            <a:endParaRPr sz="600"/>
          </a:p>
          <a:p>
            <a:pPr indent="-317500" lvl="0" marL="457200" rtl="0">
              <a:spcBef>
                <a:spcPts val="0"/>
              </a:spcBef>
              <a:buSzPts val="1400"/>
              <a:buChar char="●"/>
            </a:pPr>
            <a:r>
              <a:rPr lang="en-US" sz="2800"/>
              <a:t>Flight delays are very low (&lt; 5 minutes on average)</a:t>
            </a:r>
          </a:p>
          <a:p>
            <a:pPr indent="0" lvl="0" marL="0">
              <a:spcBef>
                <a:spcPts val="0"/>
              </a:spcBef>
              <a:buNone/>
            </a:pPr>
            <a:r>
              <a:t/>
            </a:r>
            <a:endParaRPr sz="2400"/>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Conclusion</a:t>
            </a:r>
          </a:p>
        </p:txBody>
      </p:sp>
      <p:sp>
        <p:nvSpPr>
          <p:cNvPr id="199" name="Shape 199"/>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buSzPts val="1400"/>
              <a:buChar char="●"/>
            </a:pPr>
            <a:r>
              <a:rPr lang="en-US" sz="2800"/>
              <a:t>Multiple causes of flight delays (security, late aircraft, air system, airline)</a:t>
            </a:r>
          </a:p>
          <a:p>
            <a:pPr indent="0" lvl="0" marL="0" rtl="0">
              <a:spcBef>
                <a:spcPts val="0"/>
              </a:spcBef>
              <a:buNone/>
            </a:pPr>
            <a:r>
              <a:t/>
            </a:r>
            <a:endParaRPr sz="2400"/>
          </a:p>
          <a:p>
            <a:pPr indent="-317500" lvl="0" marL="457200" rtl="0">
              <a:spcBef>
                <a:spcPts val="0"/>
              </a:spcBef>
              <a:buSzPts val="1400"/>
              <a:buChar char="●"/>
            </a:pPr>
            <a:r>
              <a:rPr lang="en-US" sz="2800"/>
              <a:t>In our analysis, weather delays actually contributed a very small fraction of the total delays (~64,000 of 5.8M)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rtl="0">
              <a:spcBef>
                <a:spcPts val="0"/>
              </a:spcBef>
              <a:buNone/>
            </a:pPr>
            <a:r>
              <a:rPr lang="en-US"/>
              <a:t>Motivation</a:t>
            </a:r>
          </a:p>
        </p:txBody>
      </p:sp>
      <p:sp>
        <p:nvSpPr>
          <p:cNvPr id="92" name="Shape 92"/>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sz="2800"/>
              <a:t>8M+ domestic flights per year</a:t>
            </a:r>
          </a:p>
          <a:p>
            <a:pPr indent="-317500" lvl="0" marL="457200" rtl="0">
              <a:spcBef>
                <a:spcPts val="0"/>
              </a:spcBef>
              <a:buSzPts val="1400"/>
              <a:buChar char="●"/>
            </a:pPr>
            <a:r>
              <a:rPr lang="en-US" sz="2800"/>
              <a:t>600M+ passengers per year</a:t>
            </a:r>
          </a:p>
          <a:p>
            <a:pPr indent="0" lvl="0" marL="0" rtl="0">
              <a:spcBef>
                <a:spcPts val="0"/>
              </a:spcBef>
              <a:buNone/>
            </a:pPr>
            <a:r>
              <a:t/>
            </a:r>
            <a:endParaRPr sz="600"/>
          </a:p>
          <a:p>
            <a:pPr indent="-317500" lvl="0" marL="457200" rtl="0">
              <a:spcBef>
                <a:spcPts val="0"/>
              </a:spcBef>
              <a:buSzPts val="1400"/>
              <a:buChar char="●"/>
            </a:pPr>
            <a:r>
              <a:rPr lang="en-US" sz="2800"/>
              <a:t>According to our analysis, passengers spent a combined 25 </a:t>
            </a:r>
            <a:r>
              <a:rPr b="1" i="1" lang="en-US" sz="2800"/>
              <a:t>years </a:t>
            </a:r>
            <a:r>
              <a:rPr lang="en-US" sz="2800"/>
              <a:t>of delay time in 2015</a:t>
            </a:r>
          </a:p>
          <a:p>
            <a:pPr indent="0" lvl="0" marL="0" rtl="0">
              <a:spcBef>
                <a:spcPts val="0"/>
              </a:spcBef>
              <a:buNone/>
            </a:pPr>
            <a:r>
              <a:t/>
            </a:r>
            <a:endParaRPr sz="600"/>
          </a:p>
          <a:p>
            <a:pPr indent="-317500" lvl="0" marL="457200" rtl="0">
              <a:spcBef>
                <a:spcPts val="0"/>
              </a:spcBef>
              <a:spcAft>
                <a:spcPts val="0"/>
              </a:spcAft>
              <a:buSzPts val="1400"/>
              <a:buChar char="●"/>
            </a:pPr>
            <a:r>
              <a:rPr lang="en-US" sz="2800"/>
              <a:t>What are the most significant causes of these delays?</a:t>
            </a:r>
          </a:p>
          <a:p>
            <a:pPr indent="-317500" lvl="0" marL="457200" rtl="0">
              <a:spcBef>
                <a:spcPts val="0"/>
              </a:spcBef>
              <a:buSzPts val="1400"/>
              <a:buChar char="●"/>
            </a:pPr>
            <a:r>
              <a:rPr lang="en-US" sz="2800"/>
              <a:t>Can we predict future delays?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685800" y="2130425"/>
            <a:ext cx="7772400" cy="1470000"/>
          </a:xfrm>
          <a:prstGeom prst="rect">
            <a:avLst/>
          </a:prstGeom>
        </p:spPr>
        <p:txBody>
          <a:bodyPr anchorCtr="0" anchor="ctr" bIns="91425" lIns="91425" rIns="91425" wrap="square" tIns="91425">
            <a:noAutofit/>
          </a:bodyPr>
          <a:lstStyle/>
          <a:p>
            <a:pPr lvl="0">
              <a:spcBef>
                <a:spcPts val="0"/>
              </a:spcBef>
              <a:buNone/>
            </a:pPr>
            <a:r>
              <a:rPr lang="en-US"/>
              <a:t>Thanks!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Goals</a:t>
            </a:r>
          </a:p>
        </p:txBody>
      </p:sp>
      <p:sp>
        <p:nvSpPr>
          <p:cNvPr id="98" name="Shape 98"/>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sz="2800"/>
              <a:t>Identify causes of flight delays</a:t>
            </a:r>
          </a:p>
          <a:p>
            <a:pPr indent="-317500" lvl="1" marL="914400" rtl="0">
              <a:spcBef>
                <a:spcPts val="0"/>
              </a:spcBef>
              <a:buSzPts val="1400"/>
              <a:buChar char="○"/>
            </a:pPr>
            <a:r>
              <a:rPr lang="en-US" sz="2400"/>
              <a:t>Focus on weather observations on the day of a particular delayed flight</a:t>
            </a:r>
          </a:p>
          <a:p>
            <a:pPr indent="0" lvl="0" marL="457200" rtl="0">
              <a:spcBef>
                <a:spcPts val="0"/>
              </a:spcBef>
              <a:buNone/>
            </a:pPr>
            <a:r>
              <a:t/>
            </a:r>
            <a:endParaRPr sz="600"/>
          </a:p>
          <a:p>
            <a:pPr indent="-317500" lvl="0" marL="457200" rtl="0">
              <a:spcBef>
                <a:spcPts val="0"/>
              </a:spcBef>
              <a:buSzPts val="1400"/>
              <a:buChar char="●"/>
            </a:pPr>
            <a:r>
              <a:rPr lang="en-US" sz="2800"/>
              <a:t>Find other correlations in data</a:t>
            </a:r>
          </a:p>
          <a:p>
            <a:pPr indent="0" lvl="0" marL="0" rtl="0">
              <a:spcBef>
                <a:spcPts val="0"/>
              </a:spcBef>
              <a:buNone/>
            </a:pPr>
            <a:r>
              <a:t/>
            </a:r>
            <a:endParaRPr sz="600"/>
          </a:p>
          <a:p>
            <a:pPr indent="-317500" lvl="0" marL="457200" rtl="0">
              <a:spcBef>
                <a:spcPts val="0"/>
              </a:spcBef>
              <a:spcAft>
                <a:spcPts val="0"/>
              </a:spcAft>
              <a:buSzPts val="1400"/>
              <a:buChar char="●"/>
            </a:pPr>
            <a:r>
              <a:rPr lang="en-US" sz="2800"/>
              <a:t>Predict flight delays</a:t>
            </a:r>
          </a:p>
          <a:p>
            <a:pPr indent="-317500" lvl="1" marL="914400" rtl="0">
              <a:spcBef>
                <a:spcPts val="0"/>
              </a:spcBef>
              <a:spcAft>
                <a:spcPts val="0"/>
              </a:spcAft>
              <a:buSzPts val="1400"/>
              <a:buChar char="○"/>
            </a:pPr>
            <a:r>
              <a:rPr lang="en-US" sz="2400"/>
              <a:t>Whether or not a flight </a:t>
            </a:r>
            <a:r>
              <a:rPr i="1" lang="en-US" sz="2400"/>
              <a:t>will </a:t>
            </a:r>
            <a:r>
              <a:rPr lang="en-US" sz="2400"/>
              <a:t>be delayed</a:t>
            </a:r>
          </a:p>
          <a:p>
            <a:pPr indent="-317500" lvl="1" marL="914400">
              <a:spcBef>
                <a:spcPts val="0"/>
              </a:spcBef>
              <a:buSzPts val="1400"/>
              <a:buChar char="○"/>
            </a:pPr>
            <a:r>
              <a:rPr lang="en-US" sz="2400"/>
              <a:t>How </a:t>
            </a:r>
            <a:r>
              <a:rPr i="1" lang="en-US" sz="2400"/>
              <a:t>long </a:t>
            </a:r>
            <a:r>
              <a:rPr lang="en-US" sz="2400"/>
              <a:t>a flight will be delayed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Data</a:t>
            </a:r>
          </a:p>
        </p:txBody>
      </p:sp>
      <p:sp>
        <p:nvSpPr>
          <p:cNvPr id="104" name="Shape 104"/>
          <p:cNvSpPr txBox="1"/>
          <p:nvPr>
            <p:ph idx="1" type="body"/>
          </p:nvPr>
        </p:nvSpPr>
        <p:spPr>
          <a:xfrm>
            <a:off x="457200" y="1600200"/>
            <a:ext cx="8229600" cy="45657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sz="2400"/>
              <a:t>2015 Flight Delays and Cancellation Data Set</a:t>
            </a:r>
          </a:p>
          <a:p>
            <a:pPr indent="-317500" lvl="1" marL="914400" rtl="0">
              <a:spcBef>
                <a:spcPts val="0"/>
              </a:spcBef>
              <a:spcAft>
                <a:spcPts val="0"/>
              </a:spcAft>
              <a:buSzPts val="1400"/>
              <a:buChar char="○"/>
            </a:pPr>
            <a:r>
              <a:rPr lang="en-US" sz="2000"/>
              <a:t>Department of Transportation’s Bureau of Transportation Statistics</a:t>
            </a:r>
          </a:p>
          <a:p>
            <a:pPr indent="-317500" lvl="1" marL="914400" rtl="0">
              <a:spcBef>
                <a:spcPts val="0"/>
              </a:spcBef>
              <a:spcAft>
                <a:spcPts val="0"/>
              </a:spcAft>
              <a:buSzPts val="1400"/>
              <a:buChar char="○"/>
            </a:pPr>
            <a:r>
              <a:rPr lang="en-US" sz="2000"/>
              <a:t>5.8M records</a:t>
            </a:r>
          </a:p>
          <a:p>
            <a:pPr indent="-317500" lvl="2" marL="1371600" rtl="0">
              <a:spcBef>
                <a:spcPts val="0"/>
              </a:spcBef>
              <a:buSzPts val="1400"/>
              <a:buChar char="■"/>
            </a:pPr>
            <a:r>
              <a:rPr lang="en-US" sz="2000"/>
              <a:t>Origin and destination airport, scheduled departure and arrival times, origin and arrival delays, delay type, cancellations, etc.</a:t>
            </a:r>
          </a:p>
          <a:p>
            <a:pPr indent="0" lvl="0" marL="0" rtl="0">
              <a:spcBef>
                <a:spcPts val="0"/>
              </a:spcBef>
              <a:buNone/>
            </a:pPr>
            <a:r>
              <a:t/>
            </a:r>
            <a:endParaRPr sz="600"/>
          </a:p>
          <a:p>
            <a:pPr indent="-317500" lvl="0" marL="457200" rtl="0">
              <a:spcBef>
                <a:spcPts val="0"/>
              </a:spcBef>
              <a:spcAft>
                <a:spcPts val="0"/>
              </a:spcAft>
              <a:buSzPts val="1400"/>
              <a:buChar char="●"/>
            </a:pPr>
            <a:r>
              <a:rPr lang="en-US" sz="2200"/>
              <a:t>2015 Global Surface Summary of the Day (GSOD) Data Set</a:t>
            </a:r>
          </a:p>
          <a:p>
            <a:pPr indent="-317500" lvl="1" marL="914400" rtl="0">
              <a:spcBef>
                <a:spcPts val="0"/>
              </a:spcBef>
              <a:spcAft>
                <a:spcPts val="0"/>
              </a:spcAft>
              <a:buSzPts val="1400"/>
              <a:buChar char="○"/>
            </a:pPr>
            <a:r>
              <a:rPr lang="en-US" sz="2000"/>
              <a:t>National Oceanic and and Atmospheric Administration</a:t>
            </a:r>
          </a:p>
          <a:p>
            <a:pPr indent="-317500" lvl="1" marL="914400" rtl="0">
              <a:spcBef>
                <a:spcPts val="0"/>
              </a:spcBef>
              <a:spcAft>
                <a:spcPts val="0"/>
              </a:spcAft>
              <a:buSzPts val="1400"/>
              <a:buChar char="○"/>
            </a:pPr>
            <a:r>
              <a:rPr lang="en-US" sz="2000"/>
              <a:t>4.2M records</a:t>
            </a:r>
          </a:p>
          <a:p>
            <a:pPr indent="-317500" lvl="2" marL="1371600" rtl="0">
              <a:spcBef>
                <a:spcPts val="0"/>
              </a:spcBef>
              <a:buSzPts val="1400"/>
              <a:buChar char="■"/>
            </a:pPr>
            <a:r>
              <a:rPr lang="en-US" sz="2000"/>
              <a:t>Station, temperature, wind speed, precipitation, gust, etc.</a:t>
            </a:r>
          </a:p>
          <a:p>
            <a:pPr indent="0" lvl="0" marL="0" rtl="0">
              <a:spcBef>
                <a:spcPts val="0"/>
              </a:spcBef>
              <a:buNone/>
            </a:pPr>
            <a:r>
              <a:t/>
            </a:r>
            <a:endParaRPr sz="600"/>
          </a:p>
          <a:p>
            <a:pPr indent="-317500" lvl="0" marL="457200">
              <a:spcBef>
                <a:spcPts val="0"/>
              </a:spcBef>
              <a:buSzPts val="1400"/>
              <a:buChar char="●"/>
            </a:pPr>
            <a:r>
              <a:rPr lang="en-US" sz="2200"/>
              <a:t>Merged data based on airport and weather station proximity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Approach</a:t>
            </a:r>
          </a:p>
        </p:txBody>
      </p:sp>
      <p:sp>
        <p:nvSpPr>
          <p:cNvPr id="110" name="Shape 110"/>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sz="2800"/>
              <a:t>Performed analysis in Python using Jupyter notebooks</a:t>
            </a:r>
          </a:p>
          <a:p>
            <a:pPr indent="-317500" lvl="1" marL="914400" rtl="0">
              <a:spcBef>
                <a:spcPts val="0"/>
              </a:spcBef>
              <a:buSzPts val="1400"/>
              <a:buChar char="○"/>
            </a:pPr>
            <a:r>
              <a:rPr lang="en-US" sz="2400"/>
              <a:t>Merged, cleaned, and normalized data sets</a:t>
            </a:r>
          </a:p>
          <a:p>
            <a:pPr indent="0" lvl="0" marL="457200" rtl="0">
              <a:spcBef>
                <a:spcPts val="0"/>
              </a:spcBef>
              <a:buNone/>
            </a:pPr>
            <a:r>
              <a:t/>
            </a:r>
            <a:endParaRPr sz="600"/>
          </a:p>
          <a:p>
            <a:pPr indent="-317500" lvl="1" marL="914400" rtl="0">
              <a:spcBef>
                <a:spcPts val="560"/>
              </a:spcBef>
              <a:buSzPts val="1400"/>
              <a:buChar char="○"/>
            </a:pPr>
            <a:r>
              <a:rPr lang="en-US" sz="2400"/>
              <a:t>Correlation analysis</a:t>
            </a:r>
          </a:p>
          <a:p>
            <a:pPr indent="0" lvl="0" marL="457200" rtl="0">
              <a:spcBef>
                <a:spcPts val="0"/>
              </a:spcBef>
              <a:buNone/>
            </a:pPr>
            <a:r>
              <a:t/>
            </a:r>
            <a:endParaRPr sz="600"/>
          </a:p>
          <a:p>
            <a:pPr indent="-317500" lvl="1" marL="914400" rtl="0">
              <a:spcBef>
                <a:spcPts val="0"/>
              </a:spcBef>
              <a:buSzPts val="1400"/>
              <a:buChar char="○"/>
            </a:pPr>
            <a:r>
              <a:rPr lang="en-US" sz="2400"/>
              <a:t>Statistical analysis</a:t>
            </a:r>
          </a:p>
          <a:p>
            <a:pPr indent="0" lvl="0" marL="0" rtl="0">
              <a:spcBef>
                <a:spcPts val="0"/>
              </a:spcBef>
              <a:buNone/>
            </a:pPr>
            <a:r>
              <a:t/>
            </a:r>
            <a:endParaRPr sz="600"/>
          </a:p>
          <a:p>
            <a:pPr indent="-317500" lvl="1" marL="914400" rtl="0">
              <a:spcBef>
                <a:spcPts val="0"/>
              </a:spcBef>
              <a:buSzPts val="1400"/>
              <a:buChar char="○"/>
            </a:pPr>
            <a:r>
              <a:rPr lang="en-US" sz="2400"/>
              <a:t>Machine learning</a:t>
            </a:r>
          </a:p>
          <a:p>
            <a:pPr indent="0" lvl="0" marL="457200" rtl="0">
              <a:spcBef>
                <a:spcPts val="0"/>
              </a:spcBef>
              <a:buNone/>
            </a:pPr>
            <a:r>
              <a:t/>
            </a:r>
            <a:endParaRPr sz="2400"/>
          </a:p>
          <a:p>
            <a:pPr indent="-317500" lvl="0" marL="457200">
              <a:spcBef>
                <a:spcPts val="0"/>
              </a:spcBef>
              <a:buSzPts val="1400"/>
              <a:buChar char="●"/>
            </a:pPr>
            <a:r>
              <a:rPr lang="en-US" sz="2400"/>
              <a:t>Open science using reproducible results - GitHub and Jupyter notebooks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Merging and Cleaning Data</a:t>
            </a:r>
          </a:p>
        </p:txBody>
      </p:sp>
      <p:sp>
        <p:nvSpPr>
          <p:cNvPr id="116" name="Shape 116"/>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buSzPts val="1400"/>
              <a:buChar char="●"/>
            </a:pPr>
            <a:r>
              <a:rPr lang="en-US" sz="2800"/>
              <a:t>Connected airports to weather stations based on proximity (many weather stations are actually </a:t>
            </a:r>
            <a:r>
              <a:rPr i="1" lang="en-US" sz="2800"/>
              <a:t>at </a:t>
            </a:r>
            <a:r>
              <a:rPr lang="en-US" sz="2800"/>
              <a:t>airports)</a:t>
            </a:r>
          </a:p>
          <a:p>
            <a:pPr indent="0" lvl="0" marL="0" rtl="0">
              <a:spcBef>
                <a:spcPts val="0"/>
              </a:spcBef>
              <a:buNone/>
            </a:pPr>
            <a:r>
              <a:t/>
            </a:r>
            <a:endParaRPr sz="600"/>
          </a:p>
          <a:p>
            <a:pPr indent="-317500" lvl="0" marL="457200" rtl="0">
              <a:spcBef>
                <a:spcPts val="0"/>
              </a:spcBef>
              <a:buSzPts val="1400"/>
              <a:buChar char="●"/>
            </a:pPr>
            <a:r>
              <a:rPr lang="en-US" sz="2800"/>
              <a:t>Used weather stations to connect daily weather data to flights</a:t>
            </a:r>
          </a:p>
          <a:p>
            <a:pPr indent="0" lvl="0" marL="0" rtl="0">
              <a:spcBef>
                <a:spcPts val="0"/>
              </a:spcBef>
              <a:buNone/>
            </a:pPr>
            <a:r>
              <a:t/>
            </a:r>
            <a:endParaRPr sz="600"/>
          </a:p>
          <a:p>
            <a:pPr indent="-317500" lvl="0" marL="457200" rtl="0">
              <a:spcBef>
                <a:spcPts val="0"/>
              </a:spcBef>
              <a:buSzPts val="1400"/>
              <a:buChar char="●"/>
            </a:pPr>
            <a:r>
              <a:rPr lang="en-US" sz="2800"/>
              <a:t>Removed and replaced missing data</a:t>
            </a:r>
          </a:p>
          <a:p>
            <a:pPr indent="0" lvl="0" marL="0" rtl="0">
              <a:spcBef>
                <a:spcPts val="0"/>
              </a:spcBef>
              <a:buNone/>
            </a:pPr>
            <a:r>
              <a:t/>
            </a:r>
            <a:endParaRPr sz="600"/>
          </a:p>
          <a:p>
            <a:pPr indent="-317500" lvl="0" marL="457200">
              <a:spcBef>
                <a:spcPts val="0"/>
              </a:spcBef>
              <a:buSzPts val="1400"/>
              <a:buChar char="●"/>
            </a:pPr>
            <a:r>
              <a:rPr lang="en-US" sz="2800"/>
              <a:t>Added delay type classifications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ctrTitle"/>
          </p:nvPr>
        </p:nvSpPr>
        <p:spPr>
          <a:xfrm>
            <a:off x="685800" y="2130425"/>
            <a:ext cx="7772400" cy="1470000"/>
          </a:xfrm>
          <a:prstGeom prst="rect">
            <a:avLst/>
          </a:prstGeom>
        </p:spPr>
        <p:txBody>
          <a:bodyPr anchorCtr="0" anchor="ctr" bIns="91425" lIns="91425" rIns="91425" wrap="square" tIns="91425">
            <a:noAutofit/>
          </a:bodyPr>
          <a:lstStyle/>
          <a:p>
            <a:pPr lvl="0" rtl="0">
              <a:spcBef>
                <a:spcPts val="0"/>
              </a:spcBef>
              <a:buNone/>
            </a:pPr>
            <a:r>
              <a:rPr lang="en-US"/>
              <a:t>Correlation Analysis</a:t>
            </a:r>
          </a:p>
        </p:txBody>
      </p:sp>
      <p:sp>
        <p:nvSpPr>
          <p:cNvPr id="122" name="Shape 122"/>
          <p:cNvSpPr txBox="1"/>
          <p:nvPr>
            <p:ph idx="1" type="subTitle"/>
          </p:nvPr>
        </p:nvSpPr>
        <p:spPr>
          <a:xfrm>
            <a:off x="789600" y="3886200"/>
            <a:ext cx="7564800" cy="1071000"/>
          </a:xfrm>
          <a:prstGeom prst="rect">
            <a:avLst/>
          </a:prstGeom>
        </p:spPr>
        <p:txBody>
          <a:bodyPr anchorCtr="0" anchor="t" bIns="91425" lIns="91425" rIns="91425" wrap="square" tIns="91425">
            <a:noAutofit/>
          </a:bodyPr>
          <a:lstStyle/>
          <a:p>
            <a:pPr lvl="0">
              <a:spcBef>
                <a:spcPts val="0"/>
              </a:spcBef>
              <a:buNone/>
            </a:pPr>
            <a:r>
              <a:rPr lang="en-US"/>
              <a:t>Does weather correlate with flight delay?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0" y="6120725"/>
            <a:ext cx="5914500" cy="571500"/>
          </a:xfrm>
          <a:prstGeom prst="rect">
            <a:avLst/>
          </a:prstGeom>
        </p:spPr>
        <p:txBody>
          <a:bodyPr anchorCtr="0" anchor="t" bIns="91425" lIns="91425" rIns="91425" wrap="square" tIns="91425">
            <a:noAutofit/>
          </a:bodyPr>
          <a:lstStyle/>
          <a:p>
            <a:pPr lvl="0">
              <a:spcBef>
                <a:spcPts val="0"/>
              </a:spcBef>
              <a:buNone/>
            </a:pPr>
            <a:r>
              <a:rPr lang="en-US" sz="1800"/>
              <a:t>Pair plot of weather features vs. weather-delayed flights</a:t>
            </a:r>
          </a:p>
        </p:txBody>
      </p:sp>
      <p:pic>
        <p:nvPicPr>
          <p:cNvPr id="128" name="Shape 128"/>
          <p:cNvPicPr preferRelativeResize="0"/>
          <p:nvPr/>
        </p:nvPicPr>
        <p:blipFill>
          <a:blip r:embed="rId3">
            <a:alphaModFix/>
          </a:blip>
          <a:stretch>
            <a:fillRect/>
          </a:stretch>
        </p:blipFill>
        <p:spPr>
          <a:xfrm>
            <a:off x="0" y="-10"/>
            <a:ext cx="9144002" cy="60516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 type="body"/>
          </p:nvPr>
        </p:nvSpPr>
        <p:spPr>
          <a:xfrm>
            <a:off x="0" y="6119125"/>
            <a:ext cx="6080700" cy="571500"/>
          </a:xfrm>
          <a:prstGeom prst="rect">
            <a:avLst/>
          </a:prstGeom>
        </p:spPr>
        <p:txBody>
          <a:bodyPr anchorCtr="0" anchor="t" bIns="91425" lIns="91425" rIns="91425" wrap="square" tIns="91425">
            <a:noAutofit/>
          </a:bodyPr>
          <a:lstStyle/>
          <a:p>
            <a:pPr lvl="0">
              <a:spcBef>
                <a:spcPts val="0"/>
              </a:spcBef>
              <a:buNone/>
            </a:pPr>
            <a:r>
              <a:rPr lang="en-US" sz="1800"/>
              <a:t>Correlation heatmap of flight delay data vs. weather data</a:t>
            </a:r>
          </a:p>
        </p:txBody>
      </p:sp>
      <p:pic>
        <p:nvPicPr>
          <p:cNvPr id="134" name="Shape 134"/>
          <p:cNvPicPr preferRelativeResize="0"/>
          <p:nvPr/>
        </p:nvPicPr>
        <p:blipFill>
          <a:blip r:embed="rId3">
            <a:alphaModFix/>
          </a:blip>
          <a:stretch>
            <a:fillRect/>
          </a:stretch>
        </p:blipFill>
        <p:spPr>
          <a:xfrm>
            <a:off x="0" y="-59425"/>
            <a:ext cx="9144000" cy="609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UNCG color palette">
      <a:dk1>
        <a:srgbClr val="000000"/>
      </a:dk1>
      <a:lt1>
        <a:srgbClr val="FFFFFF"/>
      </a:lt1>
      <a:dk2>
        <a:srgbClr val="1F497D"/>
      </a:dk2>
      <a:lt2>
        <a:srgbClr val="CCCCAA"/>
      </a:lt2>
      <a:accent1>
        <a:srgbClr val="336699"/>
      </a:accent1>
      <a:accent2>
        <a:srgbClr val="991122"/>
      </a:accent2>
      <a:accent3>
        <a:srgbClr val="AAEEBB"/>
      </a:accent3>
      <a:accent4>
        <a:srgbClr val="FFCC00"/>
      </a:accent4>
      <a:accent5>
        <a:srgbClr val="77CCBB"/>
      </a:accent5>
      <a:accent6>
        <a:srgbClr val="CC6633"/>
      </a:accent6>
      <a:hlink>
        <a:srgbClr val="72839A"/>
      </a:hlink>
      <a:folHlink>
        <a:srgbClr val="7283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