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Volag - Flight Delay Analysis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Cory Sabol, Alex Hahn, Travis Cox, Josh Moore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Done So Far	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Total flight delay time by airline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Average flight delay time by airline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Found starter weather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Plan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Merge flight data together with weather data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Produce some initial charts and animations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Questions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Which regions of the states have the most delays (heatmap)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What should our features be?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Begin looking into machine learning models to train (survey performance on our data)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SVM, Decision Trees, Naive Bayes, 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