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69ce2b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69ce2b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69ce2b93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69ce2b93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169ce2b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169ce2b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69ce2b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169ce2b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169ce2b93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169ce2b93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69ce2b93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69ce2b9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69ce2b93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69ce2b93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Volvo Truck Analytics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Description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given to us by Volvo Trucks of North America, is from two different semi trucks. One is a long haul truck and one is a short haul truck.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both have similar measures but since the use case of each is different, different generalizations can be made from the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2 files are about half a gigabyte a peice, and consist of different channels that are designated a particular logging sensor. Data is logged 10 times a second for each sensor.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rows of the Raw Data (Truck 2)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07275"/>
            <a:ext cx="8113524" cy="30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445025" y="4714125"/>
            <a:ext cx="6822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Channel designations have been removed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Goals (phase 1)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Replace channel designations with readable column names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Gain insight from the data dictionary on what may or may not be included in our analysis.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Discover erroneos rows or columns with all NaN values and remove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git/test git on branching.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Initiate</a:t>
            </a:r>
            <a:r>
              <a:rPr lang="en"/>
              <a:t> time series objects so later aggregation can be made easier.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Progress on tasks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Bill: Determine vehicle travel designation and update ReadMe.md on git.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Chris: Adjust and format the data dictionary to metrics being used.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James: Setup master branch with both data sets for manipulations and determine git functions on merging branches.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Wahab: Determine whether there are rows or columns with all NaN values, if so remove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Yanni: Merge weights together to determine how weight affects performance of the vehicles.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Occasional NaN </a:t>
            </a:r>
            <a:r>
              <a:rPr lang="en"/>
              <a:t>description</a:t>
            </a:r>
            <a:r>
              <a:rPr lang="en"/>
              <a:t>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25475"/>
            <a:ext cx="8055877" cy="19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39600" y="3446775"/>
            <a:ext cx="6822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occasional NaN value occurs sometimes if a sensor is faulty or turns off/on at certain periods. Columns that contain all NaN values may be hidden customer data that is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irrelevant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our needs.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10Hz logging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4199452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More Analysis and Stats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group(4 undergrad and 1 graduate student) will be split up into two team members per truck and one “float” person for util and reporting 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