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guardian.com/global-development/2017/feb/08/famine-refugees-united-nations-sudan-ethiopia-afric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worldbank.org/indicator/SM.POP.REFG.O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indicator/TX.VAL.AGRI.ZS.UN?view=chart" TargetMode="External"/><Relationship Id="rId2" Type="http://schemas.openxmlformats.org/officeDocument/2006/relationships/hyperlink" Target="https://data.worldbank.org/indicator/TM.VAL.AGRI.ZS.UN?view=cha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worldbank.org/indicator/AG.PRD.FOOD.XD?view=char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6551-9463-485B-AF1E-FAC3F15B1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 Refugee Forecast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670BC-EF2B-444D-AE16-9240A38AD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Ashley Overman		Rishi Khanna</a:t>
            </a:r>
          </a:p>
          <a:p>
            <a:r>
              <a:rPr lang="en-US" dirty="0"/>
              <a:t>Nathaniel Arnold		Basheer </a:t>
            </a:r>
            <a:r>
              <a:rPr lang="en-US" dirty="0" err="1"/>
              <a:t>Eljabaly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5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21E9-DE1F-4101-8E46-BD415E65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91859-99F8-4417-A26E-F7460F6E2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Overlay war/conflict, natural disasters (drought, famine, flooding), and persecution</a:t>
            </a:r>
          </a:p>
          <a:p>
            <a:pPr lvl="1"/>
            <a:r>
              <a:rPr lang="en-US" dirty="0"/>
              <a:t>Example: </a:t>
            </a:r>
            <a:r>
              <a:rPr lang="en-US" u="sng" dirty="0">
                <a:hlinkClick r:id="rId2" tooltip="https://www.theguardian.com/global-development/2017/feb/08/famine-refugees-united-nations-sudan-ethiopia-africa"/>
              </a:rPr>
              <a:t>https://www.theguardian.com/global-development/2017/feb/08/famine-refugees-united-nations-sudan-ethiopia-africa</a:t>
            </a:r>
            <a:endParaRPr lang="en-US" dirty="0"/>
          </a:p>
          <a:p>
            <a:r>
              <a:rPr lang="en-US" dirty="0"/>
              <a:t>Find the major contributing factors that drive people into refugee status</a:t>
            </a:r>
          </a:p>
          <a:p>
            <a:r>
              <a:rPr lang="en-US" dirty="0"/>
              <a:t>Forecast regions and/or demographics that have a higher risk of reaching refugee status</a:t>
            </a:r>
          </a:p>
        </p:txBody>
      </p:sp>
    </p:spTree>
    <p:extLst>
      <p:ext uri="{BB962C8B-B14F-4D97-AF65-F5344CB8AC3E}">
        <p14:creationId xmlns:p14="http://schemas.microsoft.com/office/powerpoint/2010/main" val="150662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6CFA-CE66-4E73-8238-12B853F9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88A6-4865-4E0F-B886-408DB67B7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 tooltip="https://data.worldbank.org/indicator/SM.POP.REFG.OR"/>
              </a:rPr>
              <a:t>https://data.worldbank.org/indicator/SM.POP.REFG.OR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data set from the World Bank outlines refugee data by country or territory of origin. </a:t>
            </a:r>
          </a:p>
        </p:txBody>
      </p:sp>
    </p:spTree>
    <p:extLst>
      <p:ext uri="{BB962C8B-B14F-4D97-AF65-F5344CB8AC3E}">
        <p14:creationId xmlns:p14="http://schemas.microsoft.com/office/powerpoint/2010/main" val="148298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5CB1-D24D-4164-B1AF-B4530735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3E48-2726-46D1-BE8A-829556884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https://data.worldbank.org/indicator/TM.VAL.AGRI.ZS.UN?view=chart</a:t>
            </a:r>
            <a:endParaRPr lang="en-US" dirty="0"/>
          </a:p>
          <a:p>
            <a:r>
              <a:rPr lang="en-US" dirty="0">
                <a:hlinkClick r:id="rId3"/>
              </a:rPr>
              <a:t>https://data.worldbank.org/indicator/TX.VAL.AGRI.ZS.UN?view=chart</a:t>
            </a:r>
            <a:r>
              <a:rPr lang="en-US" dirty="0"/>
              <a:t> </a:t>
            </a:r>
          </a:p>
          <a:p>
            <a:r>
              <a:rPr lang="en-US" dirty="0">
                <a:hlinkClick r:id="rId4" tooltip="https://data.worldbank.org/indicator/AG.PRD.FOOD.XD?view=chart"/>
              </a:rPr>
              <a:t>https://data.worldbank.org/indicator/AG.PRD.FOOD.XD?view=chart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These data sets of food imports, food exports, and food production are going to be combined into one large data set that will give an indicator of what a particular country produces that is consumable. </a:t>
            </a:r>
          </a:p>
        </p:txBody>
      </p:sp>
    </p:spTree>
    <p:extLst>
      <p:ext uri="{BB962C8B-B14F-4D97-AF65-F5344CB8AC3E}">
        <p14:creationId xmlns:p14="http://schemas.microsoft.com/office/powerpoint/2010/main" val="209379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BD37-02D9-4974-81DA-F059B6BC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74510-09C7-4070-853F-DB20E1859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 data to account for population decline</a:t>
            </a:r>
          </a:p>
          <a:p>
            <a:r>
              <a:rPr lang="en-US" dirty="0"/>
              <a:t>Take into account food distribution within the country’s income levels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7953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43</TotalTime>
  <Words>230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World Refugee Forecast</vt:lpstr>
      <vt:lpstr>Current Goals</vt:lpstr>
      <vt:lpstr>Data sets</vt:lpstr>
      <vt:lpstr>Data sets</vt:lpstr>
      <vt:lpstr>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Refugee Forecast</dc:title>
  <dc:creator>Ashley Overman</dc:creator>
  <cp:lastModifiedBy>Ashley Overman</cp:lastModifiedBy>
  <cp:revision>11</cp:revision>
  <dcterms:created xsi:type="dcterms:W3CDTF">2017-09-18T18:10:46Z</dcterms:created>
  <dcterms:modified xsi:type="dcterms:W3CDTF">2017-09-18T19:08:30Z</dcterms:modified>
</cp:coreProperties>
</file>