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58" r:id="rId6"/>
    <p:sldId id="266" r:id="rId7"/>
    <p:sldId id="259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9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0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2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2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5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9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8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1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8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EE3C-90C7-4DD4-BC6A-D0F369A1177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FDAA-9A5F-4687-8998-56ECA925A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7" y="1902623"/>
            <a:ext cx="10670709" cy="30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806" y="1027906"/>
            <a:ext cx="10181778" cy="54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619" y="692727"/>
            <a:ext cx="10236636" cy="56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4309" cy="435133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object detection pipeline, bounding boxes, which encompass rectangular areas of an image, serve as the basic element for processing.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Though bounding boxes facilitate computation, they provide only a coarse localization of objects that does not conform to an object’s shape and pose.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Deformable RoI pooling is unable to serve as a geometric object representation.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Deformable RoI Pooling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54" y="1690688"/>
            <a:ext cx="6712625" cy="4339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58" y="3320607"/>
            <a:ext cx="5295220" cy="3488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622" y="4087127"/>
            <a:ext cx="5322378" cy="2593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752" y="4909822"/>
            <a:ext cx="2666080" cy="2787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35873" y="2049353"/>
            <a:ext cx="5418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regression step in the context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1927"/>
            <a:ext cx="12543626" cy="32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 propose a new representation,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RepPoints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provides more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facilitates classification.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effective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anchor-free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object detector not only surpasses all existing anchor-free detectors but also performing on-par with state-of-the-art anchor-based baselines.</a:t>
            </a:r>
          </a:p>
        </p:txBody>
      </p:sp>
    </p:spTree>
    <p:extLst>
      <p:ext uri="{BB962C8B-B14F-4D97-AF65-F5344CB8AC3E}">
        <p14:creationId xmlns:p14="http://schemas.microsoft.com/office/powerpoint/2010/main" val="86859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58"/>
            <a:ext cx="8808857" cy="47877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1545" y="5295893"/>
            <a:ext cx="10203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RepPoints is a new representation for object detection that consists of a set of points which indicate the spatial extent of an object and semantically significant local areas. This representation is learned via weak localization supervision from rectangular ground-truth boxes and implicit recognition feedback.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21" t="2441" r="-162" b="1406"/>
          <a:stretch/>
        </p:blipFill>
        <p:spPr>
          <a:xfrm>
            <a:off x="1352220" y="1579851"/>
            <a:ext cx="9487560" cy="27289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58" y="5318487"/>
            <a:ext cx="5272306" cy="15395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750" y="4842957"/>
            <a:ext cx="1959025" cy="2873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750" y="5350189"/>
            <a:ext cx="2419048" cy="314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933" y="5760573"/>
            <a:ext cx="3133333" cy="2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8987" y="6170915"/>
            <a:ext cx="2942857" cy="238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573" y="4338913"/>
            <a:ext cx="4205245" cy="4432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092" y="4859560"/>
            <a:ext cx="5293072" cy="4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18" y="2193360"/>
            <a:ext cx="4600000" cy="13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09" y="3822235"/>
            <a:ext cx="4600000" cy="17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3360"/>
            <a:ext cx="4723809" cy="1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55568"/>
            <a:ext cx="4828571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597" y="1027906"/>
            <a:ext cx="10725203" cy="46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7114</TotalTime>
  <Words>185</Words>
  <Application>Microsoft Office PowerPoint</Application>
  <PresentationFormat>宽屏</PresentationFormat>
  <Paragraphs>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Background </vt:lpstr>
      <vt:lpstr>Analysis of Deformable RoI Pooling</vt:lpstr>
      <vt:lpstr>PowerPoint 演示文稿</vt:lpstr>
      <vt:lpstr>Contribution </vt:lpstr>
      <vt:lpstr>PowerPoint 演示文稿</vt:lpstr>
      <vt:lpstr>Methods </vt:lpstr>
      <vt:lpstr>Experiment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bingbing fan</dc:creator>
  <cp:lastModifiedBy>bingbing fan</cp:lastModifiedBy>
  <cp:revision>18</cp:revision>
  <dcterms:created xsi:type="dcterms:W3CDTF">2020-06-04T08:43:28Z</dcterms:created>
  <dcterms:modified xsi:type="dcterms:W3CDTF">2020-06-09T07:18:27Z</dcterms:modified>
</cp:coreProperties>
</file>