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6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6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3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1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7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9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DD5C-E143-4935-AF57-ACB58CB8C17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8997-6B65-4201-818E-744392987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Imbalance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8432" y="1886208"/>
            <a:ext cx="12448872" cy="3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45" y="478435"/>
            <a:ext cx="5618018" cy="2424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92" y="3870009"/>
            <a:ext cx="5798208" cy="2321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153" y="1067091"/>
            <a:ext cx="4488099" cy="2459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117" y="3870009"/>
            <a:ext cx="5314286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5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4722" y="1690688"/>
            <a:ext cx="12386722" cy="385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Imbalance 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578684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Using Pyramidal Features as a Basis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Using Backbone Features as a Basis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Scale-Transferrable Detection Network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Parallel FPN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Deep Feature Pyramid Reconfiguration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Zoom Out-and-In Network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Multi-Level FPN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NAS-FPN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38" y="1779051"/>
            <a:ext cx="4492542" cy="1903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18" y="1779051"/>
            <a:ext cx="4754386" cy="19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8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948" y="703721"/>
            <a:ext cx="7454928" cy="16374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50" y="2341172"/>
            <a:ext cx="7877419" cy="39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Issues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Layers of Feature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Pyramids in Deep Object Detectors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3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765" y="1027906"/>
            <a:ext cx="10515600" cy="4351338"/>
          </a:xfrm>
        </p:spPr>
        <p:txBody>
          <a:bodyPr numCol="1">
            <a:norm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Object/Box-Level Scale Imbalance</a:t>
            </a:r>
          </a:p>
          <a:p>
            <a:pPr marL="0" indent="0" algn="just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occurs when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input bounding boxes are over-represented 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the features from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network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expected to be balanced in terms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high-level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so that consistent predictions can follow.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62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Object/Box-Level Scale Imbalance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28" y="1099266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predicting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hierarchy of the backbone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MSCNN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pyramids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FPN)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pyramids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(SNIP SNIPER)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combining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feature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pyramids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5" y="4773288"/>
            <a:ext cx="5835802" cy="1776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07" y="4825540"/>
            <a:ext cx="5855315" cy="16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754" y="-180106"/>
            <a:ext cx="9559835" cy="1042256"/>
          </a:xfrm>
        </p:spPr>
        <p:txBody>
          <a:bodyPr/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Methods combining image and feature pyramids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754" y="644098"/>
            <a:ext cx="10826931" cy="62139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Featurized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Pyramids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Enriched Feature Guided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Network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MSCF(multi-scale 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contextual feature module)   FGRM(feature guided refinement module)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 for small object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 feature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and discriminator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SR target extractor and small predictor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Aware Trident Networks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510" y="435093"/>
            <a:ext cx="5413466" cy="4009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" y="1007183"/>
            <a:ext cx="4818017" cy="1833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27" y="2945474"/>
            <a:ext cx="4170520" cy="16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1" y="1634836"/>
            <a:ext cx="1024956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179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present our investigation results about the effect of the receptive field in scale variation.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novel Trident Network to deal with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 object detection.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fast approximation, TridentNet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achieves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mAP of 48.4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model with ResNet-101 backbone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60" y="4878344"/>
            <a:ext cx="8926479" cy="18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Receptive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301" y="4017818"/>
            <a:ext cx="5698127" cy="2368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537856"/>
            <a:ext cx="10938163" cy="861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on objects of different scales are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influenced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receptive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network.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883" y="2371426"/>
            <a:ext cx="10390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ResNet-101 has a large enough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receptive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cover large objects (greater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than96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resolution) in COCO, the performance of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still be improved when enlarging the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TridentNet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58" y="1884652"/>
            <a:ext cx="12187599" cy="39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ResNet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single residual block in the bottleneck style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759" y="1884219"/>
            <a:ext cx="6922162" cy="41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334</Words>
  <Application>Microsoft Office PowerPoint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Wingdings</vt:lpstr>
      <vt:lpstr>Office 主题​​</vt:lpstr>
      <vt:lpstr>Scale Imbalance</vt:lpstr>
      <vt:lpstr>PowerPoint 演示文稿</vt:lpstr>
      <vt:lpstr>Object/Box-Level Scale Imbalance</vt:lpstr>
      <vt:lpstr>Methods combining image and feature pyramids</vt:lpstr>
      <vt:lpstr>PowerPoint 演示文稿</vt:lpstr>
      <vt:lpstr>Contributions </vt:lpstr>
      <vt:lpstr>Investigation of Receptive Field </vt:lpstr>
      <vt:lpstr>TridentNet</vt:lpstr>
      <vt:lpstr> ResNet： a single residual block in the bottleneck style</vt:lpstr>
      <vt:lpstr>Experiments</vt:lpstr>
      <vt:lpstr>PowerPoint 演示文稿</vt:lpstr>
      <vt:lpstr>PowerPoint 演示文稿</vt:lpstr>
      <vt:lpstr>Feature Imbalance  </vt:lpstr>
      <vt:lpstr>PowerPoint 演示文稿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bingbing fan</dc:creator>
  <cp:lastModifiedBy>bingbing fan</cp:lastModifiedBy>
  <cp:revision>34</cp:revision>
  <dcterms:created xsi:type="dcterms:W3CDTF">2020-05-10T07:52:43Z</dcterms:created>
  <dcterms:modified xsi:type="dcterms:W3CDTF">2020-05-17T07:21:19Z</dcterms:modified>
</cp:coreProperties>
</file>