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52" autoAdjust="0"/>
  </p:normalViewPr>
  <p:slideViewPr>
    <p:cSldViewPr snapToGrid="0">
      <p:cViewPr varScale="1">
        <p:scale>
          <a:sx n="59" d="100"/>
          <a:sy n="59" d="100"/>
        </p:scale>
        <p:origin x="11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F7D28-D5B5-4AB8-8E0C-B33CC236C2C2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55690-8F1A-4CE7-8856-C0FC757F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615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55690-8F1A-4CE7-8856-C0FC757FEFF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567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55690-8F1A-4CE7-8856-C0FC757FEF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38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0796-F22C-4F8F-A008-71E09C3355C2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124A-164A-4829-ACE6-055D6A90B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41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0796-F22C-4F8F-A008-71E09C3355C2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124A-164A-4829-ACE6-055D6A90B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92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0796-F22C-4F8F-A008-71E09C3355C2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124A-164A-4829-ACE6-055D6A90B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24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0796-F22C-4F8F-A008-71E09C3355C2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124A-164A-4829-ACE6-055D6A90B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85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0796-F22C-4F8F-A008-71E09C3355C2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124A-164A-4829-ACE6-055D6A90B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12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0796-F22C-4F8F-A008-71E09C3355C2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124A-164A-4829-ACE6-055D6A90B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88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0796-F22C-4F8F-A008-71E09C3355C2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124A-164A-4829-ACE6-055D6A90B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37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0796-F22C-4F8F-A008-71E09C3355C2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124A-164A-4829-ACE6-055D6A90B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59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0796-F22C-4F8F-A008-71E09C3355C2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124A-164A-4829-ACE6-055D6A90B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34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0796-F22C-4F8F-A008-71E09C3355C2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124A-164A-4829-ACE6-055D6A90B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3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0796-F22C-4F8F-A008-71E09C3355C2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124A-164A-4829-ACE6-055D6A90B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2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E0796-F22C-4F8F-A008-71E09C3355C2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C124A-164A-4829-ACE6-055D6A90B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65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5" y="1413163"/>
            <a:ext cx="11884831" cy="353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0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305" y="1027906"/>
            <a:ext cx="8980200" cy="451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6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127" y="762001"/>
            <a:ext cx="8599346" cy="26217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180" y="3383752"/>
            <a:ext cx="6835441" cy="296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15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091" y="1551709"/>
            <a:ext cx="5437909" cy="2511326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432" y="1856557"/>
            <a:ext cx="5669179" cy="433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04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41" b="29903"/>
          <a:stretch/>
        </p:blipFill>
        <p:spPr>
          <a:xfrm>
            <a:off x="-142755" y="1910443"/>
            <a:ext cx="5697723" cy="3229330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 rotWithShape="1">
          <a:blip r:embed="rId3"/>
          <a:srcRect l="-3790" t="-22989" r="5853" b="33098"/>
          <a:stretch/>
        </p:blipFill>
        <p:spPr>
          <a:xfrm>
            <a:off x="4946911" y="1331449"/>
            <a:ext cx="6750435" cy="380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1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642" y="0"/>
            <a:ext cx="10405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28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3822" y="513184"/>
            <a:ext cx="12647039" cy="386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4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7754" y="1690688"/>
            <a:ext cx="10716491" cy="435133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spatial misalignment between the two object functions in the sibling head can considerably hurt the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IoU-Net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Double-Head R-CNN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563" y="2550018"/>
            <a:ext cx="4541290" cy="10259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580" y="4224016"/>
            <a:ext cx="4995620" cy="245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1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139" y="554182"/>
            <a:ext cx="9266317" cy="561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0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9655" y="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1440874"/>
            <a:ext cx="11849100" cy="505690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We delve into the essential barriers behind the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tangled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detectors and reveal the bottlenecks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upper bound of detection performance.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We propose a simple operator called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task-aware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spatial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disentanglement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(TSD) to deal with the tangled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 conflict.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We further propose a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 constraint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(PC)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enlarge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 between TSD and the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sibling head.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 proposed method achieves the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49.4 using a single model with ResNet-101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backbone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51.2 with heavy SENet154.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94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2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4691" y="1440873"/>
            <a:ext cx="12791393" cy="389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52461"/>
            <a:ext cx="7728353" cy="5672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97" y="2929724"/>
            <a:ext cx="7600756" cy="748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97" y="4282364"/>
            <a:ext cx="4167343" cy="108969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8331" y="5070489"/>
            <a:ext cx="3475223" cy="5453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8331" y="4122336"/>
            <a:ext cx="7486718" cy="94815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1524" y="876237"/>
            <a:ext cx="5390476" cy="29428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4684" y="5851976"/>
            <a:ext cx="3045446" cy="62333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2328" y="5681185"/>
            <a:ext cx="2266030" cy="39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7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802" y="1583520"/>
            <a:ext cx="9642068" cy="9539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802" y="2895187"/>
            <a:ext cx="9164027" cy="6169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371" y="3632884"/>
            <a:ext cx="4481258" cy="290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9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806" y="1967346"/>
            <a:ext cx="9402387" cy="135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5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8129" y="1825625"/>
            <a:ext cx="87557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6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5398</TotalTime>
  <Words>131</Words>
  <Application>Microsoft Office PowerPoint</Application>
  <PresentationFormat>宽屏</PresentationFormat>
  <Paragraphs>19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background</vt:lpstr>
      <vt:lpstr>PowerPoint 演示文稿</vt:lpstr>
      <vt:lpstr>Contributions </vt:lpstr>
      <vt:lpstr>Framework </vt:lpstr>
      <vt:lpstr>TSD</vt:lpstr>
      <vt:lpstr>PC</vt:lpstr>
      <vt:lpstr>Loss function</vt:lpstr>
      <vt:lpstr>Experiments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bingbing fan</dc:creator>
  <cp:lastModifiedBy>bingbing fan</cp:lastModifiedBy>
  <cp:revision>19</cp:revision>
  <dcterms:created xsi:type="dcterms:W3CDTF">2020-04-18T04:29:12Z</dcterms:created>
  <dcterms:modified xsi:type="dcterms:W3CDTF">2020-04-26T06:13:52Z</dcterms:modified>
</cp:coreProperties>
</file>