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104d4f1e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104d4f1e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04d4f1e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04d4f1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104d4f1e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104d4f1e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104d4f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104d4f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- associated differences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Preheat Retreat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Caroline Murphy, Amaree Gardner, Tim Smyth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Pre-exposure &amp; Post-exposure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84500" y="1595425"/>
            <a:ext cx="83478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genes were statistically significantly associated with BMI at the 0.05 alpha level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6722" l="0" r="0" t="0"/>
          <a:stretch/>
        </p:blipFill>
        <p:spPr>
          <a:xfrm>
            <a:off x="406275" y="1255575"/>
            <a:ext cx="8021351" cy="280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75" y="2625275"/>
            <a:ext cx="8021350" cy="2879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 txBox="1"/>
          <p:nvPr/>
        </p:nvSpPr>
        <p:spPr>
          <a:xfrm>
            <a:off x="504350" y="3001275"/>
            <a:ext cx="78252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302 genes were statistically significantly associated with BMI at the 0.05 alpha level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Genes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38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IGLC7 immunoglobulin lambda constant 7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IGHV5-10-1 immunoglobulin heavy variable 5-10-1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MUC13 mucin 13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200"/>
              </a:spcBef>
              <a:spcAft>
                <a:spcPts val="160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8233" l="0" r="3138" t="0"/>
          <a:stretch/>
        </p:blipFill>
        <p:spPr>
          <a:xfrm>
            <a:off x="731250" y="3318000"/>
            <a:ext cx="8155225" cy="13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12725"/>
            <a:ext cx="7378351" cy="7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Genes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41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Demographics of the 3 overlapping genes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125" y="252175"/>
            <a:ext cx="3128175" cy="47842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 BMI to responder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990850" y="3619050"/>
            <a:ext cx="48414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41% low BMI “Responders”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70% high BMI “Responders”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75" y="3327950"/>
            <a:ext cx="3142250" cy="12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150" y="260900"/>
            <a:ext cx="44577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79" y="1961091"/>
            <a:ext cx="5810500" cy="12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