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>
        <p:scale>
          <a:sx n="65" d="100"/>
          <a:sy n="65" d="100"/>
        </p:scale>
        <p:origin x="128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68D5-0D52-DB4D-59C3-755D20BAC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F43EF-9FF8-452B-DF34-50757C0C3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21EA-A789-783A-6459-BB86A4E8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7B9F-933F-4279-84F7-31D8AF65BB7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4146-B144-68D2-F77A-07C5A156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09C7A-A58C-2C27-BF01-1C634110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C880-1B21-4B88-ABE9-B6260BF7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1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37CD-A107-1EC8-C488-472014FC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49578-9AE8-C896-B361-AC189C87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D7D9-8FC3-819E-67A6-68627AB2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7B9F-933F-4279-84F7-31D8AF65BB7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914FE-FA68-D9B3-2EFB-5423B67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55149-BE69-7735-5042-E025015D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C880-1B21-4B88-ABE9-B6260BF7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7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93A39-8F00-F725-877F-5ABAC9059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48801-9A9C-16A0-F116-7D459A0DD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A132-6F63-CF3A-E1FE-18B5519C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7B9F-933F-4279-84F7-31D8AF65BB7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75D37-42AB-2C6F-E59E-3B6576F5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4B50-EF1C-45F9-41F1-D9914398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C880-1B21-4B88-ABE9-B6260BF7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742A-EF47-4296-619D-C53A53EB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BCC5-E372-ADC8-8555-8D5E05C95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1B5B-55CA-D3F3-BF6D-6430379C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7B9F-933F-4279-84F7-31D8AF65BB7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80777-6078-2F53-D15E-D8539960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26BA0-4FAD-42AB-97EE-1BDB966D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C880-1B21-4B88-ABE9-B6260BF7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12DF-BDEB-AB5C-4DE0-8B936E7D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492D3-7B93-3BF4-F87C-C62617F1E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A0296-8111-6A9D-B8C9-2F7D3EDC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7B9F-933F-4279-84F7-31D8AF65BB7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7456F-FB9E-17E6-1654-2D59758C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E3210-4BCA-49A6-E177-449C026C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C880-1B21-4B88-ABE9-B6260BF7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F6C4-95D6-AFB7-81AB-4633A9A5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7102-EB74-C442-B56B-0A93FE931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0C0A2-96F1-C17E-AF46-5B3EB3D92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CB16F-9808-6B48-4A55-EA47386A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7B9F-933F-4279-84F7-31D8AF65BB7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8AA1F-8CFA-A216-2DE9-B86D076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A504-5CED-257B-ACC3-BC07046C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C880-1B21-4B88-ABE9-B6260BF7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FB33-B380-E0B0-D2EB-B4A73831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377E9-0E3A-8B7F-D666-9CF003FFF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C564-1E01-F725-FCA5-9B23518A3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E76EF-1B40-6B2A-998A-D37468C16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B0569-CBE0-A71C-528B-8DE3C3866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4D8DF-8300-5BBB-EF31-421BB30A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7B9F-933F-4279-84F7-31D8AF65BB7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0D8A9-A060-28C8-6054-FDCBCC37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A7766-38E3-0E9D-BE38-68473AAB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C880-1B21-4B88-ABE9-B6260BF7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DCAE-F890-BE5A-EAC0-BD20E14A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6990F-44E8-C6ED-4039-289CD35C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7B9F-933F-4279-84F7-31D8AF65BB7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83C87-879B-622A-0F39-EE4A8441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A11E0-F7EC-184A-7739-A786FEEA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C880-1B21-4B88-ABE9-B6260BF7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4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B9471-351F-6D4D-6FEB-C9196FA8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7B9F-933F-4279-84F7-31D8AF65BB7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70080-B328-785A-4EB3-B0F3342C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232F9-7ED2-7EA3-2AA0-2A93AF25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C880-1B21-4B88-ABE9-B6260BF7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87A1-CA85-4FD1-0E34-44AFACB5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9062-6424-F99D-04B1-F78A2DB8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9D689-23F3-E21F-1D9D-156C7F614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FE6D4-F949-06D1-13E6-B1C74575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7B9F-933F-4279-84F7-31D8AF65BB7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7CAC9-E878-1097-2930-BF65B3DA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90987-467D-2772-BC4D-F8A1DD01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C880-1B21-4B88-ABE9-B6260BF7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780F-8DEF-4BC0-E8C7-A768527B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2C1D8-E073-3436-127F-B3BB4F66B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EA4C-C599-B2C9-2512-567989A21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74002-644B-31D9-A913-03216EE0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7B9F-933F-4279-84F7-31D8AF65BB7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F67C9-9A8C-62C1-B5C5-F4CDD0CE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97598-8225-70ED-2EE1-48385E5F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C880-1B21-4B88-ABE9-B6260BF7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88807-40C5-3DDB-9F7E-12876D9E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85CC9-09F1-4263-534C-41B32007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7B3F2-11FD-34FB-269A-8A3C7BDCD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7B9F-933F-4279-84F7-31D8AF65BB7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C746E-8E39-CE50-BB8A-90584D2C0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0B1C-10B3-6A2E-8E62-C0B64E18F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DC880-1B21-4B88-ABE9-B6260BF7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9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0214-7F93-FB3D-5333-C2CBB196B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PREHEAT Retreat Summary: Sex-Associated Proteins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9758-CA07-2B8E-9E72-457AF27F5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Katelyn &amp; Arjun</a:t>
            </a:r>
          </a:p>
          <a:p>
            <a:r>
              <a:rPr lang="en-US" dirty="0"/>
              <a:t>21 October 2022</a:t>
            </a:r>
          </a:p>
        </p:txBody>
      </p:sp>
    </p:spTree>
    <p:extLst>
      <p:ext uri="{BB962C8B-B14F-4D97-AF65-F5344CB8AC3E}">
        <p14:creationId xmlns:p14="http://schemas.microsoft.com/office/powerpoint/2010/main" val="369006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50A89-7F65-DA40-ACD9-99BFE206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Demographics Summary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15319-410C-0B35-AAB9-A573CC22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820" y="357980"/>
            <a:ext cx="2134359" cy="6142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4D7978-82D3-AB0F-12B7-BC18D07DA06A}"/>
              </a:ext>
            </a:extLst>
          </p:cNvPr>
          <p:cNvSpPr/>
          <p:nvPr/>
        </p:nvSpPr>
        <p:spPr>
          <a:xfrm>
            <a:off x="5028820" y="1574019"/>
            <a:ext cx="2134359" cy="8545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3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8149F-87EA-73B8-924A-A0934B7E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Pre-exposure woodsmoke: Volcano plot display sex-associated genes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7A8E0-6AAF-D489-C29C-7628F0350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54590"/>
            <a:ext cx="6780700" cy="4746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83AFA3-6008-88AB-136D-D1676DF8824B}"/>
              </a:ext>
            </a:extLst>
          </p:cNvPr>
          <p:cNvSpPr txBox="1"/>
          <p:nvPr/>
        </p:nvSpPr>
        <p:spPr>
          <a:xfrm>
            <a:off x="8195553" y="2091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TNC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1D0606-731F-F92A-DBC5-AD3F71E3DFE1}"/>
              </a:ext>
            </a:extLst>
          </p:cNvPr>
          <p:cNvCxnSpPr/>
          <p:nvPr/>
        </p:nvCxnSpPr>
        <p:spPr>
          <a:xfrm flipH="1">
            <a:off x="7986409" y="2461098"/>
            <a:ext cx="418289" cy="37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7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8149F-87EA-73B8-924A-A0934B7E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Post-exposure woodsmoke: Volcano plot display sex-associated genes 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52CA99F-E16D-2F99-9867-FB9EAEB7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22397"/>
            <a:ext cx="6780700" cy="4610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DD822A-B835-3FD4-3CC3-A33A22C51C4F}"/>
              </a:ext>
            </a:extLst>
          </p:cNvPr>
          <p:cNvSpPr txBox="1"/>
          <p:nvPr/>
        </p:nvSpPr>
        <p:spPr>
          <a:xfrm>
            <a:off x="8619423" y="1413268"/>
            <a:ext cx="84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BPIFA1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BB7CB-5DA5-5E93-8676-B86AEC99ECC6}"/>
              </a:ext>
            </a:extLst>
          </p:cNvPr>
          <p:cNvSpPr txBox="1"/>
          <p:nvPr/>
        </p:nvSpPr>
        <p:spPr>
          <a:xfrm>
            <a:off x="7245619" y="1597934"/>
            <a:ext cx="92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ANKFY1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B8167-C22C-47B4-08B1-BF38382E1CF7}"/>
              </a:ext>
            </a:extLst>
          </p:cNvPr>
          <p:cNvCxnSpPr/>
          <p:nvPr/>
        </p:nvCxnSpPr>
        <p:spPr>
          <a:xfrm>
            <a:off x="7706642" y="1967266"/>
            <a:ext cx="124124" cy="38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52B5BF-A3EE-B0C1-48F6-DD5E9F7085FB}"/>
              </a:ext>
            </a:extLst>
          </p:cNvPr>
          <p:cNvCxnSpPr/>
          <p:nvPr/>
        </p:nvCxnSpPr>
        <p:spPr>
          <a:xfrm>
            <a:off x="9017540" y="1782600"/>
            <a:ext cx="0" cy="571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1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149F-87EA-73B8-924A-A0934B7E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Top 10 Genes Significantly (p&lt;0.05) Associated with Sex in Pre-Exposure Woodsmoke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749F0-B136-D989-FFB6-799D6F54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4830"/>
            <a:ext cx="5760529" cy="2055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958D09-05D5-CBC5-2AFE-EEB9D2D16C3D}"/>
              </a:ext>
            </a:extLst>
          </p:cNvPr>
          <p:cNvSpPr txBox="1"/>
          <p:nvPr/>
        </p:nvSpPr>
        <p:spPr>
          <a:xfrm>
            <a:off x="838200" y="1618499"/>
            <a:ext cx="603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out of 54 total genes significantly (p&lt;0.05) associated with sex in pre-exposure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8CD93D4-D001-94EE-E3B8-E809B09AB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032" y="1690688"/>
            <a:ext cx="4544686" cy="4569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D99B29-B3AF-2BEC-B942-AD9771861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70452"/>
            <a:ext cx="5860108" cy="141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149F-87EA-73B8-924A-A0934B7E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Top 10 Genes Significantly (p&lt;0.05) Associated with Sex in Post-Exposure Woodsmoke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C19F4-3DC7-2276-7E8F-D6E53103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1481"/>
            <a:ext cx="6638828" cy="2352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77A510-8E89-AA5B-8027-D2C775E89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450" y="1733050"/>
            <a:ext cx="3350539" cy="114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FA6A5-620A-C14E-35CB-44B15BD1A520}"/>
              </a:ext>
            </a:extLst>
          </p:cNvPr>
          <p:cNvSpPr txBox="1"/>
          <p:nvPr/>
        </p:nvSpPr>
        <p:spPr>
          <a:xfrm>
            <a:off x="738763" y="2209241"/>
            <a:ext cx="603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out of 30 total genes significantly (p&lt;0.05) associated with sex in post-exposure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13D1CD-E04E-D10F-21CB-5B74DA9BD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451" y="2981537"/>
            <a:ext cx="3350538" cy="3420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953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1-70F2-4615-F71A-CED44099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&amp; 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4335-990E-C478-B6B2-BAC5260D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PREHEAT Retreat Organizer</a:t>
            </a:r>
          </a:p>
          <a:p>
            <a:pPr lvl="1"/>
            <a:r>
              <a:rPr lang="en-US" b="0" i="0" dirty="0" err="1">
                <a:solidFill>
                  <a:srgbClr val="212121"/>
                </a:solidFill>
                <a:effectLst/>
              </a:rPr>
              <a:t>CiTEM</a:t>
            </a:r>
            <a:r>
              <a:rPr lang="en-US" b="0" i="0" dirty="0">
                <a:solidFill>
                  <a:srgbClr val="212121"/>
                </a:solidFill>
                <a:effectLst/>
              </a:rPr>
              <a:t>: Julia </a:t>
            </a:r>
            <a:r>
              <a:rPr lang="en-US" b="0" i="0" dirty="0" err="1">
                <a:solidFill>
                  <a:srgbClr val="212121"/>
                </a:solidFill>
                <a:effectLst/>
              </a:rPr>
              <a:t>Rager</a:t>
            </a:r>
            <a:r>
              <a:rPr lang="en-US" b="0" i="0" dirty="0">
                <a:solidFill>
                  <a:srgbClr val="212121"/>
                </a:solidFill>
                <a:effectLst/>
              </a:rPr>
              <a:t>, Ilona Jaspers, and Neil Alexis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</a:rPr>
              <a:t>UNC </a:t>
            </a:r>
            <a:r>
              <a:rPr lang="en-US" b="0" i="0" dirty="0" err="1">
                <a:solidFill>
                  <a:srgbClr val="212121"/>
                </a:solidFill>
                <a:effectLst/>
              </a:rPr>
              <a:t>SRP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Center: Kyle Roell, Lauren Eaves, and Lauren </a:t>
            </a:r>
            <a:r>
              <a:rPr lang="en-US" b="0" i="0" dirty="0" err="1">
                <a:solidFill>
                  <a:srgbClr val="212121"/>
                </a:solidFill>
                <a:effectLst/>
              </a:rPr>
              <a:t>Koval</a:t>
            </a:r>
            <a:endParaRPr lang="en-US" dirty="0">
              <a:solidFill>
                <a:srgbClr val="212121"/>
              </a:solidFill>
            </a:endParaRP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</a:rPr>
              <a:t>Computational Biosciences Club: Amjad </a:t>
            </a:r>
            <a:r>
              <a:rPr lang="en-US" b="0" i="0" dirty="0" err="1">
                <a:solidFill>
                  <a:srgbClr val="212121"/>
                </a:solidFill>
                <a:effectLst/>
              </a:rPr>
              <a:t>Dabi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and Nyssa Tucker</a:t>
            </a:r>
          </a:p>
          <a:p>
            <a:endParaRPr lang="en-US" b="0" i="0" dirty="0">
              <a:solidFill>
                <a:srgbClr val="212121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BC5278AE-F806-B47B-C0D6-CB5B0F715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200" y="1576495"/>
            <a:ext cx="3263504" cy="43513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679CAC-63D2-8196-9C87-8BADA3896461}"/>
              </a:ext>
            </a:extLst>
          </p:cNvPr>
          <p:cNvSpPr txBox="1"/>
          <p:nvPr/>
        </p:nvSpPr>
        <p:spPr>
          <a:xfrm>
            <a:off x="7672707" y="5915353"/>
            <a:ext cx="3745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 per requested by Amjad, an obligatory cat photo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233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149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PREHEAT Retreat Summary: Sex-Associated Proteins</vt:lpstr>
      <vt:lpstr>Demographics Summary </vt:lpstr>
      <vt:lpstr>Pre-exposure woodsmoke: Volcano plot display sex-associated genes</vt:lpstr>
      <vt:lpstr>Post-exposure woodsmoke: Volcano plot display sex-associated genes  </vt:lpstr>
      <vt:lpstr>Top 10 Genes Significantly (p&lt;0.05) Associated with Sex in Pre-Exposure Woodsmoke</vt:lpstr>
      <vt:lpstr>Top 10 Genes Significantly (p&lt;0.05) Associated with Sex in Post-Exposure Woodsmoke</vt:lpstr>
      <vt:lpstr>Thank You &amp; 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PREHEAT Retreat Summary: Sex-Associated Proteins</dc:title>
  <dc:creator>Huff, Katelyn Kyung</dc:creator>
  <cp:lastModifiedBy>Huff, Katelyn Kyung</cp:lastModifiedBy>
  <cp:revision>3</cp:revision>
  <dcterms:created xsi:type="dcterms:W3CDTF">2022-10-21T15:11:54Z</dcterms:created>
  <dcterms:modified xsi:type="dcterms:W3CDTF">2022-10-21T21:04:50Z</dcterms:modified>
</cp:coreProperties>
</file>