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90" r:id="rId10"/>
    <p:sldId id="283" r:id="rId11"/>
    <p:sldId id="291" r:id="rId12"/>
    <p:sldId id="284" r:id="rId13"/>
    <p:sldId id="292" r:id="rId14"/>
    <p:sldId id="285" r:id="rId15"/>
    <p:sldId id="293" r:id="rId16"/>
    <p:sldId id="286" r:id="rId17"/>
    <p:sldId id="295" r:id="rId18"/>
    <p:sldId id="296" r:id="rId19"/>
    <p:sldId id="297" r:id="rId20"/>
    <p:sldId id="298" r:id="rId21"/>
    <p:sldId id="266" r:id="rId22"/>
    <p:sldId id="278" r:id="rId23"/>
    <p:sldId id="267" r:id="rId24"/>
    <p:sldId id="271" r:id="rId25"/>
    <p:sldId id="279" r:id="rId26"/>
    <p:sldId id="274" r:id="rId27"/>
    <p:sldId id="280" r:id="rId28"/>
    <p:sldId id="277" r:id="rId29"/>
    <p:sldId id="281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1/12/top-10-questions-to-ask-yourself-in.html#IDComment1046304848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FCE1-47B7-4F91-80F1-5F4C3A24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20809"/>
            <a:ext cx="5209697" cy="3208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AE8EE-38D3-4379-A0D8-280C3A617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25" y="3494826"/>
            <a:ext cx="5209697" cy="31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24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O(n</a:t>
            </a:r>
            <a:r>
              <a:rPr lang="en-US" sz="1400" baseline="30000" dirty="0"/>
              <a:t>4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6B1E3-39BB-4152-84A8-C5AFA2CB7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87" y="1293697"/>
            <a:ext cx="6848344" cy="42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63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Rabin specific info.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500C8-FF28-4A35-8AF2-638AF6D5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31" y="108405"/>
            <a:ext cx="5401965" cy="3251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230A7-AD59-4A95-B650-A29A81A3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30" y="3463986"/>
            <a:ext cx="5401965" cy="32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48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60881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4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9" y="753228"/>
            <a:ext cx="4380026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Base Case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Since preprocessing is needed for the word searches, it was included in this test.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Brute force was the fastest for every permutation while Boyer Moore followed by Rabin Karp were slowest.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5823C-DE26-4C5F-A70B-8B6EE730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69" y="1334725"/>
            <a:ext cx="6889103" cy="4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2144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753228"/>
            <a:ext cx="4483935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b="1" dirty="0"/>
              <a:t> </a:t>
            </a:r>
            <a:r>
              <a:rPr lang="en-US" sz="2400" dirty="0"/>
              <a:t>Board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Just like the base case, brute force ends up being the fastest algorithm.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Increasing the board size shows how extreme the preprocessing is for the string searching algorithms.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73A46-EEF1-4EC6-81AE-53153EB2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88" y="1293697"/>
            <a:ext cx="6898084" cy="4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415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753228"/>
            <a:ext cx="4400808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Avg. Word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Bear method ended up being the fastest for the 4 letter word bank searches while Boyer and Rabin remained the slowest.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436B66-66EC-481E-BA10-FD06F362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09" y="1293697"/>
            <a:ext cx="6814309" cy="40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130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753228"/>
            <a:ext cx="4442371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Word List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order ended up the same as the base case with Brute force being the fastest.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5655BD1-110C-4EBD-BC75-FC890A6A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19" y="1395114"/>
            <a:ext cx="6905548" cy="4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930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003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With a smaller board (Base):</a:t>
            </a:r>
          </a:p>
          <a:p>
            <a:pPr marL="0" indent="0">
              <a:buNone/>
            </a:pPr>
            <a:r>
              <a:rPr lang="en-US" dirty="0"/>
              <a:t>Brute Force and Bear method remain faster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 larger board (100x100):</a:t>
            </a:r>
          </a:p>
          <a:p>
            <a:pPr marL="0" indent="0">
              <a:buNone/>
            </a:pPr>
            <a:r>
              <a:rPr lang="en-US" dirty="0"/>
              <a:t>The Brute Force and Bear method end up faster than the other two since a larger board drastically increases pre-processing speeds.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smaller words (4 letter): Bear method ends up faster because…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fewer words (25 words):  The brute force method is faster again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872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Questions?</a:t>
            </a:r>
          </a:p>
        </p:txBody>
      </p:sp>
      <p:pic>
        <p:nvPicPr>
          <p:cNvPr id="13" name="Content Placeholder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640DBE33-6C0E-4B65-AAF5-FF97A026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98081416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These Results are with Pre-Processing included in our timed results.</a:t>
            </a:r>
          </a:p>
          <a:p>
            <a:pPr marL="0" indent="0">
              <a:buNone/>
            </a:pPr>
            <a:r>
              <a:rPr lang="en-US" sz="1400"/>
              <a:t>Fastest to slowest in descending order: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5A1C5A-24FE-4834-ADD0-335965BE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67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(without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These Results are with Pre-Processing included in our timed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6BABD3-9BDB-4695-81BD-C572D289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16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7C6D90-231B-4312-8346-0179EA6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CFAFE0C1-AEB1-4D1D-91EA-03C3EA747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203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66626C-E503-467A-862A-A02CA59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06DA4AD-7644-458C-BB50-F8E972D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928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2B119C-E39C-4D04-BB78-A314CCBF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C421A-67DB-4CCE-80B8-37D89A89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6930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E307D-D4AC-4C27-873C-54F68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DCDEC0-A909-475C-AFAF-177A1C34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5280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80" y="3429000"/>
            <a:ext cx="3286991" cy="328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4DC41D-F5CF-450E-BEBE-3AAF8015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BC8A99A7-4346-4A33-8054-11939D3DF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684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 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37D76AD-4829-4F2F-B27C-8C5C9157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42472199-6FC2-4FF9-ABD2-23B7E0801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2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4627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length of L.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a unique sequence of M alphabetic characters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1674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three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four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O(n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{time here}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Brute force method remained fairly consistent throughout the constraints until the increase in board size.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1988F-3684-43CF-AE0A-5ADC783F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90" y="1293696"/>
            <a:ext cx="6915455" cy="42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71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4174</TotalTime>
  <Words>1247</Words>
  <Application>Microsoft Office PowerPoint</Application>
  <PresentationFormat>Widescreen</PresentationFormat>
  <Paragraphs>226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Base Case  Vs  Constraint Changes</vt:lpstr>
      <vt:lpstr>Boyer-Moore</vt:lpstr>
      <vt:lpstr>Base Case  Vs  Constraint Changes</vt:lpstr>
      <vt:lpstr>Bear Method</vt:lpstr>
      <vt:lpstr>Base Case  Vs  Constraint Changes</vt:lpstr>
      <vt:lpstr>Rabin-Karp</vt:lpstr>
      <vt:lpstr>Base Case  Vs  Constraint Changes</vt:lpstr>
      <vt:lpstr>All 4 Time Complexities and Run Times</vt:lpstr>
      <vt:lpstr>Compare all Base Case</vt:lpstr>
      <vt:lpstr>Compare all Δ Board Size</vt:lpstr>
      <vt:lpstr>Compare all Δ Avg. Word Size</vt:lpstr>
      <vt:lpstr>Compare all Δ Word List Size</vt:lpstr>
      <vt:lpstr>Original Hypothesis</vt:lpstr>
      <vt:lpstr>Conclusion</vt:lpstr>
      <vt:lpstr>Questions?</vt:lpstr>
      <vt:lpstr>Base Case  50x50 using 50 Words (with Pre-processing)</vt:lpstr>
      <vt:lpstr>Base Case  50x50 using 50 Words (without Pre-processing)</vt:lpstr>
      <vt:lpstr>Increased Board Size (with pre-processing)</vt:lpstr>
      <vt:lpstr>Increased Board Size (without pre-processing)</vt:lpstr>
      <vt:lpstr>Decreased Board Size (with pre-processing)</vt:lpstr>
      <vt:lpstr>Decreased Board Size (without pre-processing)</vt:lpstr>
      <vt:lpstr>Short Words (with pre-processing)</vt:lpstr>
      <vt:lpstr>Short Words  (without pre-processing)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Ryan McIntyre</cp:lastModifiedBy>
  <cp:revision>141</cp:revision>
  <dcterms:created xsi:type="dcterms:W3CDTF">2018-09-25T22:13:21Z</dcterms:created>
  <dcterms:modified xsi:type="dcterms:W3CDTF">2018-11-28T23:46:40Z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