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72" r:id="rId2"/>
    <p:sldId id="256" r:id="rId3"/>
    <p:sldId id="257" r:id="rId4"/>
    <p:sldId id="258" r:id="rId5"/>
    <p:sldId id="269" r:id="rId6"/>
    <p:sldId id="268" r:id="rId7"/>
    <p:sldId id="287" r:id="rId8"/>
    <p:sldId id="282" r:id="rId9"/>
    <p:sldId id="283" r:id="rId10"/>
    <p:sldId id="284" r:id="rId11"/>
    <p:sldId id="285" r:id="rId12"/>
    <p:sldId id="286" r:id="rId13"/>
    <p:sldId id="266" r:id="rId14"/>
    <p:sldId id="270" r:id="rId15"/>
    <p:sldId id="288" r:id="rId16"/>
    <p:sldId id="271" r:id="rId17"/>
    <p:sldId id="279" r:id="rId18"/>
    <p:sldId id="274" r:id="rId19"/>
    <p:sldId id="280" r:id="rId20"/>
    <p:sldId id="277" r:id="rId21"/>
    <p:sldId id="281" r:id="rId22"/>
    <p:sldId id="275" r:id="rId23"/>
    <p:sldId id="276" r:id="rId24"/>
    <p:sldId id="278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6B184-4AE7-4F63-B0A4-E5ED28A53ACF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6399DE-3A1F-42FB-8AFD-C59B7CA8B195}">
      <dgm:prSet/>
      <dgm:spPr/>
      <dgm:t>
        <a:bodyPr/>
        <a:lstStyle/>
        <a:p>
          <a:r>
            <a:rPr lang="en-US" dirty="0"/>
            <a:t>Brute</a:t>
          </a:r>
        </a:p>
        <a:p>
          <a:r>
            <a:rPr lang="en-US" dirty="0"/>
            <a:t>Force</a:t>
          </a:r>
        </a:p>
      </dgm:t>
    </dgm:pt>
    <dgm:pt modelId="{C0910C0F-5514-4AEE-BF81-4320A1886748}" type="parTrans" cxnId="{E85C5105-5FE1-4547-8E08-A86EB66D7F0D}">
      <dgm:prSet/>
      <dgm:spPr/>
      <dgm:t>
        <a:bodyPr/>
        <a:lstStyle/>
        <a:p>
          <a:endParaRPr lang="en-US"/>
        </a:p>
      </dgm:t>
    </dgm:pt>
    <dgm:pt modelId="{DB95A59F-306C-4CDA-89FF-74C78B10996B}" type="sibTrans" cxnId="{E85C5105-5FE1-4547-8E08-A86EB66D7F0D}">
      <dgm:prSet/>
      <dgm:spPr/>
      <dgm:t>
        <a:bodyPr/>
        <a:lstStyle/>
        <a:p>
          <a:endParaRPr lang="en-US"/>
        </a:p>
      </dgm:t>
    </dgm:pt>
    <dgm:pt modelId="{872AAFCD-07BF-4735-AD8C-DA5A7C0C6130}">
      <dgm:prSet/>
      <dgm:spPr/>
      <dgm:t>
        <a:bodyPr/>
        <a:lstStyle/>
        <a:p>
          <a:r>
            <a:rPr lang="en-US" dirty="0"/>
            <a:t>Boyer-Moore</a:t>
          </a:r>
        </a:p>
      </dgm:t>
    </dgm:pt>
    <dgm:pt modelId="{AF23AF20-A5ED-4110-92F2-702A99E29665}" type="parTrans" cxnId="{B5E7BB34-DB7B-428B-BFFA-45E78211430E}">
      <dgm:prSet/>
      <dgm:spPr/>
      <dgm:t>
        <a:bodyPr/>
        <a:lstStyle/>
        <a:p>
          <a:endParaRPr lang="en-US"/>
        </a:p>
      </dgm:t>
    </dgm:pt>
    <dgm:pt modelId="{6D5A713C-B0EC-4BF3-83CF-B1D5529CAD1C}" type="sibTrans" cxnId="{B5E7BB34-DB7B-428B-BFFA-45E78211430E}">
      <dgm:prSet/>
      <dgm:spPr/>
      <dgm:t>
        <a:bodyPr/>
        <a:lstStyle/>
        <a:p>
          <a:endParaRPr lang="en-US"/>
        </a:p>
      </dgm:t>
    </dgm:pt>
    <dgm:pt modelId="{E9EBD8CD-1BD6-40E7-B199-72DCDB8C331E}">
      <dgm:prSet/>
      <dgm:spPr/>
      <dgm:t>
        <a:bodyPr/>
        <a:lstStyle/>
        <a:p>
          <a:r>
            <a:rPr lang="en-US" dirty="0"/>
            <a:t>Bear Method</a:t>
          </a:r>
        </a:p>
      </dgm:t>
    </dgm:pt>
    <dgm:pt modelId="{20FED746-CE3E-48E6-91CF-4FDAEE64BD18}" type="parTrans" cxnId="{CF4E8AE7-F2A0-492F-B2BF-CECA60835E66}">
      <dgm:prSet/>
      <dgm:spPr/>
      <dgm:t>
        <a:bodyPr/>
        <a:lstStyle/>
        <a:p>
          <a:endParaRPr lang="en-US"/>
        </a:p>
      </dgm:t>
    </dgm:pt>
    <dgm:pt modelId="{803DE429-2918-4FF4-B22C-94A6C9AD8DD9}" type="sibTrans" cxnId="{CF4E8AE7-F2A0-492F-B2BF-CECA60835E66}">
      <dgm:prSet/>
      <dgm:spPr/>
      <dgm:t>
        <a:bodyPr/>
        <a:lstStyle/>
        <a:p>
          <a:endParaRPr lang="en-US"/>
        </a:p>
      </dgm:t>
    </dgm:pt>
    <dgm:pt modelId="{CA1AE6B4-5EE8-4A5E-AE97-68D7F0A86FDC}">
      <dgm:prSet custT="1"/>
      <dgm:spPr/>
      <dgm:t>
        <a:bodyPr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Rabin–Karp </a:t>
          </a:r>
        </a:p>
      </dgm:t>
    </dgm:pt>
    <dgm:pt modelId="{9D162020-94AA-406C-9A8E-71B40FF0FA56}" type="parTrans" cxnId="{6F1ADABF-09B6-4945-A8BB-E65CB22EA2D6}">
      <dgm:prSet/>
      <dgm:spPr/>
      <dgm:t>
        <a:bodyPr/>
        <a:lstStyle/>
        <a:p>
          <a:endParaRPr lang="en-US"/>
        </a:p>
      </dgm:t>
    </dgm:pt>
    <dgm:pt modelId="{8B608008-EE32-4C06-A746-EA38880D146D}" type="sibTrans" cxnId="{6F1ADABF-09B6-4945-A8BB-E65CB22EA2D6}">
      <dgm:prSet/>
      <dgm:spPr/>
      <dgm:t>
        <a:bodyPr/>
        <a:lstStyle/>
        <a:p>
          <a:endParaRPr lang="en-US"/>
        </a:p>
      </dgm:t>
    </dgm:pt>
    <dgm:pt modelId="{60D4503E-0FF4-438F-8C40-2EF64E112BF3}" type="pres">
      <dgm:prSet presAssocID="{BDC6B184-4AE7-4F63-B0A4-E5ED28A53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0CACE4-F1AB-4188-A29D-0D89E46DC6CF}" type="pres">
      <dgm:prSet presAssocID="{B16399DE-3A1F-42FB-8AFD-C59B7CA8B195}" presName="root" presStyleCnt="0"/>
      <dgm:spPr/>
    </dgm:pt>
    <dgm:pt modelId="{C0B6938E-6B5E-4218-B3B6-0B63C3C36CAE}" type="pres">
      <dgm:prSet presAssocID="{B16399DE-3A1F-42FB-8AFD-C59B7CA8B195}" presName="rootComposite" presStyleCnt="0"/>
      <dgm:spPr/>
    </dgm:pt>
    <dgm:pt modelId="{5B4AABA7-66A7-4D55-9DF7-476255DC8FE5}" type="pres">
      <dgm:prSet presAssocID="{B16399DE-3A1F-42FB-8AFD-C59B7CA8B195}" presName="rootText" presStyleLbl="node1" presStyleIdx="0" presStyleCnt="4"/>
      <dgm:spPr/>
    </dgm:pt>
    <dgm:pt modelId="{BAB9A16A-598F-42B7-BA86-8A0ADA21B28F}" type="pres">
      <dgm:prSet presAssocID="{B16399DE-3A1F-42FB-8AFD-C59B7CA8B195}" presName="rootConnector" presStyleLbl="node1" presStyleIdx="0" presStyleCnt="4"/>
      <dgm:spPr/>
    </dgm:pt>
    <dgm:pt modelId="{1E1A0430-9E5A-4E53-9EA3-97C4F695187C}" type="pres">
      <dgm:prSet presAssocID="{B16399DE-3A1F-42FB-8AFD-C59B7CA8B195}" presName="childShape" presStyleCnt="0"/>
      <dgm:spPr/>
    </dgm:pt>
    <dgm:pt modelId="{A7BE4CB9-EA75-41AD-9FD6-83F1A4E20F2A}" type="pres">
      <dgm:prSet presAssocID="{872AAFCD-07BF-4735-AD8C-DA5A7C0C6130}" presName="root" presStyleCnt="0"/>
      <dgm:spPr/>
    </dgm:pt>
    <dgm:pt modelId="{64E98F07-0BB7-42CA-9D58-C611828523DB}" type="pres">
      <dgm:prSet presAssocID="{872AAFCD-07BF-4735-AD8C-DA5A7C0C6130}" presName="rootComposite" presStyleCnt="0"/>
      <dgm:spPr/>
    </dgm:pt>
    <dgm:pt modelId="{616765DF-F047-452D-B6DB-A2DD6694B71C}" type="pres">
      <dgm:prSet presAssocID="{872AAFCD-07BF-4735-AD8C-DA5A7C0C6130}" presName="rootText" presStyleLbl="node1" presStyleIdx="1" presStyleCnt="4"/>
      <dgm:spPr/>
    </dgm:pt>
    <dgm:pt modelId="{A88C464D-BB98-4544-9052-BC42084E3B4A}" type="pres">
      <dgm:prSet presAssocID="{872AAFCD-07BF-4735-AD8C-DA5A7C0C6130}" presName="rootConnector" presStyleLbl="node1" presStyleIdx="1" presStyleCnt="4"/>
      <dgm:spPr/>
    </dgm:pt>
    <dgm:pt modelId="{A2351265-2953-487D-8A46-D06FA8354017}" type="pres">
      <dgm:prSet presAssocID="{872AAFCD-07BF-4735-AD8C-DA5A7C0C6130}" presName="childShape" presStyleCnt="0"/>
      <dgm:spPr/>
    </dgm:pt>
    <dgm:pt modelId="{7E5B6DC3-89CB-487E-AF60-431E1F4836B2}" type="pres">
      <dgm:prSet presAssocID="{E9EBD8CD-1BD6-40E7-B199-72DCDB8C331E}" presName="root" presStyleCnt="0"/>
      <dgm:spPr/>
    </dgm:pt>
    <dgm:pt modelId="{91D6B2D2-F4D4-42A9-84B0-5E530312F1CC}" type="pres">
      <dgm:prSet presAssocID="{E9EBD8CD-1BD6-40E7-B199-72DCDB8C331E}" presName="rootComposite" presStyleCnt="0"/>
      <dgm:spPr/>
    </dgm:pt>
    <dgm:pt modelId="{375DDDA1-E7D7-4D45-8BDC-0C5ED0F4DD9D}" type="pres">
      <dgm:prSet presAssocID="{E9EBD8CD-1BD6-40E7-B199-72DCDB8C331E}" presName="rootText" presStyleLbl="node1" presStyleIdx="2" presStyleCnt="4"/>
      <dgm:spPr/>
    </dgm:pt>
    <dgm:pt modelId="{6E3A23DD-ADBD-49B0-8BF2-D881FC717616}" type="pres">
      <dgm:prSet presAssocID="{E9EBD8CD-1BD6-40E7-B199-72DCDB8C331E}" presName="rootConnector" presStyleLbl="node1" presStyleIdx="2" presStyleCnt="4"/>
      <dgm:spPr/>
    </dgm:pt>
    <dgm:pt modelId="{AAFCBDAE-E247-45CE-836D-7651D89A9D43}" type="pres">
      <dgm:prSet presAssocID="{E9EBD8CD-1BD6-40E7-B199-72DCDB8C331E}" presName="childShape" presStyleCnt="0"/>
      <dgm:spPr/>
    </dgm:pt>
    <dgm:pt modelId="{0A6E8938-AF2D-4F9E-8393-37914FB08DD0}" type="pres">
      <dgm:prSet presAssocID="{CA1AE6B4-5EE8-4A5E-AE97-68D7F0A86FDC}" presName="root" presStyleCnt="0"/>
      <dgm:spPr/>
    </dgm:pt>
    <dgm:pt modelId="{0CAC4867-B2AF-420C-BC0A-CF873A9EDB2F}" type="pres">
      <dgm:prSet presAssocID="{CA1AE6B4-5EE8-4A5E-AE97-68D7F0A86FDC}" presName="rootComposite" presStyleCnt="0"/>
      <dgm:spPr/>
    </dgm:pt>
    <dgm:pt modelId="{ACBBDF1A-CCA4-4132-982B-B307DCD926D9}" type="pres">
      <dgm:prSet presAssocID="{CA1AE6B4-5EE8-4A5E-AE97-68D7F0A86FDC}" presName="rootText" presStyleLbl="node1" presStyleIdx="3" presStyleCnt="4"/>
      <dgm:spPr/>
    </dgm:pt>
    <dgm:pt modelId="{3B2F1E11-CEE6-46BA-96A5-C66808DB8B8C}" type="pres">
      <dgm:prSet presAssocID="{CA1AE6B4-5EE8-4A5E-AE97-68D7F0A86FDC}" presName="rootConnector" presStyleLbl="node1" presStyleIdx="3" presStyleCnt="4"/>
      <dgm:spPr/>
    </dgm:pt>
    <dgm:pt modelId="{3488A1F2-C9A0-4B64-82CD-8B97F12CD062}" type="pres">
      <dgm:prSet presAssocID="{CA1AE6B4-5EE8-4A5E-AE97-68D7F0A86FDC}" presName="childShape" presStyleCnt="0"/>
      <dgm:spPr/>
    </dgm:pt>
  </dgm:ptLst>
  <dgm:cxnLst>
    <dgm:cxn modelId="{E85C5105-5FE1-4547-8E08-A86EB66D7F0D}" srcId="{BDC6B184-4AE7-4F63-B0A4-E5ED28A53ACF}" destId="{B16399DE-3A1F-42FB-8AFD-C59B7CA8B195}" srcOrd="0" destOrd="0" parTransId="{C0910C0F-5514-4AEE-BF81-4320A1886748}" sibTransId="{DB95A59F-306C-4CDA-89FF-74C78B10996B}"/>
    <dgm:cxn modelId="{E751E50C-B7CD-4E02-89CD-4CA41BC809A2}" type="presOf" srcId="{B16399DE-3A1F-42FB-8AFD-C59B7CA8B195}" destId="{BAB9A16A-598F-42B7-BA86-8A0ADA21B28F}" srcOrd="1" destOrd="0" presId="urn:microsoft.com/office/officeart/2005/8/layout/hierarchy3"/>
    <dgm:cxn modelId="{9E6E921A-F5ED-4044-9BD1-B09E32E5120A}" type="presOf" srcId="{872AAFCD-07BF-4735-AD8C-DA5A7C0C6130}" destId="{616765DF-F047-452D-B6DB-A2DD6694B71C}" srcOrd="0" destOrd="0" presId="urn:microsoft.com/office/officeart/2005/8/layout/hierarchy3"/>
    <dgm:cxn modelId="{B5E7BB34-DB7B-428B-BFFA-45E78211430E}" srcId="{BDC6B184-4AE7-4F63-B0A4-E5ED28A53ACF}" destId="{872AAFCD-07BF-4735-AD8C-DA5A7C0C6130}" srcOrd="1" destOrd="0" parTransId="{AF23AF20-A5ED-4110-92F2-702A99E29665}" sibTransId="{6D5A713C-B0EC-4BF3-83CF-B1D5529CAD1C}"/>
    <dgm:cxn modelId="{0221B036-A809-4F5F-AEEC-37C242B820B0}" type="presOf" srcId="{CA1AE6B4-5EE8-4A5E-AE97-68D7F0A86FDC}" destId="{ACBBDF1A-CCA4-4132-982B-B307DCD926D9}" srcOrd="0" destOrd="0" presId="urn:microsoft.com/office/officeart/2005/8/layout/hierarchy3"/>
    <dgm:cxn modelId="{C0C2D548-8E67-4B81-AD9E-75A91F76376F}" type="presOf" srcId="{E9EBD8CD-1BD6-40E7-B199-72DCDB8C331E}" destId="{6E3A23DD-ADBD-49B0-8BF2-D881FC717616}" srcOrd="1" destOrd="0" presId="urn:microsoft.com/office/officeart/2005/8/layout/hierarchy3"/>
    <dgm:cxn modelId="{7FB4864D-3857-4C1F-A227-66C88FCFE6ED}" type="presOf" srcId="{B16399DE-3A1F-42FB-8AFD-C59B7CA8B195}" destId="{5B4AABA7-66A7-4D55-9DF7-476255DC8FE5}" srcOrd="0" destOrd="0" presId="urn:microsoft.com/office/officeart/2005/8/layout/hierarchy3"/>
    <dgm:cxn modelId="{EDF51673-C063-409D-A036-D248061C1B28}" type="presOf" srcId="{E9EBD8CD-1BD6-40E7-B199-72DCDB8C331E}" destId="{375DDDA1-E7D7-4D45-8BDC-0C5ED0F4DD9D}" srcOrd="0" destOrd="0" presId="urn:microsoft.com/office/officeart/2005/8/layout/hierarchy3"/>
    <dgm:cxn modelId="{76BB6984-CC6C-4DF6-8842-C04B9A3728A6}" type="presOf" srcId="{CA1AE6B4-5EE8-4A5E-AE97-68D7F0A86FDC}" destId="{3B2F1E11-CEE6-46BA-96A5-C66808DB8B8C}" srcOrd="1" destOrd="0" presId="urn:microsoft.com/office/officeart/2005/8/layout/hierarchy3"/>
    <dgm:cxn modelId="{7E75B68A-B888-4D9B-917F-5C4B57793528}" type="presOf" srcId="{872AAFCD-07BF-4735-AD8C-DA5A7C0C6130}" destId="{A88C464D-BB98-4544-9052-BC42084E3B4A}" srcOrd="1" destOrd="0" presId="urn:microsoft.com/office/officeart/2005/8/layout/hierarchy3"/>
    <dgm:cxn modelId="{9BF39793-67F9-4B39-827C-A61BDA2CB29A}" type="presOf" srcId="{BDC6B184-4AE7-4F63-B0A4-E5ED28A53ACF}" destId="{60D4503E-0FF4-438F-8C40-2EF64E112BF3}" srcOrd="0" destOrd="0" presId="urn:microsoft.com/office/officeart/2005/8/layout/hierarchy3"/>
    <dgm:cxn modelId="{6F1ADABF-09B6-4945-A8BB-E65CB22EA2D6}" srcId="{BDC6B184-4AE7-4F63-B0A4-E5ED28A53ACF}" destId="{CA1AE6B4-5EE8-4A5E-AE97-68D7F0A86FDC}" srcOrd="3" destOrd="0" parTransId="{9D162020-94AA-406C-9A8E-71B40FF0FA56}" sibTransId="{8B608008-EE32-4C06-A746-EA38880D146D}"/>
    <dgm:cxn modelId="{CF4E8AE7-F2A0-492F-B2BF-CECA60835E66}" srcId="{BDC6B184-4AE7-4F63-B0A4-E5ED28A53ACF}" destId="{E9EBD8CD-1BD6-40E7-B199-72DCDB8C331E}" srcOrd="2" destOrd="0" parTransId="{20FED746-CE3E-48E6-91CF-4FDAEE64BD18}" sibTransId="{803DE429-2918-4FF4-B22C-94A6C9AD8DD9}"/>
    <dgm:cxn modelId="{08D5C7F2-57B5-4D89-AFB3-4CFE6A8084B0}" type="presParOf" srcId="{60D4503E-0FF4-438F-8C40-2EF64E112BF3}" destId="{560CACE4-F1AB-4188-A29D-0D89E46DC6CF}" srcOrd="0" destOrd="0" presId="urn:microsoft.com/office/officeart/2005/8/layout/hierarchy3"/>
    <dgm:cxn modelId="{4B0CF9B7-5657-4E06-8C7B-01C267E26A98}" type="presParOf" srcId="{560CACE4-F1AB-4188-A29D-0D89E46DC6CF}" destId="{C0B6938E-6B5E-4218-B3B6-0B63C3C36CAE}" srcOrd="0" destOrd="0" presId="urn:microsoft.com/office/officeart/2005/8/layout/hierarchy3"/>
    <dgm:cxn modelId="{29EFB086-BBD4-4E2E-8CA4-A697D11FF6D8}" type="presParOf" srcId="{C0B6938E-6B5E-4218-B3B6-0B63C3C36CAE}" destId="{5B4AABA7-66A7-4D55-9DF7-476255DC8FE5}" srcOrd="0" destOrd="0" presId="urn:microsoft.com/office/officeart/2005/8/layout/hierarchy3"/>
    <dgm:cxn modelId="{D02A52EA-0E4E-4169-872B-93359A3DA48A}" type="presParOf" srcId="{C0B6938E-6B5E-4218-B3B6-0B63C3C36CAE}" destId="{BAB9A16A-598F-42B7-BA86-8A0ADA21B28F}" srcOrd="1" destOrd="0" presId="urn:microsoft.com/office/officeart/2005/8/layout/hierarchy3"/>
    <dgm:cxn modelId="{5D8B0215-7CB1-4F6C-9424-E590288E9D7F}" type="presParOf" srcId="{560CACE4-F1AB-4188-A29D-0D89E46DC6CF}" destId="{1E1A0430-9E5A-4E53-9EA3-97C4F695187C}" srcOrd="1" destOrd="0" presId="urn:microsoft.com/office/officeart/2005/8/layout/hierarchy3"/>
    <dgm:cxn modelId="{311862F4-C639-4C86-AE56-1AD2A1978989}" type="presParOf" srcId="{60D4503E-0FF4-438F-8C40-2EF64E112BF3}" destId="{A7BE4CB9-EA75-41AD-9FD6-83F1A4E20F2A}" srcOrd="1" destOrd="0" presId="urn:microsoft.com/office/officeart/2005/8/layout/hierarchy3"/>
    <dgm:cxn modelId="{0A2F86D0-947F-42BA-9167-6AC4446900D8}" type="presParOf" srcId="{A7BE4CB9-EA75-41AD-9FD6-83F1A4E20F2A}" destId="{64E98F07-0BB7-42CA-9D58-C611828523DB}" srcOrd="0" destOrd="0" presId="urn:microsoft.com/office/officeart/2005/8/layout/hierarchy3"/>
    <dgm:cxn modelId="{BF0C1A87-FA9B-4A45-AB73-983BF482EAEF}" type="presParOf" srcId="{64E98F07-0BB7-42CA-9D58-C611828523DB}" destId="{616765DF-F047-452D-B6DB-A2DD6694B71C}" srcOrd="0" destOrd="0" presId="urn:microsoft.com/office/officeart/2005/8/layout/hierarchy3"/>
    <dgm:cxn modelId="{3D71EC4D-FB01-4768-9375-0B0E5C733A94}" type="presParOf" srcId="{64E98F07-0BB7-42CA-9D58-C611828523DB}" destId="{A88C464D-BB98-4544-9052-BC42084E3B4A}" srcOrd="1" destOrd="0" presId="urn:microsoft.com/office/officeart/2005/8/layout/hierarchy3"/>
    <dgm:cxn modelId="{1D121000-FB80-449B-A578-01A126673C15}" type="presParOf" srcId="{A7BE4CB9-EA75-41AD-9FD6-83F1A4E20F2A}" destId="{A2351265-2953-487D-8A46-D06FA8354017}" srcOrd="1" destOrd="0" presId="urn:microsoft.com/office/officeart/2005/8/layout/hierarchy3"/>
    <dgm:cxn modelId="{DA2820E1-4094-4711-B00C-D79B84881402}" type="presParOf" srcId="{60D4503E-0FF4-438F-8C40-2EF64E112BF3}" destId="{7E5B6DC3-89CB-487E-AF60-431E1F4836B2}" srcOrd="2" destOrd="0" presId="urn:microsoft.com/office/officeart/2005/8/layout/hierarchy3"/>
    <dgm:cxn modelId="{EDD5077F-C7E1-4AF1-AF55-8ABEE52C1A8A}" type="presParOf" srcId="{7E5B6DC3-89CB-487E-AF60-431E1F4836B2}" destId="{91D6B2D2-F4D4-42A9-84B0-5E530312F1CC}" srcOrd="0" destOrd="0" presId="urn:microsoft.com/office/officeart/2005/8/layout/hierarchy3"/>
    <dgm:cxn modelId="{C07B6449-24EE-4A6D-A7DC-7DCA48A52D9D}" type="presParOf" srcId="{91D6B2D2-F4D4-42A9-84B0-5E530312F1CC}" destId="{375DDDA1-E7D7-4D45-8BDC-0C5ED0F4DD9D}" srcOrd="0" destOrd="0" presId="urn:microsoft.com/office/officeart/2005/8/layout/hierarchy3"/>
    <dgm:cxn modelId="{EF0E943C-DA74-44E9-BB92-8DA8EB7A219E}" type="presParOf" srcId="{91D6B2D2-F4D4-42A9-84B0-5E530312F1CC}" destId="{6E3A23DD-ADBD-49B0-8BF2-D881FC717616}" srcOrd="1" destOrd="0" presId="urn:microsoft.com/office/officeart/2005/8/layout/hierarchy3"/>
    <dgm:cxn modelId="{CC6C2D17-F070-48AE-8C3E-9101FB609407}" type="presParOf" srcId="{7E5B6DC3-89CB-487E-AF60-431E1F4836B2}" destId="{AAFCBDAE-E247-45CE-836D-7651D89A9D43}" srcOrd="1" destOrd="0" presId="urn:microsoft.com/office/officeart/2005/8/layout/hierarchy3"/>
    <dgm:cxn modelId="{FD1FB1D7-D53A-4F0B-BB5E-B08E47F38BE6}" type="presParOf" srcId="{60D4503E-0FF4-438F-8C40-2EF64E112BF3}" destId="{0A6E8938-AF2D-4F9E-8393-37914FB08DD0}" srcOrd="3" destOrd="0" presId="urn:microsoft.com/office/officeart/2005/8/layout/hierarchy3"/>
    <dgm:cxn modelId="{6C0E7115-09FD-4C3B-85A2-CB3CEF41FF7B}" type="presParOf" srcId="{0A6E8938-AF2D-4F9E-8393-37914FB08DD0}" destId="{0CAC4867-B2AF-420C-BC0A-CF873A9EDB2F}" srcOrd="0" destOrd="0" presId="urn:microsoft.com/office/officeart/2005/8/layout/hierarchy3"/>
    <dgm:cxn modelId="{8A31D75F-F3BC-4DE3-83A4-6DFEB9323C86}" type="presParOf" srcId="{0CAC4867-B2AF-420C-BC0A-CF873A9EDB2F}" destId="{ACBBDF1A-CCA4-4132-982B-B307DCD926D9}" srcOrd="0" destOrd="0" presId="urn:microsoft.com/office/officeart/2005/8/layout/hierarchy3"/>
    <dgm:cxn modelId="{07E25FD7-07B0-42AC-8E34-2C4E4D0FC2F2}" type="presParOf" srcId="{0CAC4867-B2AF-420C-BC0A-CF873A9EDB2F}" destId="{3B2F1E11-CEE6-46BA-96A5-C66808DB8B8C}" srcOrd="1" destOrd="0" presId="urn:microsoft.com/office/officeart/2005/8/layout/hierarchy3"/>
    <dgm:cxn modelId="{441FA458-22A9-4D5C-8911-ADF9B0BCDAF0}" type="presParOf" srcId="{0A6E8938-AF2D-4F9E-8393-37914FB08DD0}" destId="{3488A1F2-C9A0-4B64-82CD-8B97F12CD0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AABA7-66A7-4D55-9DF7-476255DC8FE5}">
      <dsp:nvSpPr>
        <dsp:cNvPr id="0" name=""/>
        <dsp:cNvSpPr/>
      </dsp:nvSpPr>
      <dsp:spPr>
        <a:xfrm>
          <a:off x="2149" y="1455672"/>
          <a:ext cx="2470028" cy="1235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Brute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Force</a:t>
          </a:r>
        </a:p>
      </dsp:txBody>
      <dsp:txXfrm>
        <a:off x="38321" y="1491844"/>
        <a:ext cx="2397684" cy="1162670"/>
      </dsp:txXfrm>
    </dsp:sp>
    <dsp:sp modelId="{616765DF-F047-452D-B6DB-A2DD6694B71C}">
      <dsp:nvSpPr>
        <dsp:cNvPr id="0" name=""/>
        <dsp:cNvSpPr/>
      </dsp:nvSpPr>
      <dsp:spPr>
        <a:xfrm>
          <a:off x="3089684" y="1455672"/>
          <a:ext cx="2470028" cy="1235014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Boyer-Moore</a:t>
          </a:r>
        </a:p>
      </dsp:txBody>
      <dsp:txXfrm>
        <a:off x="3125856" y="1491844"/>
        <a:ext cx="2397684" cy="1162670"/>
      </dsp:txXfrm>
    </dsp:sp>
    <dsp:sp modelId="{375DDDA1-E7D7-4D45-8BDC-0C5ED0F4DD9D}">
      <dsp:nvSpPr>
        <dsp:cNvPr id="0" name=""/>
        <dsp:cNvSpPr/>
      </dsp:nvSpPr>
      <dsp:spPr>
        <a:xfrm>
          <a:off x="6177219" y="1455672"/>
          <a:ext cx="2470028" cy="1235014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Bear Method</a:t>
          </a:r>
        </a:p>
      </dsp:txBody>
      <dsp:txXfrm>
        <a:off x="6213391" y="1491844"/>
        <a:ext cx="2397684" cy="1162670"/>
      </dsp:txXfrm>
    </dsp:sp>
    <dsp:sp modelId="{ACBBDF1A-CCA4-4132-982B-B307DCD926D9}">
      <dsp:nvSpPr>
        <dsp:cNvPr id="0" name=""/>
        <dsp:cNvSpPr/>
      </dsp:nvSpPr>
      <dsp:spPr>
        <a:xfrm>
          <a:off x="9264754" y="1455672"/>
          <a:ext cx="2470028" cy="1235014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Rabin–Karp </a:t>
          </a:r>
        </a:p>
      </dsp:txBody>
      <dsp:txXfrm>
        <a:off x="9300926" y="1491844"/>
        <a:ext cx="2397684" cy="1162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9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" descr="     ">
            <a:extLst>
              <a:ext uri="{FF2B5EF4-FFF2-40B4-BE49-F238E27FC236}">
                <a16:creationId xmlns:a16="http://schemas.microsoft.com/office/drawing/2014/main" id="{EF9FAB01-3CBF-499F-8A36-D4593AEC21A2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#IDComment1046304848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www.ministrybestpractices.com/2008/01/confused-people-dont-laug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All 4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43A2-C0B5-4E54-A65C-EDFF51A6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Brute: O(n</a:t>
            </a:r>
            <a:r>
              <a:rPr lang="en-US" sz="4000" baseline="30000" dirty="0"/>
              <a:t>4</a:t>
            </a:r>
            <a:r>
              <a:rPr lang="en-US" sz="4000" dirty="0"/>
              <a:t>)	 Boyer-Moore: O(n</a:t>
            </a:r>
            <a:r>
              <a:rPr lang="en-US" sz="4000" baseline="30000" dirty="0"/>
              <a:t>3</a:t>
            </a:r>
            <a:r>
              <a:rPr lang="en-US" sz="4000" dirty="0"/>
              <a:t>) 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Bear: O(n</a:t>
            </a:r>
            <a:r>
              <a:rPr lang="en-US" sz="4000" baseline="30000" dirty="0"/>
              <a:t>4</a:t>
            </a:r>
            <a:r>
              <a:rPr lang="en-US" sz="4000" dirty="0"/>
              <a:t>)</a:t>
            </a:r>
            <a:r>
              <a:rPr lang="en-US" sz="4000" baseline="30000" dirty="0"/>
              <a:t>	       </a:t>
            </a:r>
            <a:r>
              <a:rPr lang="en-US" sz="4000" dirty="0"/>
              <a:t>Rabin-Karp: O(n</a:t>
            </a:r>
            <a:r>
              <a:rPr lang="en-US" sz="4000" baseline="30000" dirty="0"/>
              <a:t>3</a:t>
            </a:r>
            <a:r>
              <a:rPr lang="en-US" sz="4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First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C24-BB08-472B-9627-C4872457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98E4-28FE-41D8-BD40-617328E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larger board:</a:t>
            </a:r>
          </a:p>
          <a:p>
            <a:pPr marL="0" indent="0">
              <a:buNone/>
            </a:pPr>
            <a:r>
              <a:rPr lang="en-US" sz="1800" dirty="0"/>
              <a:t>The Brute Force and Bear method will be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smaller board:</a:t>
            </a:r>
          </a:p>
          <a:p>
            <a:pPr marL="0" indent="0">
              <a:buNone/>
            </a:pPr>
            <a:r>
              <a:rPr lang="en-US" sz="1800" dirty="0"/>
              <a:t>The Boyer-Moore and Rabin-Karp algorithms will shine since pre-processing will be much quicker.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longer </a:t>
            </a:r>
            <a:r>
              <a:rPr lang="en-US" dirty="0" err="1"/>
              <a:t>words:v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946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C24-BB08-472B-9627-C4872457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Hypothesis </a:t>
            </a:r>
            <a:r>
              <a:rPr lang="en-US" i="1" dirty="0"/>
              <a:t>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98E4-28FE-41D8-BD40-617328E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smaller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more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fewer words:</a:t>
            </a:r>
          </a:p>
        </p:txBody>
      </p:sp>
    </p:spTree>
    <p:extLst>
      <p:ext uri="{BB962C8B-B14F-4D97-AF65-F5344CB8AC3E}">
        <p14:creationId xmlns:p14="http://schemas.microsoft.com/office/powerpoint/2010/main" val="9980039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4DC41D-F5CF-450E-BEBE-3AAF8015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BC8A99A7-4346-4A33-8054-11939D3D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 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37D76AD-4829-4F2F-B27C-8C5C915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42472199-6FC2-4FF9-ABD2-23B7E0801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Questions?</a:t>
            </a:r>
          </a:p>
        </p:txBody>
      </p:sp>
      <p:pic>
        <p:nvPicPr>
          <p:cNvPr id="13" name="Content Placeholder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640DBE33-6C0E-4B65-AAF5-FF97A026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05036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</a:p>
          <a:p>
            <a:pPr marL="0" indent="0">
              <a:buNone/>
            </a:pPr>
            <a:endParaRPr lang="en-US" sz="3200" b="1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Aka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7397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i, j</a:t>
            </a:r>
            <a:r>
              <a:rPr lang="en-US" dirty="0"/>
              <a:t> = matrix of letters comprising game board, i &amp; j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     ex: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w</a:t>
            </a:r>
            <a:r>
              <a:rPr lang="en-US" baseline="-25000" dirty="0" err="1"/>
              <a:t>Q</a:t>
            </a:r>
            <a:r>
              <a:rPr lang="en-US" dirty="0"/>
              <a:t>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= a unique sequence of M alphabetic characters in list 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 = Number of unique words in list 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W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[up, down, left, right, down-left, down-right, up-right, up-left]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46936" y="5445261"/>
            <a:ext cx="11963399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W</a:t>
            </a:r>
            <a:r>
              <a:rPr lang="en-US" sz="2900" baseline="-25000" dirty="0"/>
              <a:t>L</a:t>
            </a:r>
            <a:r>
              <a:rPr lang="en-US" sz="2900" dirty="0"/>
              <a:t>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j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j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D012B-84A1-4E7F-BAE9-8531F76A39A3}"/>
              </a:ext>
            </a:extLst>
          </p:cNvPr>
          <p:cNvSpPr txBox="1"/>
          <p:nvPr/>
        </p:nvSpPr>
        <p:spPr>
          <a:xfrm>
            <a:off x="4671735" y="7043113"/>
            <a:ext cx="271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www.ministrybestpractices.com/2008/01/confused-people-dont-laugh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104647" y="2239496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the Board B at some given coordinate (</a:t>
            </a:r>
            <a:r>
              <a:rPr lang="en-US" dirty="0" err="1"/>
              <a:t>i,j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265154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78953" y="3707938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46936" y="4723231"/>
            <a:ext cx="625950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in board B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6800249" y="2146979"/>
            <a:ext cx="3493933" cy="29253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701879" y="2062412"/>
            <a:ext cx="3697811" cy="31505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0942931" y="3927875"/>
            <a:ext cx="76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W</a:t>
            </a:r>
            <a:r>
              <a:rPr lang="en-US" sz="3600" b="1" baseline="-25000" dirty="0">
                <a:solidFill>
                  <a:schemeClr val="accent1"/>
                </a:solidFill>
              </a:rPr>
              <a:t>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148610" y="319170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3132461" y="5963618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Algorithms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DEE3F-8D95-4BB9-AA3F-00871DCB9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87358"/>
              </p:ext>
            </p:extLst>
          </p:nvPr>
        </p:nvGraphicFramePr>
        <p:xfrm>
          <a:off x="212614" y="1088371"/>
          <a:ext cx="11736932" cy="414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F7FF1F-E798-420B-904A-8B7BB2DB6146}"/>
              </a:ext>
            </a:extLst>
          </p:cNvPr>
          <p:cNvSpPr txBox="1"/>
          <p:nvPr/>
        </p:nvSpPr>
        <p:spPr>
          <a:xfrm>
            <a:off x="242455" y="4286774"/>
            <a:ext cx="2416856" cy="1328023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every spot until the word is found, for every word.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F63D0-631F-4CCF-9FA8-68E841EDDFC5}"/>
              </a:ext>
            </a:extLst>
          </p:cNvPr>
          <p:cNvSpPr txBox="1"/>
          <p:nvPr/>
        </p:nvSpPr>
        <p:spPr>
          <a:xfrm>
            <a:off x="3322613" y="4286774"/>
            <a:ext cx="2416856" cy="1328023"/>
          </a:xfrm>
          <a:prstGeom prst="roundRect">
            <a:avLst/>
          </a:prstGeom>
          <a:solidFill>
            <a:srgbClr val="A2533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Converts the board to a string and searches for substrings.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FC8B5-A92E-4BCA-B0C8-6C914A793B76}"/>
              </a:ext>
            </a:extLst>
          </p:cNvPr>
          <p:cNvSpPr txBox="1"/>
          <p:nvPr/>
        </p:nvSpPr>
        <p:spPr>
          <a:xfrm>
            <a:off x="6427651" y="4286774"/>
            <a:ext cx="2416856" cy="1328023"/>
          </a:xfrm>
          <a:prstGeom prst="roundRect">
            <a:avLst/>
          </a:prstGeom>
          <a:solidFill>
            <a:srgbClr val="A6754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 all letters on the board in hash maps sorted by letter to find words.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E13A9-B52E-4A0A-A463-C9D85EA2E9DD}"/>
              </a:ext>
            </a:extLst>
          </p:cNvPr>
          <p:cNvSpPr txBox="1"/>
          <p:nvPr/>
        </p:nvSpPr>
        <p:spPr>
          <a:xfrm>
            <a:off x="9532689" y="4286774"/>
            <a:ext cx="2416856" cy="1328023"/>
          </a:xfrm>
          <a:prstGeom prst="roundRect">
            <a:avLst/>
          </a:prstGeom>
          <a:solidFill>
            <a:srgbClr val="A28E6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Uses string searching and hash maps to find each word in the list.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1A1296F-0880-496A-BA16-FFD5393B6A7E}"/>
              </a:ext>
            </a:extLst>
          </p:cNvPr>
          <p:cNvSpPr/>
          <p:nvPr/>
        </p:nvSpPr>
        <p:spPr>
          <a:xfrm>
            <a:off x="1078992" y="3794760"/>
            <a:ext cx="667512" cy="492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E7DF77-A39C-4680-A502-4375A07192F1}"/>
              </a:ext>
            </a:extLst>
          </p:cNvPr>
          <p:cNvSpPr/>
          <p:nvPr/>
        </p:nvSpPr>
        <p:spPr>
          <a:xfrm>
            <a:off x="4256172" y="3794760"/>
            <a:ext cx="667512" cy="492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F885416-4198-43FE-9BC3-2DAFC0659EAB}"/>
              </a:ext>
            </a:extLst>
          </p:cNvPr>
          <p:cNvSpPr/>
          <p:nvPr/>
        </p:nvSpPr>
        <p:spPr>
          <a:xfrm>
            <a:off x="7302323" y="3794760"/>
            <a:ext cx="667512" cy="492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5DC32C8-2941-4956-A162-87CCC2F3668D}"/>
              </a:ext>
            </a:extLst>
          </p:cNvPr>
          <p:cNvSpPr/>
          <p:nvPr/>
        </p:nvSpPr>
        <p:spPr>
          <a:xfrm>
            <a:off x="10407361" y="3794760"/>
            <a:ext cx="667512" cy="492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145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three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four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four loops with certain conditions, giving it a time complexity of O(n</a:t>
            </a:r>
            <a:r>
              <a:rPr lang="en-US" sz="2000" baseline="30000" dirty="0"/>
              <a:t>4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3864</TotalTime>
  <Words>794</Words>
  <Application>Microsoft Office PowerPoint</Application>
  <PresentationFormat>Widescreen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Our Algorithms</vt:lpstr>
      <vt:lpstr>Why Using 4 Letter Words is Viable</vt:lpstr>
      <vt:lpstr>Brute Force</vt:lpstr>
      <vt:lpstr>Boyer-Moore</vt:lpstr>
      <vt:lpstr>Bear Method</vt:lpstr>
      <vt:lpstr>Rabin-Karp</vt:lpstr>
      <vt:lpstr>Compare All 4 Time Complexities</vt:lpstr>
      <vt:lpstr>First Hypothesis</vt:lpstr>
      <vt:lpstr>New Hypothesis</vt:lpstr>
      <vt:lpstr>New Hypothesis Continued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Short Words (with pre-processing)</vt:lpstr>
      <vt:lpstr>Short Words  (without pre-processing)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 Baird</cp:lastModifiedBy>
  <cp:revision>106</cp:revision>
  <dcterms:created xsi:type="dcterms:W3CDTF">2018-09-25T22:13:21Z</dcterms:created>
  <dcterms:modified xsi:type="dcterms:W3CDTF">2018-11-28T03:18:02Z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