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72" r:id="rId2"/>
    <p:sldId id="256" r:id="rId3"/>
    <p:sldId id="257" r:id="rId4"/>
    <p:sldId id="258" r:id="rId5"/>
    <p:sldId id="269" r:id="rId6"/>
    <p:sldId id="294" r:id="rId7"/>
    <p:sldId id="282" r:id="rId8"/>
    <p:sldId id="290" r:id="rId9"/>
    <p:sldId id="283" r:id="rId10"/>
    <p:sldId id="291" r:id="rId11"/>
    <p:sldId id="284" r:id="rId12"/>
    <p:sldId id="292" r:id="rId13"/>
    <p:sldId id="285" r:id="rId14"/>
    <p:sldId id="293" r:id="rId15"/>
    <p:sldId id="286" r:id="rId16"/>
    <p:sldId id="295" r:id="rId17"/>
    <p:sldId id="296" r:id="rId18"/>
    <p:sldId id="287" r:id="rId19"/>
    <p:sldId id="297" r:id="rId20"/>
    <p:sldId id="298" r:id="rId21"/>
    <p:sldId id="271" r:id="rId22"/>
    <p:sldId id="279" r:id="rId23"/>
    <p:sldId id="274" r:id="rId24"/>
    <p:sldId id="280" r:id="rId25"/>
    <p:sldId id="277" r:id="rId26"/>
    <p:sldId id="281" r:id="rId27"/>
    <p:sldId id="275" r:id="rId28"/>
    <p:sldId id="276" r:id="rId29"/>
    <p:sldId id="266" r:id="rId30"/>
    <p:sldId id="278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FCE1-47B7-4F91-80F1-5F4C3A24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0809"/>
            <a:ext cx="5209697" cy="320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AE8EE-38D3-4379-A0D8-280C3A617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25" y="3494826"/>
            <a:ext cx="5209697" cy="31285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B14E3-66DA-49F3-8201-692248F44B91}"/>
              </a:ext>
            </a:extLst>
          </p:cNvPr>
          <p:cNvSpPr txBox="1"/>
          <p:nvPr/>
        </p:nvSpPr>
        <p:spPr>
          <a:xfrm>
            <a:off x="8295345" y="592736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A44EC-ADBA-46FF-BFDA-39C59D6FA88C}"/>
              </a:ext>
            </a:extLst>
          </p:cNvPr>
          <p:cNvSpPr txBox="1"/>
          <p:nvPr/>
        </p:nvSpPr>
        <p:spPr>
          <a:xfrm>
            <a:off x="8295345" y="269122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6B1E3-39BB-4152-84A8-C5AFA2CB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87" y="1293697"/>
            <a:ext cx="6848344" cy="4220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E83E7-EB04-4715-A974-34998DA76AC5}"/>
              </a:ext>
            </a:extLst>
          </p:cNvPr>
          <p:cNvSpPr txBox="1"/>
          <p:nvPr/>
        </p:nvSpPr>
        <p:spPr>
          <a:xfrm>
            <a:off x="8243067" y="4498422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Rabin specific info.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00C8-FF28-4A35-8AF2-638AF6D5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1" y="108405"/>
            <a:ext cx="5401965" cy="3251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230A7-AD59-4A95-B650-A29A81A3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30" y="3463986"/>
            <a:ext cx="5401965" cy="3264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2AD76-709D-4AD1-8B21-519E242F847C}"/>
              </a:ext>
            </a:extLst>
          </p:cNvPr>
          <p:cNvSpPr txBox="1"/>
          <p:nvPr/>
        </p:nvSpPr>
        <p:spPr>
          <a:xfrm>
            <a:off x="8285687" y="6041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515-8F88-471C-84F2-2D20B3D517EF}"/>
              </a:ext>
            </a:extLst>
          </p:cNvPr>
          <p:cNvSpPr txBox="1"/>
          <p:nvPr/>
        </p:nvSpPr>
        <p:spPr>
          <a:xfrm>
            <a:off x="8295345" y="2612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0881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Since preprocessing is needed for the word searches, it was included in this test.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Brute force was the fastest for every permutation while Boyer Moore followed by Rabin Karp were slowest.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5823C-DE26-4C5F-A70B-8B6EE730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9" y="1334725"/>
            <a:ext cx="6889103" cy="4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BE744-3D33-465D-BE85-D7328F8E0278}"/>
              </a:ext>
            </a:extLst>
          </p:cNvPr>
          <p:cNvSpPr txBox="1"/>
          <p:nvPr/>
        </p:nvSpPr>
        <p:spPr>
          <a:xfrm>
            <a:off x="8372450" y="501904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Just like the base case, brute force ends up being the fastest algorithm.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Increasing the board size shows how extreme the preprocessing is for the string searching algorithms.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73A46-EEF1-4EC6-81AE-53153EB2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8" y="1293697"/>
            <a:ext cx="6898084" cy="4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D7EBD4-9003-4384-937A-7BFA00C6F6E2}"/>
              </a:ext>
            </a:extLst>
          </p:cNvPr>
          <p:cNvSpPr txBox="1"/>
          <p:nvPr/>
        </p:nvSpPr>
        <p:spPr>
          <a:xfrm>
            <a:off x="7997759" y="49972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three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four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BE607B-2BDF-4991-9B4C-35639E477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5" y="1653590"/>
            <a:ext cx="6536890" cy="38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order ended up the same as the base case with Brute force being the fastest.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655BD1-110C-4EBD-BC75-FC890A6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9" y="1395114"/>
            <a:ext cx="6905548" cy="4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2493AF-79BA-4075-9D37-F2324C09833A}"/>
              </a:ext>
            </a:extLst>
          </p:cNvPr>
          <p:cNvSpPr txBox="1"/>
          <p:nvPr/>
        </p:nvSpPr>
        <p:spPr>
          <a:xfrm>
            <a:off x="7911628" y="5112093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5B070-E4D8-43D7-803A-A37B512241EA}"/>
              </a:ext>
            </a:extLst>
          </p:cNvPr>
          <p:cNvSpPr txBox="1"/>
          <p:nvPr/>
        </p:nvSpPr>
        <p:spPr>
          <a:xfrm>
            <a:off x="8114182" y="488025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DF1DC-9D8D-4A99-A5D7-EEC06AB4EF0A}"/>
              </a:ext>
            </a:extLst>
          </p:cNvPr>
          <p:cNvSpPr txBox="1"/>
          <p:nvPr/>
        </p:nvSpPr>
        <p:spPr>
          <a:xfrm>
            <a:off x="8226964" y="4944961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A3407-C374-4D01-AE4F-B32BEC7F08C8}"/>
              </a:ext>
            </a:extLst>
          </p:cNvPr>
          <p:cNvSpPr txBox="1"/>
          <p:nvPr/>
        </p:nvSpPr>
        <p:spPr>
          <a:xfrm>
            <a:off x="7839115" y="492715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765F7-F2AD-4EEB-90EB-3838DFBD78EA}"/>
              </a:ext>
            </a:extLst>
          </p:cNvPr>
          <p:cNvSpPr txBox="1"/>
          <p:nvPr/>
        </p:nvSpPr>
        <p:spPr>
          <a:xfrm>
            <a:off x="7807615" y="48624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1F2B1-3E8F-4FA2-BC4A-9E9877BD5C8D}"/>
              </a:ext>
            </a:extLst>
          </p:cNvPr>
          <p:cNvSpPr txBox="1"/>
          <p:nvPr/>
        </p:nvSpPr>
        <p:spPr>
          <a:xfrm>
            <a:off x="7807615" y="49346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Four Letter Words</a:t>
            </a:r>
            <a:br>
              <a:rPr lang="en-US" sz="2400" b="1" dirty="0"/>
            </a:br>
            <a:r>
              <a:rPr lang="en-US" sz="2400" b="1" dirty="0"/>
              <a:t>(with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A8AA957-F814-447F-BD11-91920B43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5" y="1653590"/>
            <a:ext cx="6536890" cy="3855620"/>
          </a:xfrm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Four Letter Words </a:t>
            </a:r>
            <a:br>
              <a:rPr lang="en-US" sz="2400" b="1" dirty="0"/>
            </a:br>
            <a:r>
              <a:rPr lang="en-US" sz="2400" b="1" dirty="0"/>
              <a:t>(without pre-processing)</a:t>
            </a:r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13BCBAC-3AF4-4281-9C22-9C4B4BA4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575222D7-3EA1-4523-A9D6-6E4845A1B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With a smaller board (Base):</a:t>
            </a:r>
          </a:p>
          <a:p>
            <a:pPr marL="0" indent="0">
              <a:buNone/>
            </a:pPr>
            <a:r>
              <a:rPr lang="en-US" dirty="0"/>
              <a:t>Brute Force and Bear method remain faster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With a larger board (100x100):</a:t>
            </a:r>
          </a:p>
          <a:p>
            <a:pPr marL="0" indent="0">
              <a:buNone/>
            </a:pPr>
            <a:r>
              <a:rPr lang="en-US" dirty="0"/>
              <a:t>The Brute Force and Bear method end up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With smaller words (4 letter): </a:t>
            </a:r>
          </a:p>
          <a:p>
            <a:pPr marL="0" indent="0">
              <a:buNone/>
            </a:pPr>
            <a:r>
              <a:rPr lang="en-US" dirty="0"/>
              <a:t>Bear method ends up fastest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fewer words (25 words):  The brute force method is faster again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1674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{time here}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Brute force method remained fairly consistent throughout the constraints until the increase in board size.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988F-3684-43CF-AE0A-5ADC783F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90" y="1293696"/>
            <a:ext cx="6915455" cy="4278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1114DE-6AF5-4FDF-9695-5910DC1EBFB8}"/>
              </a:ext>
            </a:extLst>
          </p:cNvPr>
          <p:cNvSpPr txBox="1"/>
          <p:nvPr/>
        </p:nvSpPr>
        <p:spPr>
          <a:xfrm>
            <a:off x="8291570" y="4397754"/>
            <a:ext cx="13362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4286</TotalTime>
  <Words>1241</Words>
  <Application>Microsoft Office PowerPoint</Application>
  <PresentationFormat>Widescreen</PresentationFormat>
  <Paragraphs>242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Why Using 4 Letter Words is Viable</vt:lpstr>
      <vt:lpstr>Compare all Δ Avg. Word Size</vt:lpstr>
      <vt:lpstr>Compare all Δ Word List Size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Four Letter Words (with pre-processing)</vt:lpstr>
      <vt:lpstr>Four Letter Words  (without pre-processing)</vt:lpstr>
      <vt:lpstr>Original Hypothesis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</cp:lastModifiedBy>
  <cp:revision>145</cp:revision>
  <dcterms:created xsi:type="dcterms:W3CDTF">2018-09-25T22:13:21Z</dcterms:created>
  <dcterms:modified xsi:type="dcterms:W3CDTF">2018-11-29T04:38:18Z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