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hyperlink" Target="https://ridb.recreation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2C06-9CF2-4DF2-9D31-5FA3F9142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260802"/>
            <a:ext cx="9966960" cy="2926080"/>
          </a:xfrm>
        </p:spPr>
        <p:txBody>
          <a:bodyPr/>
          <a:lstStyle/>
          <a:p>
            <a:r>
              <a:rPr lang="en-US" dirty="0"/>
              <a:t>Boot camping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A14CD-2238-4F78-9D96-692C8735A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486404"/>
            <a:ext cx="8767860" cy="1368187"/>
          </a:xfrm>
        </p:spPr>
        <p:txBody>
          <a:bodyPr/>
          <a:lstStyle/>
          <a:p>
            <a:r>
              <a:rPr lang="en-US" dirty="0"/>
              <a:t>The app that makes preparing your next outdoor adventure a breeze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F86529-83F2-40D8-A2A4-5F67A4AC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786" y="-17651"/>
            <a:ext cx="4339994" cy="4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7001-8684-405B-934D-39C8AD66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5FA2-79AA-4597-9E11-BEA07E8D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570034"/>
            <a:ext cx="9872871" cy="4038600"/>
          </a:xfrm>
        </p:spPr>
        <p:txBody>
          <a:bodyPr>
            <a:normAutofit/>
          </a:bodyPr>
          <a:lstStyle/>
          <a:p>
            <a:r>
              <a:rPr lang="en-US" sz="2800" dirty="0"/>
              <a:t>Zach Milosevich – routing, encryption, user authentication</a:t>
            </a:r>
          </a:p>
          <a:p>
            <a:r>
              <a:rPr lang="en-US" sz="2800" dirty="0"/>
              <a:t>Ian Maynard - database</a:t>
            </a:r>
          </a:p>
          <a:p>
            <a:r>
              <a:rPr lang="en-US" sz="2800" dirty="0"/>
              <a:t>Nate Pond – front end </a:t>
            </a:r>
          </a:p>
          <a:p>
            <a:r>
              <a:rPr lang="en-US" sz="2800" dirty="0"/>
              <a:t>Matt Johnson - testing</a:t>
            </a:r>
          </a:p>
          <a:p>
            <a:r>
              <a:rPr lang="en-US" sz="2800" dirty="0"/>
              <a:t>Kristina Karrass – API calls and mapping</a:t>
            </a:r>
          </a:p>
        </p:txBody>
      </p:sp>
    </p:spTree>
    <p:extLst>
      <p:ext uri="{BB962C8B-B14F-4D97-AF65-F5344CB8AC3E}">
        <p14:creationId xmlns:p14="http://schemas.microsoft.com/office/powerpoint/2010/main" val="29127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5ED-EB27-45B8-876D-104A6DE3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/>
              <a:t>Mission: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7920-77E4-4A94-B3A0-B1B41E6F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r>
              <a:rPr lang="en-US"/>
              <a:t>Create an app that lets the user search for campsites and trails at a specific location</a:t>
            </a:r>
          </a:p>
          <a:p>
            <a:r>
              <a:rPr lang="en-US"/>
              <a:t>Give user the tools to prepare for his trip – list of items to pack such as backpacks for day trips or longer trips, meal plans, first aid items, etc.</a:t>
            </a:r>
          </a:p>
          <a:p>
            <a:r>
              <a:rPr lang="en-US"/>
              <a:t>The user can tick off items already packed and make a list of things still needed</a:t>
            </a:r>
          </a:p>
          <a:p>
            <a:r>
              <a:rPr lang="en-US"/>
              <a:t>Backpacks, campsites and trails can be saved to the user’s profile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7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B51B-B329-49D2-8FCA-96BD7545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268408"/>
            <a:ext cx="9875520" cy="1356360"/>
          </a:xfrm>
        </p:spPr>
        <p:txBody>
          <a:bodyPr>
            <a:normAutofit/>
          </a:bodyPr>
          <a:lstStyle/>
          <a:p>
            <a:r>
              <a:rPr lang="en-US" sz="4800" dirty="0"/>
              <a:t>Technologies used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4A2A7A-A1EF-4CD2-8408-707644E3CD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940" y="3154543"/>
            <a:ext cx="11874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5B5B5B"/>
                </a:solidFill>
                <a:effectLst/>
                <a:latin typeface="Georgia" panose="02040502050405020303" pitchFamily="18" charset="0"/>
                <a:hlinkClick r:id="rId2" tooltip="RIDB home"/>
              </a:rPr>
              <a:t>RIDB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EA16E"/>
                </a:solidFill>
                <a:effectLst/>
                <a:latin typeface="Georgia" panose="02040502050405020303" pitchFamily="18" charset="0"/>
                <a:hlinkClick r:id="rId2" tooltip="RIDB home"/>
              </a:rPr>
              <a:t>.RECREATION.GOV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7" name="Picture 13" descr="Image result for heroku">
            <a:extLst>
              <a:ext uri="{FF2B5EF4-FFF2-40B4-BE49-F238E27FC236}">
                <a16:creationId xmlns:a16="http://schemas.microsoft.com/office/drawing/2014/main" id="{10573C8F-7AC8-4BF5-8C8F-8893345B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1" y="783782"/>
            <a:ext cx="2881099" cy="288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mapbox">
            <a:extLst>
              <a:ext uri="{FF2B5EF4-FFF2-40B4-BE49-F238E27FC236}">
                <a16:creationId xmlns:a16="http://schemas.microsoft.com/office/drawing/2014/main" id="{DA81FE11-EA29-4DF2-A73E-116A9014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92" y="3995529"/>
            <a:ext cx="2329787" cy="23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oogle maps api">
            <a:extLst>
              <a:ext uri="{FF2B5EF4-FFF2-40B4-BE49-F238E27FC236}">
                <a16:creationId xmlns:a16="http://schemas.microsoft.com/office/drawing/2014/main" id="{3B710D69-9872-41AF-BB82-B9BB2A59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276" y="407431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age result for github">
            <a:extLst>
              <a:ext uri="{FF2B5EF4-FFF2-40B4-BE49-F238E27FC236}">
                <a16:creationId xmlns:a16="http://schemas.microsoft.com/office/drawing/2014/main" id="{64F3561F-736D-4484-A26E-2352C74E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47" y="719867"/>
            <a:ext cx="3284593" cy="214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Image result for mysql">
            <a:extLst>
              <a:ext uri="{FF2B5EF4-FFF2-40B4-BE49-F238E27FC236}">
                <a16:creationId xmlns:a16="http://schemas.microsoft.com/office/drawing/2014/main" id="{7186CEB9-A9D7-4E50-A627-879F55278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188" y="4279031"/>
            <a:ext cx="1624160" cy="16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bootstrap">
            <a:extLst>
              <a:ext uri="{FF2B5EF4-FFF2-40B4-BE49-F238E27FC236}">
                <a16:creationId xmlns:a16="http://schemas.microsoft.com/office/drawing/2014/main" id="{7223CB4F-4361-4C28-9A96-B017635AC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24" y="1465257"/>
            <a:ext cx="23812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rypto">
            <a:extLst>
              <a:ext uri="{FF2B5EF4-FFF2-40B4-BE49-F238E27FC236}">
                <a16:creationId xmlns:a16="http://schemas.microsoft.com/office/drawing/2014/main" id="{81D226C9-FEB7-4E36-8A96-BA80787B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438" y="3515996"/>
            <a:ext cx="2567563" cy="253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E617-0680-4477-815F-2C4DFF79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ign in front of a tree&#10;&#10;Description generated with high confidence">
            <a:extLst>
              <a:ext uri="{FF2B5EF4-FFF2-40B4-BE49-F238E27FC236}">
                <a16:creationId xmlns:a16="http://schemas.microsoft.com/office/drawing/2014/main" id="{C4276695-B206-467E-B890-A610BBA2C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32" y="655095"/>
            <a:ext cx="11443255" cy="5500047"/>
          </a:xfrm>
        </p:spPr>
      </p:pic>
    </p:spTree>
    <p:extLst>
      <p:ext uri="{BB962C8B-B14F-4D97-AF65-F5344CB8AC3E}">
        <p14:creationId xmlns:p14="http://schemas.microsoft.com/office/powerpoint/2010/main" val="244604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C41A-8CB9-4F05-945E-8CE3FA58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8091-B690-4903-A724-40B81C3D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lack of trail APIs, users should be able to add campgrounds and trails and rate them.</a:t>
            </a:r>
          </a:p>
          <a:p>
            <a:r>
              <a:rPr lang="en-US" dirty="0"/>
              <a:t>Make the app “social” by letting users view each other’s profiles to see backpack information, trails </a:t>
            </a:r>
            <a:r>
              <a:rPr lang="en-US"/>
              <a:t>and campgrounds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075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</TotalTime>
  <Words>176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Georgia</vt:lpstr>
      <vt:lpstr>Basis</vt:lpstr>
      <vt:lpstr>Boot camping</vt:lpstr>
      <vt:lpstr>Team members</vt:lpstr>
      <vt:lpstr>Mission:</vt:lpstr>
      <vt:lpstr>Technologies used</vt:lpstr>
      <vt:lpstr>PowerPoint Presentation</vt:lpstr>
      <vt:lpstr>Looking ahead: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camping</dc:title>
  <dc:creator>Kristina Karrass</dc:creator>
  <cp:lastModifiedBy>Kristina Karrass</cp:lastModifiedBy>
  <cp:revision>7</cp:revision>
  <dcterms:created xsi:type="dcterms:W3CDTF">2017-06-16T12:13:17Z</dcterms:created>
  <dcterms:modified xsi:type="dcterms:W3CDTF">2017-06-16T15:56:27Z</dcterms:modified>
</cp:coreProperties>
</file>