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31139" y="243839"/>
            <a:ext cx="11724640" cy="63779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109979" y="882375"/>
            <a:ext cx="9966959" cy="2926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Font typeface="Corbel"/>
              <a:buNone/>
              <a:defRPr sz="72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709530" y="3869633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Corbel"/>
              <a:buNone/>
              <a:defRPr sz="2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1978659" y="3733800"/>
            <a:ext cx="8229600" cy="0"/>
          </a:xfrm>
          <a:prstGeom prst="straightConnector1">
            <a:avLst/>
          </a:prstGeom>
          <a:noFill/>
          <a:ln w="100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4060135" y="-859735"/>
            <a:ext cx="4038599" cy="9872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81849" y="2305050"/>
            <a:ext cx="54102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152649" y="-247649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0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106424" y="1173575"/>
            <a:ext cx="9966959" cy="29260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7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709927" y="4154519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Corbel"/>
              <a:buNone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1981200" y="4020407"/>
            <a:ext cx="8229600" cy="0"/>
          </a:xfrm>
          <a:prstGeom prst="straightConnector1">
            <a:avLst/>
          </a:prstGeom>
          <a:noFill/>
          <a:ln w="100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43000" y="2057399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267612" y="20574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143000" y="2001510"/>
            <a:ext cx="4754879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24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8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43000" y="2721483"/>
            <a:ext cx="4754879" cy="3383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269173" y="1999032"/>
            <a:ext cx="4754879" cy="777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24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8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6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269173" y="2719322"/>
            <a:ext cx="4754879" cy="33832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43000" y="1097279"/>
            <a:ext cx="3931919" cy="1737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852158" y="1097279"/>
            <a:ext cx="5212080" cy="46634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7939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Char char="•"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63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9143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8636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39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34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29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377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143000" y="2834640"/>
            <a:ext cx="3931919" cy="3017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rbel"/>
              <a:buNone/>
              <a:defRPr sz="17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43000" y="1097279"/>
            <a:ext cx="3931919" cy="1737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4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413248" y="1069846"/>
            <a:ext cx="6099047" cy="48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Font typeface="Corbel"/>
              <a:buNone/>
              <a:defRPr sz="2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143000" y="2834640"/>
            <a:ext cx="3931919" cy="2880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rbel"/>
              <a:buNone/>
              <a:defRPr sz="17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1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rbel"/>
              <a:buNone/>
              <a:defRPr sz="9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31139" y="243839"/>
            <a:ext cx="11724640" cy="63779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rbel"/>
              <a:buNone/>
              <a:defRPr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0" cy="403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7874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Char char="•"/>
              <a:defRPr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-889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20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731520" marR="0" lvl="2" indent="-939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79999"/>
              <a:buFont typeface="Corbel"/>
              <a:buChar char="•"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005839" marR="0" lvl="3" indent="-1117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280160" marR="0" lvl="4" indent="-1066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1600000" marR="0" lvl="5" indent="-1598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1899999" marR="0" lvl="6" indent="-1550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2200000" marR="0" lvl="7" indent="-1502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2500000" marR="0" lvl="8" indent="-15812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/>
              <a:buChar char="•"/>
              <a:defRPr sz="16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1142995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3949148" y="6223828"/>
            <a:ext cx="471777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9329529" y="6223828"/>
            <a:ext cx="170621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lang="en-US" sz="1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ridb.recreation.gov/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1109979" y="2260801"/>
            <a:ext cx="9966959" cy="2926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ct val="25000"/>
              <a:buFont typeface="Corbel"/>
              <a:buNone/>
            </a:pPr>
            <a:r>
              <a:rPr lang="en-US" sz="7200" b="1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BOOT CAMPING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709530" y="5486403"/>
            <a:ext cx="8767860" cy="1368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r>
              <a:rPr lang="en-US" sz="2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The app that makes preparing your next outdoor adventure a breeze</a:t>
            </a: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8785" y="-17650"/>
            <a:ext cx="4339994" cy="433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Team members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43000" y="2570033"/>
            <a:ext cx="9872870" cy="403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Zach Milosevich – routing, encryption, user authentication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Ian Maynard - database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Nate Pond – front end 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Matt Johnson - testing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Char char="•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Kristina Karrass – API calls and mapping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Mission: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0" cy="403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/>
              <a:buChar char="•"/>
            </a:pPr>
            <a:r>
              <a:rPr lang="en-US"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Create an app that lets the user search for campsites and trails at a specific location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/>
              <a:buChar char="•"/>
            </a:pPr>
            <a:r>
              <a:rPr lang="en-US"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Give user the tools to prepare for his trip – list of items to pack such as backpacks for day trips or longer trips, meal plans, first aid items, etc.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/>
              <a:buChar char="•"/>
            </a:pPr>
            <a:r>
              <a:rPr lang="en-US"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The user can tick off items already packed and make a list of things still needed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/>
              <a:buChar char="•"/>
            </a:pPr>
            <a:r>
              <a:rPr lang="en-US"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Backpacks, campsites and trails can be saved to the user’s profile 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None/>
            </a:pPr>
            <a:endParaRPr sz="2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33562" y="268408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r>
              <a:rPr lang="en-US" sz="4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Technologies used</a:t>
            </a:r>
          </a:p>
        </p:txBody>
      </p:sp>
      <p:sp>
        <p:nvSpPr>
          <p:cNvPr id="108" name="Shape 108"/>
          <p:cNvSpPr/>
          <p:nvPr/>
        </p:nvSpPr>
        <p:spPr>
          <a:xfrm flipH="1">
            <a:off x="678839" y="3002142"/>
            <a:ext cx="11874600" cy="523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ct val="25000"/>
              <a:buFont typeface="Georgia"/>
              <a:buNone/>
            </a:pPr>
            <a:r>
              <a:rPr lang="en-US" sz="2800" b="0" i="0" u="sng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RIDB</a:t>
            </a:r>
            <a:r>
              <a:rPr lang="en-US" sz="2200" b="0" i="0" u="sng" strike="noStrike" cap="none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.RECREATION.GOV</a:t>
            </a:r>
          </a:p>
        </p:txBody>
      </p:sp>
      <p:pic>
        <p:nvPicPr>
          <p:cNvPr id="109" name="Shape 109" descr="Image result for herok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4831" y="719881"/>
            <a:ext cx="2881200" cy="28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Image result for mapbox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4691" y="3995528"/>
            <a:ext cx="2329786" cy="2329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Image result for google maps api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77276" y="407431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Image result for github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22046" y="719866"/>
            <a:ext cx="3284593" cy="214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Image result for mysq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30188" y="4279030"/>
            <a:ext cx="1624159" cy="162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Image result for bootstra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9">
            <a:alphaModFix/>
          </a:blip>
          <a:srcRect/>
          <a:stretch/>
        </p:blipFill>
        <p:spPr>
          <a:xfrm>
            <a:off x="5723774" y="931888"/>
            <a:ext cx="2063399" cy="17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Image result for crypt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13197" y="4128111"/>
            <a:ext cx="2063400" cy="20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59425" y="2984939"/>
            <a:ext cx="2881200" cy="806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endParaRPr sz="44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22" name="Shape 122" descr="A sign in front of a tree  Description generated with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8532" y="655095"/>
            <a:ext cx="11443254" cy="5500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orbel"/>
              <a:buNone/>
            </a:pPr>
            <a:r>
              <a:rPr lang="en-US" sz="44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Looking ahead: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143000" y="2057400"/>
            <a:ext cx="9872870" cy="4038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/>
              <a:buChar char="•"/>
            </a:pPr>
            <a:r>
              <a:rPr lang="en-US"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Due to the lack of trail APIs, users should be able to add campgrounds and trails and rate them.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orbel"/>
              <a:buChar char="•"/>
            </a:pPr>
            <a:r>
              <a:rPr lang="en-US" sz="2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Make the app “social” by letting users view each other’s profiles to see backpack information, trails and campgrounds</a:t>
            </a:r>
          </a:p>
          <a:p>
            <a:pPr marL="228600" marR="0" lvl="0" indent="-190500" algn="l" rtl="0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/>
              <a:buNone/>
            </a:pPr>
            <a:endParaRPr sz="2200" b="0" i="0" u="none" strike="noStrike" cap="non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Georgia</vt:lpstr>
      <vt:lpstr>Arial</vt:lpstr>
      <vt:lpstr>Corbel</vt:lpstr>
      <vt:lpstr>Basis</vt:lpstr>
      <vt:lpstr>BOOT CAMPING</vt:lpstr>
      <vt:lpstr>Team members</vt:lpstr>
      <vt:lpstr>Mission:</vt:lpstr>
      <vt:lpstr>Technologies used</vt:lpstr>
      <vt:lpstr>PowerPoint Presentation</vt:lpstr>
      <vt:lpstr>Looking ahead: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CAMPING</dc:title>
  <cp:lastModifiedBy>Kristina Karrass</cp:lastModifiedBy>
  <cp:revision>1</cp:revision>
  <dcterms:modified xsi:type="dcterms:W3CDTF">2017-06-17T13:25:03Z</dcterms:modified>
</cp:coreProperties>
</file>