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123F-411C-4789-808B-407F1D0A095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8459-9FED-4E62-8F81-AF1298EE2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31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123F-411C-4789-808B-407F1D0A095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8459-9FED-4E62-8F81-AF1298EE2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3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123F-411C-4789-808B-407F1D0A095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8459-9FED-4E62-8F81-AF1298EE2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5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123F-411C-4789-808B-407F1D0A095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8459-9FED-4E62-8F81-AF1298EE2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1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123F-411C-4789-808B-407F1D0A095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8459-9FED-4E62-8F81-AF1298EE2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7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123F-411C-4789-808B-407F1D0A095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8459-9FED-4E62-8F81-AF1298EE2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7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123F-411C-4789-808B-407F1D0A095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8459-9FED-4E62-8F81-AF1298EE2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123F-411C-4789-808B-407F1D0A095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8459-9FED-4E62-8F81-AF1298EE2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9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123F-411C-4789-808B-407F1D0A095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8459-9FED-4E62-8F81-AF1298EE2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70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123F-411C-4789-808B-407F1D0A095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8459-9FED-4E62-8F81-AF1298EE2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4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123F-411C-4789-808B-407F1D0A095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8459-9FED-4E62-8F81-AF1298EE2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3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8123F-411C-4789-808B-407F1D0A0957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08459-9FED-4E62-8F81-AF1298EE2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7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39193"/>
          </a:xfrm>
        </p:spPr>
        <p:txBody>
          <a:bodyPr/>
          <a:lstStyle/>
          <a:p>
            <a:r>
              <a:rPr lang="en-US" dirty="0" smtClean="0"/>
              <a:t>Avionics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498" y="2305253"/>
            <a:ext cx="9144000" cy="437818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What we do: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Write software to control the internal systems of the rocket: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Liquid propelled engine regulation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Recovery systems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Telemetry data like position, velocity, acceleration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Manage software for video-recording drone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Handle testing and modeling of rocketry systems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Assemble the hardware and wiring between the various computer chips running the software of the rocket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247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Avionics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Avionics Team</dc:title>
  <dc:creator>Windows User</dc:creator>
  <cp:lastModifiedBy>Windows User</cp:lastModifiedBy>
  <cp:revision>2</cp:revision>
  <dcterms:created xsi:type="dcterms:W3CDTF">2019-04-08T22:15:10Z</dcterms:created>
  <dcterms:modified xsi:type="dcterms:W3CDTF">2019-04-08T22:26:19Z</dcterms:modified>
</cp:coreProperties>
</file>