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2FF2-982D-4148-B5A1-BAD5E3E27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CE8F7-C613-1340-B959-041DE234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7D75-EBB0-7B44-B95D-959766FF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7E6AB-908A-DE4F-893C-F6980509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035B5-9CB0-F840-9E30-95F2213C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96C5-D913-5542-97A8-2755D4C1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959D-1D94-0B47-94E1-8D00C350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2665-7117-8546-BDDF-AC401295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82D9-F75A-9546-9F3A-114167EE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C3D3-FCD3-9A4B-8495-055649F2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A6FED-F5B7-EE49-86B4-C4B8ACB57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E73BB-F3ED-AC41-B0AF-93909FB1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3848-D173-0D48-B866-5522D7DA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E6B4-93B7-9148-843B-7E1B516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0FD6-020C-7E46-8307-B391BBD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6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1506-91F6-6D42-BBCD-D35DCDB7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027E-7E9F-8748-9820-112B460A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03F0-128E-0D4D-8206-6C846045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5962-5F63-0447-8258-7AA7C889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018D-7F53-434C-92BB-7CC41BC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0CBE-4214-1C4D-A6AE-4707D1EE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E841-8CCB-A048-B8F4-311086D1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F8B7-BC5C-5048-A3E5-341B9B28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0A62-B355-7B47-9384-B64FC4D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4EC5-066B-4A44-A312-A190FFF3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C3B7-AE9C-BB4E-A964-6691A96A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C8E2-EDD2-3347-8155-AD15A091D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073EF-CAC6-B340-BEDD-C4BB35B56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7A8A-4129-424D-AA00-F0A571DE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520D1-AA90-5E48-A545-5160EF38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D80E-05F4-C448-A94F-AA105E00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4A26-D15B-5C49-8289-367DEF5A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B34C-ED50-0C46-9C89-2361F558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9F4BA-BDAC-454B-9F90-2F783DE0C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5366C-7DF5-084C-8005-5EF48CD8D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E3F0E-D011-1045-A0B1-9DAE252FD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32619-8413-D047-B7FD-A8D6EE1C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64ADA-4EFA-9D48-8ADB-965F9967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FA22E-6572-B94C-9A9A-D56069B2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F2E6-03BB-8B44-B626-04F16B20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48829-312A-294F-99B1-E7BA19B7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5BF10-B60A-834C-AB9A-2B68C48E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41AD5-2337-CA44-8262-7ED88F9E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C693C-C87A-AE42-9D8E-0927F5B3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D1BD8-6360-D043-8E23-83499F18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9A231-B109-DA49-ACFF-FE6C5F8B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2EE5-D329-8146-ADF9-F337925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AE80-6B1D-464B-9A7B-70303744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FC29-3D77-534C-BCDE-88A6D55B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00F3-97ED-684E-8EA2-44F8E0AC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DD9FE-DC54-C34A-9CF1-2555B9C7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B2071-1A09-EF4B-AF18-AAD82814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3182-7100-D84F-9E8E-7E3A870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71B24-8480-354F-963A-6B264D674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5A879-024F-5A4C-9518-F1B3487BF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B9B6-9739-D249-BE17-CD0B896C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525A-F369-DC42-8F8D-86FC834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57F0-A069-AD40-8BE7-63644B35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9D0F0-6459-0040-B2F4-C55F539C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28FAC-603F-AE41-B904-55A148F5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E23B-B96E-7043-8C94-F366897D6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9EDC-779A-D243-B308-B23C15C64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DB3BC-703E-8043-A820-EF09327D0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7F48-5801-DB42-AF51-DDD92C4C6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B76DC-4D75-B54C-BDA2-36E3F6F61606}"/>
              </a:ext>
            </a:extLst>
          </p:cNvPr>
          <p:cNvSpPr/>
          <p:nvPr/>
        </p:nvSpPr>
        <p:spPr>
          <a:xfrm>
            <a:off x="444570" y="1140430"/>
            <a:ext cx="2727790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41FFB-C265-3543-84B4-59DF1A7E540E}"/>
              </a:ext>
            </a:extLst>
          </p:cNvPr>
          <p:cNvSpPr/>
          <p:nvPr/>
        </p:nvSpPr>
        <p:spPr>
          <a:xfrm>
            <a:off x="3321121" y="1140430"/>
            <a:ext cx="2727790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3F200-E502-3E47-A387-410608F33FB0}"/>
              </a:ext>
            </a:extLst>
          </p:cNvPr>
          <p:cNvSpPr/>
          <p:nvPr/>
        </p:nvSpPr>
        <p:spPr>
          <a:xfrm>
            <a:off x="6197672" y="1140430"/>
            <a:ext cx="2727790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AC4B3-97AC-7040-A44B-B98C894606BA}"/>
              </a:ext>
            </a:extLst>
          </p:cNvPr>
          <p:cNvSpPr/>
          <p:nvPr/>
        </p:nvSpPr>
        <p:spPr>
          <a:xfrm>
            <a:off x="9074223" y="1140430"/>
            <a:ext cx="2727790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DA6FF-F653-9545-BE52-1A9BCB7B22CF}"/>
              </a:ext>
            </a:extLst>
          </p:cNvPr>
          <p:cNvSpPr/>
          <p:nvPr/>
        </p:nvSpPr>
        <p:spPr>
          <a:xfrm>
            <a:off x="444570" y="3749231"/>
            <a:ext cx="1302037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C8341-B720-1B4F-8181-A813D095C4AD}"/>
              </a:ext>
            </a:extLst>
          </p:cNvPr>
          <p:cNvSpPr/>
          <p:nvPr/>
        </p:nvSpPr>
        <p:spPr>
          <a:xfrm>
            <a:off x="444570" y="2432421"/>
            <a:ext cx="973903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C6028-A883-0C47-B71A-3CA50AB724B5}"/>
              </a:ext>
            </a:extLst>
          </p:cNvPr>
          <p:cNvSpPr/>
          <p:nvPr/>
        </p:nvSpPr>
        <p:spPr>
          <a:xfrm>
            <a:off x="1553966" y="2432421"/>
            <a:ext cx="973903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9CF44-7177-584F-90C6-730CCA972ED0}"/>
              </a:ext>
            </a:extLst>
          </p:cNvPr>
          <p:cNvSpPr/>
          <p:nvPr/>
        </p:nvSpPr>
        <p:spPr>
          <a:xfrm>
            <a:off x="2663362" y="2432421"/>
            <a:ext cx="973903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837B1-0036-CA49-A5A6-96A83959452C}"/>
              </a:ext>
            </a:extLst>
          </p:cNvPr>
          <p:cNvSpPr/>
          <p:nvPr/>
        </p:nvSpPr>
        <p:spPr>
          <a:xfrm>
            <a:off x="3772758" y="2432421"/>
            <a:ext cx="973903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AC4D1-09B2-8F46-BB36-2982EE5498DB}"/>
              </a:ext>
            </a:extLst>
          </p:cNvPr>
          <p:cNvSpPr/>
          <p:nvPr/>
        </p:nvSpPr>
        <p:spPr>
          <a:xfrm>
            <a:off x="5017647" y="2432421"/>
            <a:ext cx="973903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F9EE6A-28F3-8645-9B12-E1E076B68F9A}"/>
              </a:ext>
            </a:extLst>
          </p:cNvPr>
          <p:cNvSpPr/>
          <p:nvPr/>
        </p:nvSpPr>
        <p:spPr>
          <a:xfrm>
            <a:off x="6157865" y="2432421"/>
            <a:ext cx="973903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68EE1-BB58-AE4F-8971-70CDB1176ED7}"/>
              </a:ext>
            </a:extLst>
          </p:cNvPr>
          <p:cNvSpPr/>
          <p:nvPr/>
        </p:nvSpPr>
        <p:spPr>
          <a:xfrm>
            <a:off x="7287809" y="2432421"/>
            <a:ext cx="973903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30D459-6F29-BF4D-B867-CBE706EE62E6}"/>
              </a:ext>
            </a:extLst>
          </p:cNvPr>
          <p:cNvSpPr/>
          <p:nvPr/>
        </p:nvSpPr>
        <p:spPr>
          <a:xfrm>
            <a:off x="8428027" y="2432421"/>
            <a:ext cx="973903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95A9D2-968F-654D-AEA8-42E8A3BB9426}"/>
              </a:ext>
            </a:extLst>
          </p:cNvPr>
          <p:cNvSpPr/>
          <p:nvPr/>
        </p:nvSpPr>
        <p:spPr>
          <a:xfrm>
            <a:off x="9664131" y="2432421"/>
            <a:ext cx="973903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0A8985-B2AE-EA4F-A734-5523D9FF55BA}"/>
              </a:ext>
            </a:extLst>
          </p:cNvPr>
          <p:cNvSpPr/>
          <p:nvPr/>
        </p:nvSpPr>
        <p:spPr>
          <a:xfrm>
            <a:off x="10773527" y="2432421"/>
            <a:ext cx="1028486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Task10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B81FF6-FB32-564C-A443-EE8280F6551C}"/>
              </a:ext>
            </a:extLst>
          </p:cNvPr>
          <p:cNvSpPr/>
          <p:nvPr/>
        </p:nvSpPr>
        <p:spPr>
          <a:xfrm>
            <a:off x="1901146" y="3749231"/>
            <a:ext cx="1302037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6C9E59-CE12-154D-B644-73329B1AF548}"/>
              </a:ext>
            </a:extLst>
          </p:cNvPr>
          <p:cNvSpPr/>
          <p:nvPr/>
        </p:nvSpPr>
        <p:spPr>
          <a:xfrm>
            <a:off x="3357722" y="3749231"/>
            <a:ext cx="1302037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857138-58C5-574B-8061-77344AA8BDA6}"/>
              </a:ext>
            </a:extLst>
          </p:cNvPr>
          <p:cNvSpPr/>
          <p:nvPr/>
        </p:nvSpPr>
        <p:spPr>
          <a:xfrm>
            <a:off x="4814298" y="3749231"/>
            <a:ext cx="1302037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875E4E-18A9-8646-85AA-EB7C3B7B565C}"/>
              </a:ext>
            </a:extLst>
          </p:cNvPr>
          <p:cNvSpPr/>
          <p:nvPr/>
        </p:nvSpPr>
        <p:spPr>
          <a:xfrm>
            <a:off x="6270874" y="3749231"/>
            <a:ext cx="1302037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337E31-B681-BC43-AD6F-7E934AA93B4C}"/>
              </a:ext>
            </a:extLst>
          </p:cNvPr>
          <p:cNvSpPr/>
          <p:nvPr/>
        </p:nvSpPr>
        <p:spPr>
          <a:xfrm>
            <a:off x="7697060" y="3749231"/>
            <a:ext cx="1302037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18D34B-40DA-0F4F-A298-387F87E4E2F3}"/>
              </a:ext>
            </a:extLst>
          </p:cNvPr>
          <p:cNvSpPr/>
          <p:nvPr/>
        </p:nvSpPr>
        <p:spPr>
          <a:xfrm>
            <a:off x="9112108" y="3749231"/>
            <a:ext cx="1302037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939F75-1CD5-5E42-8F16-BC937A3F9869}"/>
              </a:ext>
            </a:extLst>
          </p:cNvPr>
          <p:cNvSpPr/>
          <p:nvPr/>
        </p:nvSpPr>
        <p:spPr>
          <a:xfrm>
            <a:off x="10499976" y="3749231"/>
            <a:ext cx="1302037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8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1D1245-F9B2-7845-BE62-8181C94FE1B0}"/>
              </a:ext>
            </a:extLst>
          </p:cNvPr>
          <p:cNvSpPr/>
          <p:nvPr/>
        </p:nvSpPr>
        <p:spPr>
          <a:xfrm>
            <a:off x="444570" y="5123414"/>
            <a:ext cx="1702729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96D639-70C5-9240-8C46-196B529A41B8}"/>
              </a:ext>
            </a:extLst>
          </p:cNvPr>
          <p:cNvSpPr/>
          <p:nvPr/>
        </p:nvSpPr>
        <p:spPr>
          <a:xfrm>
            <a:off x="2289857" y="5123414"/>
            <a:ext cx="1702729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84BD35-E475-9A48-B68C-D94E9ECDA7D4}"/>
              </a:ext>
            </a:extLst>
          </p:cNvPr>
          <p:cNvSpPr/>
          <p:nvPr/>
        </p:nvSpPr>
        <p:spPr>
          <a:xfrm>
            <a:off x="4140703" y="5123414"/>
            <a:ext cx="1702729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14211E-54BC-C549-932C-10A1DE996EE8}"/>
              </a:ext>
            </a:extLst>
          </p:cNvPr>
          <p:cNvSpPr/>
          <p:nvPr/>
        </p:nvSpPr>
        <p:spPr>
          <a:xfrm>
            <a:off x="5985990" y="5123414"/>
            <a:ext cx="1702729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4B3009-B4C5-1442-87A4-0B0AA494D00C}"/>
              </a:ext>
            </a:extLst>
          </p:cNvPr>
          <p:cNvSpPr/>
          <p:nvPr/>
        </p:nvSpPr>
        <p:spPr>
          <a:xfrm>
            <a:off x="7821099" y="5123414"/>
            <a:ext cx="881226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3370AF-C825-2C42-AC12-7612DC3505A8}"/>
              </a:ext>
            </a:extLst>
          </p:cNvPr>
          <p:cNvSpPr/>
          <p:nvPr/>
        </p:nvSpPr>
        <p:spPr>
          <a:xfrm>
            <a:off x="8847987" y="5123414"/>
            <a:ext cx="881226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Task 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BCB9A5-DCF5-3B43-8436-71689D2DE147}"/>
              </a:ext>
            </a:extLst>
          </p:cNvPr>
          <p:cNvSpPr/>
          <p:nvPr/>
        </p:nvSpPr>
        <p:spPr>
          <a:xfrm>
            <a:off x="9874875" y="5123414"/>
            <a:ext cx="694579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Task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923C05-C910-3B42-B647-994A9B068CDE}"/>
              </a:ext>
            </a:extLst>
          </p:cNvPr>
          <p:cNvSpPr/>
          <p:nvPr/>
        </p:nvSpPr>
        <p:spPr>
          <a:xfrm>
            <a:off x="10693274" y="5123414"/>
            <a:ext cx="694579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Task 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70811D-F871-FC4B-A2B7-00C991D979F3}"/>
              </a:ext>
            </a:extLst>
          </p:cNvPr>
          <p:cNvSpPr/>
          <p:nvPr/>
        </p:nvSpPr>
        <p:spPr>
          <a:xfrm>
            <a:off x="11511673" y="5123414"/>
            <a:ext cx="290340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841E60-65AE-E74B-B988-AE025A19CF8B}"/>
              </a:ext>
            </a:extLst>
          </p:cNvPr>
          <p:cNvSpPr/>
          <p:nvPr/>
        </p:nvSpPr>
        <p:spPr>
          <a:xfrm>
            <a:off x="308222" y="636998"/>
            <a:ext cx="11609797" cy="101714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Static partition with chunk size = 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262C-9ABB-0649-80B9-817506FE100B}"/>
              </a:ext>
            </a:extLst>
          </p:cNvPr>
          <p:cNvSpPr/>
          <p:nvPr/>
        </p:nvSpPr>
        <p:spPr>
          <a:xfrm>
            <a:off x="308222" y="1975222"/>
            <a:ext cx="11609797" cy="101714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Static partition with chunk size &gt; 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4E8A6F-E723-5B4C-90A4-D49C3414F1E5}"/>
              </a:ext>
            </a:extLst>
          </p:cNvPr>
          <p:cNvSpPr/>
          <p:nvPr/>
        </p:nvSpPr>
        <p:spPr>
          <a:xfrm>
            <a:off x="308222" y="3313446"/>
            <a:ext cx="11609797" cy="101714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Dynamic partition 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C2C194-E0BE-3049-A855-232B2C90DCD4}"/>
              </a:ext>
            </a:extLst>
          </p:cNvPr>
          <p:cNvSpPr/>
          <p:nvPr/>
        </p:nvSpPr>
        <p:spPr>
          <a:xfrm>
            <a:off x="308222" y="4651670"/>
            <a:ext cx="11609797" cy="101714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Guided partition 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2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Tsung-Wei</dc:creator>
  <cp:lastModifiedBy>Huang, Tsung-Wei</cp:lastModifiedBy>
  <cp:revision>15</cp:revision>
  <dcterms:created xsi:type="dcterms:W3CDTF">2020-08-14T05:13:09Z</dcterms:created>
  <dcterms:modified xsi:type="dcterms:W3CDTF">2020-08-14T05:33:20Z</dcterms:modified>
</cp:coreProperties>
</file>