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sldIdLst>
    <p:sldId id="332" r:id="rId2"/>
    <p:sldId id="334" r:id="rId3"/>
    <p:sldId id="336" r:id="rId4"/>
    <p:sldId id="341" r:id="rId5"/>
    <p:sldId id="262" r:id="rId6"/>
    <p:sldId id="264" r:id="rId7"/>
    <p:sldId id="268" r:id="rId8"/>
    <p:sldId id="276" r:id="rId9"/>
    <p:sldId id="269" r:id="rId10"/>
    <p:sldId id="270" r:id="rId11"/>
    <p:sldId id="279" r:id="rId12"/>
    <p:sldId id="272" r:id="rId13"/>
    <p:sldId id="278" r:id="rId14"/>
    <p:sldId id="284" r:id="rId15"/>
    <p:sldId id="281" r:id="rId16"/>
    <p:sldId id="266" r:id="rId17"/>
    <p:sldId id="282" r:id="rId18"/>
    <p:sldId id="283" r:id="rId19"/>
    <p:sldId id="286" r:id="rId20"/>
    <p:sldId id="285" r:id="rId21"/>
    <p:sldId id="291" r:id="rId22"/>
    <p:sldId id="294" r:id="rId23"/>
    <p:sldId id="293" r:id="rId24"/>
    <p:sldId id="267" r:id="rId25"/>
    <p:sldId id="296" r:id="rId26"/>
    <p:sldId id="300" r:id="rId27"/>
    <p:sldId id="324" r:id="rId28"/>
    <p:sldId id="298" r:id="rId29"/>
    <p:sldId id="337" r:id="rId30"/>
    <p:sldId id="316" r:id="rId31"/>
    <p:sldId id="303" r:id="rId32"/>
    <p:sldId id="311" r:id="rId33"/>
    <p:sldId id="319" r:id="rId34"/>
    <p:sldId id="330" r:id="rId35"/>
    <p:sldId id="310" r:id="rId36"/>
    <p:sldId id="340" r:id="rId37"/>
    <p:sldId id="309" r:id="rId38"/>
    <p:sldId id="344" r:id="rId39"/>
    <p:sldId id="318" r:id="rId40"/>
    <p:sldId id="326" r:id="rId41"/>
    <p:sldId id="328" r:id="rId42"/>
    <p:sldId id="314" r:id="rId43"/>
    <p:sldId id="329" r:id="rId44"/>
    <p:sldId id="346" r:id="rId45"/>
    <p:sldId id="327" r:id="rId46"/>
    <p:sldId id="320" r:id="rId47"/>
    <p:sldId id="323" r:id="rId48"/>
    <p:sldId id="256" r:id="rId4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4EBD8AF-FCC1-7525-ED8A-8CA5F9EB7EFA}" name="Bethsabe Moreno" initials="BM" userId="64c8987206382498"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ACC6"/>
    <a:srgbClr val="FFFFFF"/>
    <a:srgbClr val="F49331"/>
    <a:srgbClr val="4B2667"/>
    <a:srgbClr val="E9EDF4"/>
    <a:srgbClr val="D8D3E0"/>
    <a:srgbClr val="EDEAF0"/>
    <a:srgbClr val="833682"/>
    <a:srgbClr val="15747C"/>
    <a:srgbClr val="D0E3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8093AA-BBD7-47DA-8572-71BD8902630E}" v="197" dt="2023-04-11T14:59:19.80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228" autoAdjust="0"/>
    <p:restoredTop sz="95223" autoAdjust="0"/>
  </p:normalViewPr>
  <p:slideViewPr>
    <p:cSldViewPr>
      <p:cViewPr varScale="1">
        <p:scale>
          <a:sx n="102" d="100"/>
          <a:sy n="102" d="100"/>
        </p:scale>
        <p:origin x="93"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8" Type="http://schemas.openxmlformats.org/officeDocument/2006/relationships/customXml" Target="../customXml/item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8/10/relationships/authors" Targe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60"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thsabe Moreno" userId="64c8987206382498" providerId="LiveId" clId="{078093AA-BBD7-47DA-8572-71BD8902630E}"/>
    <pc:docChg chg="undo redo custSel addSld delSld modSld sldOrd">
      <pc:chgData name="Bethsabe Moreno" userId="64c8987206382498" providerId="LiveId" clId="{078093AA-BBD7-47DA-8572-71BD8902630E}" dt="2023-04-13T04:00:41.315" v="23265" actId="47"/>
      <pc:docMkLst>
        <pc:docMk/>
      </pc:docMkLst>
      <pc:sldChg chg="del">
        <pc:chgData name="Bethsabe Moreno" userId="64c8987206382498" providerId="LiveId" clId="{078093AA-BBD7-47DA-8572-71BD8902630E}" dt="2023-03-08T16:04:55.922" v="788" actId="47"/>
        <pc:sldMkLst>
          <pc:docMk/>
          <pc:sldMk cId="4106270136" sldId="258"/>
        </pc:sldMkLst>
      </pc:sldChg>
      <pc:sldChg chg="del">
        <pc:chgData name="Bethsabe Moreno" userId="64c8987206382498" providerId="LiveId" clId="{078093AA-BBD7-47DA-8572-71BD8902630E}" dt="2023-03-08T16:05:10.737" v="790" actId="47"/>
        <pc:sldMkLst>
          <pc:docMk/>
          <pc:sldMk cId="0" sldId="261"/>
        </pc:sldMkLst>
      </pc:sldChg>
      <pc:sldChg chg="del">
        <pc:chgData name="Bethsabe Moreno" userId="64c8987206382498" providerId="LiveId" clId="{078093AA-BBD7-47DA-8572-71BD8902630E}" dt="2023-03-08T16:05:00.748" v="789" actId="47"/>
        <pc:sldMkLst>
          <pc:docMk/>
          <pc:sldMk cId="4140437573" sldId="288"/>
        </pc:sldMkLst>
      </pc:sldChg>
      <pc:sldChg chg="del">
        <pc:chgData name="Bethsabe Moreno" userId="64c8987206382498" providerId="LiveId" clId="{078093AA-BBD7-47DA-8572-71BD8902630E}" dt="2023-03-08T16:05:16.609" v="791" actId="47"/>
        <pc:sldMkLst>
          <pc:docMk/>
          <pc:sldMk cId="437098760" sldId="289"/>
        </pc:sldMkLst>
      </pc:sldChg>
      <pc:sldChg chg="del">
        <pc:chgData name="Bethsabe Moreno" userId="64c8987206382498" providerId="LiveId" clId="{078093AA-BBD7-47DA-8572-71BD8902630E}" dt="2023-03-08T16:05:20.704" v="792" actId="47"/>
        <pc:sldMkLst>
          <pc:docMk/>
          <pc:sldMk cId="81395122" sldId="290"/>
        </pc:sldMkLst>
      </pc:sldChg>
      <pc:sldChg chg="del">
        <pc:chgData name="Bethsabe Moreno" userId="64c8987206382498" providerId="LiveId" clId="{078093AA-BBD7-47DA-8572-71BD8902630E}" dt="2023-03-08T16:05:22.220" v="793" actId="47"/>
        <pc:sldMkLst>
          <pc:docMk/>
          <pc:sldMk cId="914237628" sldId="299"/>
        </pc:sldMkLst>
      </pc:sldChg>
      <pc:sldChg chg="delSp modSp del mod">
        <pc:chgData name="Bethsabe Moreno" userId="64c8987206382498" providerId="LiveId" clId="{078093AA-BBD7-47DA-8572-71BD8902630E}" dt="2023-03-08T17:30:50.523" v="4699" actId="47"/>
        <pc:sldMkLst>
          <pc:docMk/>
          <pc:sldMk cId="3276103599" sldId="301"/>
        </pc:sldMkLst>
        <pc:spChg chg="del mod">
          <ac:chgData name="Bethsabe Moreno" userId="64c8987206382498" providerId="LiveId" clId="{078093AA-BBD7-47DA-8572-71BD8902630E}" dt="2023-03-08T16:08:05.837" v="817" actId="21"/>
          <ac:spMkLst>
            <pc:docMk/>
            <pc:sldMk cId="3276103599" sldId="301"/>
            <ac:spMk id="24" creationId="{CC9B9137-E868-27A1-B876-FFB8C05C2A27}"/>
          </ac:spMkLst>
        </pc:spChg>
      </pc:sldChg>
      <pc:sldChg chg="del">
        <pc:chgData name="Bethsabe Moreno" userId="64c8987206382498" providerId="LiveId" clId="{078093AA-BBD7-47DA-8572-71BD8902630E}" dt="2023-03-08T16:05:23.035" v="794" actId="47"/>
        <pc:sldMkLst>
          <pc:docMk/>
          <pc:sldMk cId="1545896298" sldId="302"/>
        </pc:sldMkLst>
      </pc:sldChg>
      <pc:sldChg chg="modSp mod">
        <pc:chgData name="Bethsabe Moreno" userId="64c8987206382498" providerId="LiveId" clId="{078093AA-BBD7-47DA-8572-71BD8902630E}" dt="2023-04-11T09:14:29.845" v="22489" actId="1076"/>
        <pc:sldMkLst>
          <pc:docMk/>
          <pc:sldMk cId="280323192" sldId="303"/>
        </pc:sldMkLst>
        <pc:picChg chg="mod">
          <ac:chgData name="Bethsabe Moreno" userId="64c8987206382498" providerId="LiveId" clId="{078093AA-BBD7-47DA-8572-71BD8902630E}" dt="2023-04-11T09:14:29.845" v="22489" actId="1076"/>
          <ac:picMkLst>
            <pc:docMk/>
            <pc:sldMk cId="280323192" sldId="303"/>
            <ac:picMk id="25" creationId="{818C81B7-2421-F748-89F4-C5E77136A802}"/>
          </ac:picMkLst>
        </pc:picChg>
      </pc:sldChg>
      <pc:sldChg chg="del">
        <pc:chgData name="Bethsabe Moreno" userId="64c8987206382498" providerId="LiveId" clId="{078093AA-BBD7-47DA-8572-71BD8902630E}" dt="2023-03-08T18:31:32.745" v="8445" actId="47"/>
        <pc:sldMkLst>
          <pc:docMk/>
          <pc:sldMk cId="1523983037" sldId="305"/>
        </pc:sldMkLst>
      </pc:sldChg>
      <pc:sldChg chg="del">
        <pc:chgData name="Bethsabe Moreno" userId="64c8987206382498" providerId="LiveId" clId="{078093AA-BBD7-47DA-8572-71BD8902630E}" dt="2023-03-08T18:33:26.747" v="8481" actId="47"/>
        <pc:sldMkLst>
          <pc:docMk/>
          <pc:sldMk cId="4250637766" sldId="306"/>
        </pc:sldMkLst>
      </pc:sldChg>
      <pc:sldChg chg="del">
        <pc:chgData name="Bethsabe Moreno" userId="64c8987206382498" providerId="LiveId" clId="{078093AA-BBD7-47DA-8572-71BD8902630E}" dt="2023-03-08T17:31:37.406" v="4706" actId="47"/>
        <pc:sldMkLst>
          <pc:docMk/>
          <pc:sldMk cId="3817111229" sldId="308"/>
        </pc:sldMkLst>
      </pc:sldChg>
      <pc:sldChg chg="delSp modSp mod">
        <pc:chgData name="Bethsabe Moreno" userId="64c8987206382498" providerId="LiveId" clId="{078093AA-BBD7-47DA-8572-71BD8902630E}" dt="2023-03-08T17:52:31.131" v="5449" actId="20577"/>
        <pc:sldMkLst>
          <pc:docMk/>
          <pc:sldMk cId="1817438126" sldId="309"/>
        </pc:sldMkLst>
        <pc:spChg chg="mod">
          <ac:chgData name="Bethsabe Moreno" userId="64c8987206382498" providerId="LiveId" clId="{078093AA-BBD7-47DA-8572-71BD8902630E}" dt="2023-03-08T17:47:36.711" v="4841" actId="1035"/>
          <ac:spMkLst>
            <pc:docMk/>
            <pc:sldMk cId="1817438126" sldId="309"/>
            <ac:spMk id="23" creationId="{B0C38E47-8DBB-0E53-BB10-031169EDD0BB}"/>
          </ac:spMkLst>
        </pc:spChg>
        <pc:spChg chg="del">
          <ac:chgData name="Bethsabe Moreno" userId="64c8987206382498" providerId="LiveId" clId="{078093AA-BBD7-47DA-8572-71BD8902630E}" dt="2023-03-08T17:45:03.558" v="4809" actId="478"/>
          <ac:spMkLst>
            <pc:docMk/>
            <pc:sldMk cId="1817438126" sldId="309"/>
            <ac:spMk id="25" creationId="{1229C636-6526-42C6-C5A9-F7D11053FD5C}"/>
          </ac:spMkLst>
        </pc:spChg>
        <pc:spChg chg="mod">
          <ac:chgData name="Bethsabe Moreno" userId="64c8987206382498" providerId="LiveId" clId="{078093AA-BBD7-47DA-8572-71BD8902630E}" dt="2023-03-08T17:47:36.711" v="4841" actId="1035"/>
          <ac:spMkLst>
            <pc:docMk/>
            <pc:sldMk cId="1817438126" sldId="309"/>
            <ac:spMk id="26" creationId="{C628B584-9E6D-E10B-447F-DC004BDCF625}"/>
          </ac:spMkLst>
        </pc:spChg>
        <pc:spChg chg="mod">
          <ac:chgData name="Bethsabe Moreno" userId="64c8987206382498" providerId="LiveId" clId="{078093AA-BBD7-47DA-8572-71BD8902630E}" dt="2023-03-08T17:47:39.210" v="4843" actId="1036"/>
          <ac:spMkLst>
            <pc:docMk/>
            <pc:sldMk cId="1817438126" sldId="309"/>
            <ac:spMk id="28" creationId="{336D6A6E-AC93-DE07-5076-B40DF5FA69CF}"/>
          </ac:spMkLst>
        </pc:spChg>
        <pc:graphicFrameChg chg="mod modGraphic">
          <ac:chgData name="Bethsabe Moreno" userId="64c8987206382498" providerId="LiveId" clId="{078093AA-BBD7-47DA-8572-71BD8902630E}" dt="2023-03-08T17:52:31.131" v="5449" actId="20577"/>
          <ac:graphicFrameMkLst>
            <pc:docMk/>
            <pc:sldMk cId="1817438126" sldId="309"/>
            <ac:graphicFrameMk id="27" creationId="{2BE6C121-2330-7594-2FF5-06BE089A694C}"/>
          </ac:graphicFrameMkLst>
        </pc:graphicFrameChg>
        <pc:picChg chg="del">
          <ac:chgData name="Bethsabe Moreno" userId="64c8987206382498" providerId="LiveId" clId="{078093AA-BBD7-47DA-8572-71BD8902630E}" dt="2023-03-08T17:45:04.108" v="4810" actId="478"/>
          <ac:picMkLst>
            <pc:docMk/>
            <pc:sldMk cId="1817438126" sldId="309"/>
            <ac:picMk id="30" creationId="{61A86C96-EFC7-CC90-349C-0CBC525A7EF9}"/>
          </ac:picMkLst>
        </pc:picChg>
      </pc:sldChg>
      <pc:sldChg chg="del mod modShow">
        <pc:chgData name="Bethsabe Moreno" userId="64c8987206382498" providerId="LiveId" clId="{078093AA-BBD7-47DA-8572-71BD8902630E}" dt="2023-03-08T17:46:22.735" v="4814" actId="47"/>
        <pc:sldMkLst>
          <pc:docMk/>
          <pc:sldMk cId="1619305711" sldId="312"/>
        </pc:sldMkLst>
      </pc:sldChg>
      <pc:sldChg chg="del">
        <pc:chgData name="Bethsabe Moreno" userId="64c8987206382498" providerId="LiveId" clId="{078093AA-BBD7-47DA-8572-71BD8902630E}" dt="2023-03-08T18:33:27.616" v="8482" actId="47"/>
        <pc:sldMkLst>
          <pc:docMk/>
          <pc:sldMk cId="3835988748" sldId="313"/>
        </pc:sldMkLst>
      </pc:sldChg>
      <pc:sldChg chg="delSp modSp mod">
        <pc:chgData name="Bethsabe Moreno" userId="64c8987206382498" providerId="LiveId" clId="{078093AA-BBD7-47DA-8572-71BD8902630E}" dt="2023-03-08T18:32:53.292" v="8454" actId="20577"/>
        <pc:sldMkLst>
          <pc:docMk/>
          <pc:sldMk cId="3784164621" sldId="314"/>
        </pc:sldMkLst>
        <pc:spChg chg="mod">
          <ac:chgData name="Bethsabe Moreno" userId="64c8987206382498" providerId="LiveId" clId="{078093AA-BBD7-47DA-8572-71BD8902630E}" dt="2023-03-08T18:32:53.292" v="8454" actId="20577"/>
          <ac:spMkLst>
            <pc:docMk/>
            <pc:sldMk cId="3784164621" sldId="314"/>
            <ac:spMk id="2" creationId="{448A1641-1935-980D-757D-9BBD9E3C9D01}"/>
          </ac:spMkLst>
        </pc:spChg>
        <pc:spChg chg="mod">
          <ac:chgData name="Bethsabe Moreno" userId="64c8987206382498" providerId="LiveId" clId="{078093AA-BBD7-47DA-8572-71BD8902630E}" dt="2023-03-08T18:32:48.501" v="8453" actId="1076"/>
          <ac:spMkLst>
            <pc:docMk/>
            <pc:sldMk cId="3784164621" sldId="314"/>
            <ac:spMk id="3" creationId="{39F77991-5ABC-65AF-2BE8-BE96E53DBC7E}"/>
          </ac:spMkLst>
        </pc:spChg>
        <pc:spChg chg="del mod">
          <ac:chgData name="Bethsabe Moreno" userId="64c8987206382498" providerId="LiveId" clId="{078093AA-BBD7-47DA-8572-71BD8902630E}" dt="2023-03-08T18:32:24.199" v="8448" actId="478"/>
          <ac:spMkLst>
            <pc:docMk/>
            <pc:sldMk cId="3784164621" sldId="314"/>
            <ac:spMk id="12" creationId="{22A60004-F24E-7CE0-8A90-85007CDF3624}"/>
          </ac:spMkLst>
        </pc:spChg>
        <pc:picChg chg="mod">
          <ac:chgData name="Bethsabe Moreno" userId="64c8987206382498" providerId="LiveId" clId="{078093AA-BBD7-47DA-8572-71BD8902630E}" dt="2023-03-08T18:32:48.501" v="8453" actId="1076"/>
          <ac:picMkLst>
            <pc:docMk/>
            <pc:sldMk cId="3784164621" sldId="314"/>
            <ac:picMk id="4" creationId="{3344886A-629E-C9D4-E7F2-175B922FB71B}"/>
          </ac:picMkLst>
        </pc:picChg>
        <pc:picChg chg="del mod">
          <ac:chgData name="Bethsabe Moreno" userId="64c8987206382498" providerId="LiveId" clId="{078093AA-BBD7-47DA-8572-71BD8902630E}" dt="2023-03-08T18:32:24.802" v="8449" actId="478"/>
          <ac:picMkLst>
            <pc:docMk/>
            <pc:sldMk cId="3784164621" sldId="314"/>
            <ac:picMk id="13" creationId="{6E999F73-732B-6F1A-BC85-13FD1D30D4A0}"/>
          </ac:picMkLst>
        </pc:picChg>
      </pc:sldChg>
      <pc:sldChg chg="del">
        <pc:chgData name="Bethsabe Moreno" userId="64c8987206382498" providerId="LiveId" clId="{078093AA-BBD7-47DA-8572-71BD8902630E}" dt="2023-03-08T18:48:49.130" v="9081" actId="47"/>
        <pc:sldMkLst>
          <pc:docMk/>
          <pc:sldMk cId="3947776370" sldId="321"/>
        </pc:sldMkLst>
      </pc:sldChg>
      <pc:sldChg chg="del">
        <pc:chgData name="Bethsabe Moreno" userId="64c8987206382498" providerId="LiveId" clId="{078093AA-BBD7-47DA-8572-71BD8902630E}" dt="2023-03-08T18:48:56.038" v="9082" actId="47"/>
        <pc:sldMkLst>
          <pc:docMk/>
          <pc:sldMk cId="3751673902" sldId="322"/>
        </pc:sldMkLst>
      </pc:sldChg>
      <pc:sldChg chg="addSp delSp modSp mod">
        <pc:chgData name="Bethsabe Moreno" userId="64c8987206382498" providerId="LiveId" clId="{078093AA-BBD7-47DA-8572-71BD8902630E}" dt="2023-03-08T20:13:14.632" v="10988" actId="1076"/>
        <pc:sldMkLst>
          <pc:docMk/>
          <pc:sldMk cId="2503298983" sldId="324"/>
        </pc:sldMkLst>
        <pc:picChg chg="del">
          <ac:chgData name="Bethsabe Moreno" userId="64c8987206382498" providerId="LiveId" clId="{078093AA-BBD7-47DA-8572-71BD8902630E}" dt="2023-03-08T20:09:55.370" v="10967" actId="478"/>
          <ac:picMkLst>
            <pc:docMk/>
            <pc:sldMk cId="2503298983" sldId="324"/>
            <ac:picMk id="3" creationId="{C0E39E5B-F85F-CAB7-E2F4-A266B0E2EF14}"/>
          </ac:picMkLst>
        </pc:picChg>
        <pc:picChg chg="add del mod ord">
          <ac:chgData name="Bethsabe Moreno" userId="64c8987206382498" providerId="LiveId" clId="{078093AA-BBD7-47DA-8572-71BD8902630E}" dt="2023-03-08T20:10:18.418" v="10976" actId="478"/>
          <ac:picMkLst>
            <pc:docMk/>
            <pc:sldMk cId="2503298983" sldId="324"/>
            <ac:picMk id="4" creationId="{E59CD46D-1221-126F-247D-09559D53555A}"/>
          </ac:picMkLst>
        </pc:picChg>
        <pc:picChg chg="add mod ord modCrop">
          <ac:chgData name="Bethsabe Moreno" userId="64c8987206382498" providerId="LiveId" clId="{078093AA-BBD7-47DA-8572-71BD8902630E}" dt="2023-03-08T20:13:12.276" v="10987" actId="1076"/>
          <ac:picMkLst>
            <pc:docMk/>
            <pc:sldMk cId="2503298983" sldId="324"/>
            <ac:picMk id="13" creationId="{E880BB10-C09C-090B-BCD5-A75A984B2375}"/>
          </ac:picMkLst>
        </pc:picChg>
        <pc:picChg chg="mod">
          <ac:chgData name="Bethsabe Moreno" userId="64c8987206382498" providerId="LiveId" clId="{078093AA-BBD7-47DA-8572-71BD8902630E}" dt="2023-03-08T20:13:14.632" v="10988" actId="1076"/>
          <ac:picMkLst>
            <pc:docMk/>
            <pc:sldMk cId="2503298983" sldId="324"/>
            <ac:picMk id="27" creationId="{061D7967-D873-0AC9-D40C-97474DFF461B}"/>
          </ac:picMkLst>
        </pc:picChg>
      </pc:sldChg>
      <pc:sldChg chg="del">
        <pc:chgData name="Bethsabe Moreno" userId="64c8987206382498" providerId="LiveId" clId="{078093AA-BBD7-47DA-8572-71BD8902630E}" dt="2023-03-08T18:49:00.349" v="9083" actId="47"/>
        <pc:sldMkLst>
          <pc:docMk/>
          <pc:sldMk cId="2082930209" sldId="325"/>
        </pc:sldMkLst>
      </pc:sldChg>
      <pc:sldChg chg="addSp delSp modSp mod">
        <pc:chgData name="Bethsabe Moreno" userId="64c8987206382498" providerId="LiveId" clId="{078093AA-BBD7-47DA-8572-71BD8902630E}" dt="2023-03-29T21:24:14.512" v="16950" actId="1038"/>
        <pc:sldMkLst>
          <pc:docMk/>
          <pc:sldMk cId="2510253746" sldId="329"/>
        </pc:sldMkLst>
        <pc:spChg chg="del mod">
          <ac:chgData name="Bethsabe Moreno" userId="64c8987206382498" providerId="LiveId" clId="{078093AA-BBD7-47DA-8572-71BD8902630E}" dt="2023-03-29T20:50:31.418" v="15047" actId="478"/>
          <ac:spMkLst>
            <pc:docMk/>
            <pc:sldMk cId="2510253746" sldId="329"/>
            <ac:spMk id="2" creationId="{0C0700E2-FB39-3D4B-F7E4-D131FFF0B70A}"/>
          </ac:spMkLst>
        </pc:spChg>
        <pc:spChg chg="mod">
          <ac:chgData name="Bethsabe Moreno" userId="64c8987206382498" providerId="LiveId" clId="{078093AA-BBD7-47DA-8572-71BD8902630E}" dt="2023-03-29T20:52:12.024" v="15071" actId="208"/>
          <ac:spMkLst>
            <pc:docMk/>
            <pc:sldMk cId="2510253746" sldId="329"/>
            <ac:spMk id="3" creationId="{EFECC03C-6621-DE2F-4607-41A632C06EC9}"/>
          </ac:spMkLst>
        </pc:spChg>
        <pc:spChg chg="mod">
          <ac:chgData name="Bethsabe Moreno" userId="64c8987206382498" providerId="LiveId" clId="{078093AA-BBD7-47DA-8572-71BD8902630E}" dt="2023-03-29T20:52:12.024" v="15071" actId="208"/>
          <ac:spMkLst>
            <pc:docMk/>
            <pc:sldMk cId="2510253746" sldId="329"/>
            <ac:spMk id="4" creationId="{4FC6AD68-DEC5-BDCD-7D2A-849F7FC3B687}"/>
          </ac:spMkLst>
        </pc:spChg>
        <pc:spChg chg="mod">
          <ac:chgData name="Bethsabe Moreno" userId="64c8987206382498" providerId="LiveId" clId="{078093AA-BBD7-47DA-8572-71BD8902630E}" dt="2023-03-29T20:52:12.024" v="15071" actId="208"/>
          <ac:spMkLst>
            <pc:docMk/>
            <pc:sldMk cId="2510253746" sldId="329"/>
            <ac:spMk id="5" creationId="{574674BD-B4C4-20A5-689D-494D728FCDF1}"/>
          </ac:spMkLst>
        </pc:spChg>
        <pc:spChg chg="mod">
          <ac:chgData name="Bethsabe Moreno" userId="64c8987206382498" providerId="LiveId" clId="{078093AA-BBD7-47DA-8572-71BD8902630E}" dt="2023-03-29T20:52:12.024" v="15071" actId="208"/>
          <ac:spMkLst>
            <pc:docMk/>
            <pc:sldMk cId="2510253746" sldId="329"/>
            <ac:spMk id="6" creationId="{91BC24EA-D97B-CD31-2CB2-10FEEDE09894}"/>
          </ac:spMkLst>
        </pc:spChg>
        <pc:spChg chg="mod">
          <ac:chgData name="Bethsabe Moreno" userId="64c8987206382498" providerId="LiveId" clId="{078093AA-BBD7-47DA-8572-71BD8902630E}" dt="2023-03-29T20:52:12.024" v="15071" actId="208"/>
          <ac:spMkLst>
            <pc:docMk/>
            <pc:sldMk cId="2510253746" sldId="329"/>
            <ac:spMk id="10" creationId="{C32D99BE-3F16-48D0-6A5B-A3D65E5C48A0}"/>
          </ac:spMkLst>
        </pc:spChg>
        <pc:spChg chg="mod">
          <ac:chgData name="Bethsabe Moreno" userId="64c8987206382498" providerId="LiveId" clId="{078093AA-BBD7-47DA-8572-71BD8902630E}" dt="2023-03-29T20:52:12.024" v="15071" actId="208"/>
          <ac:spMkLst>
            <pc:docMk/>
            <pc:sldMk cId="2510253746" sldId="329"/>
            <ac:spMk id="14" creationId="{8DC3F6AE-00EB-7EC7-782E-8787C1C6BF23}"/>
          </ac:spMkLst>
        </pc:spChg>
        <pc:spChg chg="mod">
          <ac:chgData name="Bethsabe Moreno" userId="64c8987206382498" providerId="LiveId" clId="{078093AA-BBD7-47DA-8572-71BD8902630E}" dt="2023-03-29T20:52:12.024" v="15071" actId="208"/>
          <ac:spMkLst>
            <pc:docMk/>
            <pc:sldMk cId="2510253746" sldId="329"/>
            <ac:spMk id="15" creationId="{694885EE-6F0B-85F4-A05A-A21C5B823532}"/>
          </ac:spMkLst>
        </pc:spChg>
        <pc:spChg chg="add mod">
          <ac:chgData name="Bethsabe Moreno" userId="64c8987206382498" providerId="LiveId" clId="{078093AA-BBD7-47DA-8572-71BD8902630E}" dt="2023-03-29T21:24:14.512" v="16950" actId="1038"/>
          <ac:spMkLst>
            <pc:docMk/>
            <pc:sldMk cId="2510253746" sldId="329"/>
            <ac:spMk id="20" creationId="{5ACCF0CB-453A-3CD0-3AFE-4931D2BC721D}"/>
          </ac:spMkLst>
        </pc:spChg>
        <pc:spChg chg="add del mod">
          <ac:chgData name="Bethsabe Moreno" userId="64c8987206382498" providerId="LiveId" clId="{078093AA-BBD7-47DA-8572-71BD8902630E}" dt="2023-03-29T21:01:35.432" v="15379" actId="478"/>
          <ac:spMkLst>
            <pc:docMk/>
            <pc:sldMk cId="2510253746" sldId="329"/>
            <ac:spMk id="21" creationId="{CFFFD969-90F8-B292-A3BF-ABD393F90DB8}"/>
          </ac:spMkLst>
        </pc:spChg>
        <pc:spChg chg="del mod">
          <ac:chgData name="Bethsabe Moreno" userId="64c8987206382498" providerId="LiveId" clId="{078093AA-BBD7-47DA-8572-71BD8902630E}" dt="2023-03-29T20:50:34.202" v="15048" actId="478"/>
          <ac:spMkLst>
            <pc:docMk/>
            <pc:sldMk cId="2510253746" sldId="329"/>
            <ac:spMk id="23" creationId="{0948FBB4-50E8-8D70-DCD1-6BC54C2F37EC}"/>
          </ac:spMkLst>
        </pc:spChg>
        <pc:spChg chg="mod">
          <ac:chgData name="Bethsabe Moreno" userId="64c8987206382498" providerId="LiveId" clId="{078093AA-BBD7-47DA-8572-71BD8902630E}" dt="2023-03-29T20:52:01.511" v="15069" actId="208"/>
          <ac:spMkLst>
            <pc:docMk/>
            <pc:sldMk cId="2510253746" sldId="329"/>
            <ac:spMk id="24" creationId="{E4E83135-F20E-FD31-1267-43A2BB6D246B}"/>
          </ac:spMkLst>
        </pc:spChg>
        <pc:spChg chg="del">
          <ac:chgData name="Bethsabe Moreno" userId="64c8987206382498" providerId="LiveId" clId="{078093AA-BBD7-47DA-8572-71BD8902630E}" dt="2023-03-29T20:42:11.572" v="14816" actId="478"/>
          <ac:spMkLst>
            <pc:docMk/>
            <pc:sldMk cId="2510253746" sldId="329"/>
            <ac:spMk id="25" creationId="{D4E8A317-68C1-8DA3-C329-B00619D0DFC7}"/>
          </ac:spMkLst>
        </pc:spChg>
        <pc:spChg chg="del">
          <ac:chgData name="Bethsabe Moreno" userId="64c8987206382498" providerId="LiveId" clId="{078093AA-BBD7-47DA-8572-71BD8902630E}" dt="2023-03-29T20:42:37.712" v="14851" actId="478"/>
          <ac:spMkLst>
            <pc:docMk/>
            <pc:sldMk cId="2510253746" sldId="329"/>
            <ac:spMk id="26" creationId="{23F14810-7209-D362-FF71-3375A0B879C8}"/>
          </ac:spMkLst>
        </pc:spChg>
        <pc:spChg chg="mod">
          <ac:chgData name="Bethsabe Moreno" userId="64c8987206382498" providerId="LiveId" clId="{078093AA-BBD7-47DA-8572-71BD8902630E}" dt="2023-03-29T20:52:01.511" v="15069" actId="208"/>
          <ac:spMkLst>
            <pc:docMk/>
            <pc:sldMk cId="2510253746" sldId="329"/>
            <ac:spMk id="27" creationId="{7BB045A9-8776-435A-E5F0-D9A3A9A402FC}"/>
          </ac:spMkLst>
        </pc:spChg>
        <pc:spChg chg="mod">
          <ac:chgData name="Bethsabe Moreno" userId="64c8987206382498" providerId="LiveId" clId="{078093AA-BBD7-47DA-8572-71BD8902630E}" dt="2023-03-29T20:52:01.511" v="15069" actId="208"/>
          <ac:spMkLst>
            <pc:docMk/>
            <pc:sldMk cId="2510253746" sldId="329"/>
            <ac:spMk id="28" creationId="{19A52001-D7BD-D65D-5BDE-B48BD10A417D}"/>
          </ac:spMkLst>
        </pc:spChg>
        <pc:spChg chg="mod">
          <ac:chgData name="Bethsabe Moreno" userId="64c8987206382498" providerId="LiveId" clId="{078093AA-BBD7-47DA-8572-71BD8902630E}" dt="2023-03-29T20:52:01.511" v="15069" actId="208"/>
          <ac:spMkLst>
            <pc:docMk/>
            <pc:sldMk cId="2510253746" sldId="329"/>
            <ac:spMk id="29" creationId="{1065BEF1-BC81-CE2B-429B-7AFA0D8C1316}"/>
          </ac:spMkLst>
        </pc:spChg>
        <pc:spChg chg="mod">
          <ac:chgData name="Bethsabe Moreno" userId="64c8987206382498" providerId="LiveId" clId="{078093AA-BBD7-47DA-8572-71BD8902630E}" dt="2023-03-29T20:52:01.511" v="15069" actId="208"/>
          <ac:spMkLst>
            <pc:docMk/>
            <pc:sldMk cId="2510253746" sldId="329"/>
            <ac:spMk id="30" creationId="{901AE0EB-DEA4-6E22-1E0D-377953BFC217}"/>
          </ac:spMkLst>
        </pc:spChg>
        <pc:spChg chg="mod">
          <ac:chgData name="Bethsabe Moreno" userId="64c8987206382498" providerId="LiveId" clId="{078093AA-BBD7-47DA-8572-71BD8902630E}" dt="2023-03-29T20:52:12.024" v="15071" actId="208"/>
          <ac:spMkLst>
            <pc:docMk/>
            <pc:sldMk cId="2510253746" sldId="329"/>
            <ac:spMk id="31" creationId="{F02F91FF-D0EE-F9C2-67AB-2F2AD850E1FE}"/>
          </ac:spMkLst>
        </pc:spChg>
        <pc:spChg chg="mod">
          <ac:chgData name="Bethsabe Moreno" userId="64c8987206382498" providerId="LiveId" clId="{078093AA-BBD7-47DA-8572-71BD8902630E}" dt="2023-03-29T21:03:04.777" v="15539" actId="1076"/>
          <ac:spMkLst>
            <pc:docMk/>
            <pc:sldMk cId="2510253746" sldId="329"/>
            <ac:spMk id="33" creationId="{ECF568E3-ABBC-67E1-A0BF-4CC0543F5CFA}"/>
          </ac:spMkLst>
        </pc:spChg>
        <pc:spChg chg="mod">
          <ac:chgData name="Bethsabe Moreno" userId="64c8987206382498" providerId="LiveId" clId="{078093AA-BBD7-47DA-8572-71BD8902630E}" dt="2023-03-29T20:53:44.870" v="15083" actId="20577"/>
          <ac:spMkLst>
            <pc:docMk/>
            <pc:sldMk cId="2510253746" sldId="329"/>
            <ac:spMk id="35" creationId="{7C47D76F-769F-1CD9-D53D-FC1ADAAE8E9D}"/>
          </ac:spMkLst>
        </pc:spChg>
        <pc:spChg chg="add mod topLvl">
          <ac:chgData name="Bethsabe Moreno" userId="64c8987206382498" providerId="LiveId" clId="{078093AA-BBD7-47DA-8572-71BD8902630E}" dt="2023-03-29T20:59:40.878" v="15253" actId="164"/>
          <ac:spMkLst>
            <pc:docMk/>
            <pc:sldMk cId="2510253746" sldId="329"/>
            <ac:spMk id="36" creationId="{FABA363F-81FA-3A43-DDC0-8A07818D479E}"/>
          </ac:spMkLst>
        </pc:spChg>
        <pc:spChg chg="add mod topLvl">
          <ac:chgData name="Bethsabe Moreno" userId="64c8987206382498" providerId="LiveId" clId="{078093AA-BBD7-47DA-8572-71BD8902630E}" dt="2023-03-29T20:59:40.878" v="15253" actId="164"/>
          <ac:spMkLst>
            <pc:docMk/>
            <pc:sldMk cId="2510253746" sldId="329"/>
            <ac:spMk id="37" creationId="{A25BCA58-0172-B17E-F49F-BDC247E49984}"/>
          </ac:spMkLst>
        </pc:spChg>
        <pc:spChg chg="add mod topLvl">
          <ac:chgData name="Bethsabe Moreno" userId="64c8987206382498" providerId="LiveId" clId="{078093AA-BBD7-47DA-8572-71BD8902630E}" dt="2023-03-29T20:59:40.878" v="15253" actId="164"/>
          <ac:spMkLst>
            <pc:docMk/>
            <pc:sldMk cId="2510253746" sldId="329"/>
            <ac:spMk id="38" creationId="{51ACACD7-E0E8-A885-B971-D96AC0D8B813}"/>
          </ac:spMkLst>
        </pc:spChg>
        <pc:spChg chg="del">
          <ac:chgData name="Bethsabe Moreno" userId="64c8987206382498" providerId="LiveId" clId="{078093AA-BBD7-47DA-8572-71BD8902630E}" dt="2023-03-29T20:42:11.572" v="14816" actId="478"/>
          <ac:spMkLst>
            <pc:docMk/>
            <pc:sldMk cId="2510253746" sldId="329"/>
            <ac:spMk id="39" creationId="{87368233-AAEA-6839-6DFE-F025D39559B4}"/>
          </ac:spMkLst>
        </pc:spChg>
        <pc:spChg chg="del">
          <ac:chgData name="Bethsabe Moreno" userId="64c8987206382498" providerId="LiveId" clId="{078093AA-BBD7-47DA-8572-71BD8902630E}" dt="2023-03-29T20:42:11.572" v="14816" actId="478"/>
          <ac:spMkLst>
            <pc:docMk/>
            <pc:sldMk cId="2510253746" sldId="329"/>
            <ac:spMk id="40" creationId="{433E9793-9728-0834-110B-C32216263D37}"/>
          </ac:spMkLst>
        </pc:spChg>
        <pc:spChg chg="del">
          <ac:chgData name="Bethsabe Moreno" userId="64c8987206382498" providerId="LiveId" clId="{078093AA-BBD7-47DA-8572-71BD8902630E}" dt="2023-03-29T20:42:13.910" v="14817" actId="478"/>
          <ac:spMkLst>
            <pc:docMk/>
            <pc:sldMk cId="2510253746" sldId="329"/>
            <ac:spMk id="41" creationId="{6313C18B-170C-CB4D-0C4C-EF2621FC40E1}"/>
          </ac:spMkLst>
        </pc:spChg>
        <pc:spChg chg="del">
          <ac:chgData name="Bethsabe Moreno" userId="64c8987206382498" providerId="LiveId" clId="{078093AA-BBD7-47DA-8572-71BD8902630E}" dt="2023-03-29T20:42:37.712" v="14851" actId="478"/>
          <ac:spMkLst>
            <pc:docMk/>
            <pc:sldMk cId="2510253746" sldId="329"/>
            <ac:spMk id="42" creationId="{873F38AB-44CD-9CB5-265B-96CFC4F9185E}"/>
          </ac:spMkLst>
        </pc:spChg>
        <pc:spChg chg="add mod topLvl">
          <ac:chgData name="Bethsabe Moreno" userId="64c8987206382498" providerId="LiveId" clId="{078093AA-BBD7-47DA-8572-71BD8902630E}" dt="2023-03-29T20:59:40.878" v="15253" actId="164"/>
          <ac:spMkLst>
            <pc:docMk/>
            <pc:sldMk cId="2510253746" sldId="329"/>
            <ac:spMk id="43" creationId="{F8CFF9F9-E77A-0C56-F2FD-D9C96C058C98}"/>
          </ac:spMkLst>
        </pc:spChg>
        <pc:spChg chg="del">
          <ac:chgData name="Bethsabe Moreno" userId="64c8987206382498" providerId="LiveId" clId="{078093AA-BBD7-47DA-8572-71BD8902630E}" dt="2023-03-29T20:42:37.712" v="14851" actId="478"/>
          <ac:spMkLst>
            <pc:docMk/>
            <pc:sldMk cId="2510253746" sldId="329"/>
            <ac:spMk id="44" creationId="{BFB88B92-771D-6383-C675-44300A30E2B4}"/>
          </ac:spMkLst>
        </pc:spChg>
        <pc:spChg chg="add mod topLvl">
          <ac:chgData name="Bethsabe Moreno" userId="64c8987206382498" providerId="LiveId" clId="{078093AA-BBD7-47DA-8572-71BD8902630E}" dt="2023-03-29T20:59:40.878" v="15253" actId="164"/>
          <ac:spMkLst>
            <pc:docMk/>
            <pc:sldMk cId="2510253746" sldId="329"/>
            <ac:spMk id="45" creationId="{7DCD6751-28D8-3A4C-F9F0-1D8DAE7C4F2F}"/>
          </ac:spMkLst>
        </pc:spChg>
        <pc:spChg chg="add del mod">
          <ac:chgData name="Bethsabe Moreno" userId="64c8987206382498" providerId="LiveId" clId="{078093AA-BBD7-47DA-8572-71BD8902630E}" dt="2023-03-29T21:24:14.512" v="16950" actId="1038"/>
          <ac:spMkLst>
            <pc:docMk/>
            <pc:sldMk cId="2510253746" sldId="329"/>
            <ac:spMk id="47" creationId="{44C54DD5-8018-CEC5-B875-CE0E8154C576}"/>
          </ac:spMkLst>
        </pc:spChg>
        <pc:spChg chg="add del mod">
          <ac:chgData name="Bethsabe Moreno" userId="64c8987206382498" providerId="LiveId" clId="{078093AA-BBD7-47DA-8572-71BD8902630E}" dt="2023-03-29T20:51:39.374" v="15067" actId="1038"/>
          <ac:spMkLst>
            <pc:docMk/>
            <pc:sldMk cId="2510253746" sldId="329"/>
            <ac:spMk id="48" creationId="{9FA5498E-67D3-5BA1-4326-775013A98845}"/>
          </ac:spMkLst>
        </pc:spChg>
        <pc:spChg chg="mod">
          <ac:chgData name="Bethsabe Moreno" userId="64c8987206382498" providerId="LiveId" clId="{078093AA-BBD7-47DA-8572-71BD8902630E}" dt="2023-03-29T20:51:39.374" v="15067" actId="1038"/>
          <ac:spMkLst>
            <pc:docMk/>
            <pc:sldMk cId="2510253746" sldId="329"/>
            <ac:spMk id="49" creationId="{BCE688B5-8DAD-5A2A-D20C-C84B259A0DD8}"/>
          </ac:spMkLst>
        </pc:spChg>
        <pc:spChg chg="mod">
          <ac:chgData name="Bethsabe Moreno" userId="64c8987206382498" providerId="LiveId" clId="{078093AA-BBD7-47DA-8572-71BD8902630E}" dt="2023-03-29T21:24:14.512" v="16950" actId="1038"/>
          <ac:spMkLst>
            <pc:docMk/>
            <pc:sldMk cId="2510253746" sldId="329"/>
            <ac:spMk id="51" creationId="{CA9683DB-C2F4-2864-639B-12B6A23E7020}"/>
          </ac:spMkLst>
        </pc:spChg>
        <pc:spChg chg="del">
          <ac:chgData name="Bethsabe Moreno" userId="64c8987206382498" providerId="LiveId" clId="{078093AA-BBD7-47DA-8572-71BD8902630E}" dt="2023-03-29T20:42:37.712" v="14851" actId="478"/>
          <ac:spMkLst>
            <pc:docMk/>
            <pc:sldMk cId="2510253746" sldId="329"/>
            <ac:spMk id="54" creationId="{E264FF61-FAE1-B49E-2EF3-B562A7C896E7}"/>
          </ac:spMkLst>
        </pc:spChg>
        <pc:spChg chg="add del mod topLvl">
          <ac:chgData name="Bethsabe Moreno" userId="64c8987206382498" providerId="LiveId" clId="{078093AA-BBD7-47DA-8572-71BD8902630E}" dt="2023-03-29T20:58:03.501" v="15219" actId="478"/>
          <ac:spMkLst>
            <pc:docMk/>
            <pc:sldMk cId="2510253746" sldId="329"/>
            <ac:spMk id="56" creationId="{B967A110-EE29-82EA-55C8-F47C01F27BF0}"/>
          </ac:spMkLst>
        </pc:spChg>
        <pc:spChg chg="add del mod topLvl">
          <ac:chgData name="Bethsabe Moreno" userId="64c8987206382498" providerId="LiveId" clId="{078093AA-BBD7-47DA-8572-71BD8902630E}" dt="2023-03-29T20:59:36.838" v="15252" actId="478"/>
          <ac:spMkLst>
            <pc:docMk/>
            <pc:sldMk cId="2510253746" sldId="329"/>
            <ac:spMk id="58" creationId="{83A5936D-D235-B704-340B-5FB918C96B71}"/>
          </ac:spMkLst>
        </pc:spChg>
        <pc:spChg chg="add del mod topLvl">
          <ac:chgData name="Bethsabe Moreno" userId="64c8987206382498" providerId="LiveId" clId="{078093AA-BBD7-47DA-8572-71BD8902630E}" dt="2023-03-29T20:59:36.838" v="15252" actId="478"/>
          <ac:spMkLst>
            <pc:docMk/>
            <pc:sldMk cId="2510253746" sldId="329"/>
            <ac:spMk id="59" creationId="{F907CE47-CF76-89BD-2C22-848C58A1A8F1}"/>
          </ac:spMkLst>
        </pc:spChg>
        <pc:spChg chg="add del mod topLvl">
          <ac:chgData name="Bethsabe Moreno" userId="64c8987206382498" providerId="LiveId" clId="{078093AA-BBD7-47DA-8572-71BD8902630E}" dt="2023-03-29T20:58:06.507" v="15221" actId="478"/>
          <ac:spMkLst>
            <pc:docMk/>
            <pc:sldMk cId="2510253746" sldId="329"/>
            <ac:spMk id="60" creationId="{E60B0D7E-2DAA-72BA-5F1D-1D99C6283883}"/>
          </ac:spMkLst>
        </pc:spChg>
        <pc:spChg chg="add del mod topLvl">
          <ac:chgData name="Bethsabe Moreno" userId="64c8987206382498" providerId="LiveId" clId="{078093AA-BBD7-47DA-8572-71BD8902630E}" dt="2023-03-29T20:58:04.547" v="15220" actId="478"/>
          <ac:spMkLst>
            <pc:docMk/>
            <pc:sldMk cId="2510253746" sldId="329"/>
            <ac:spMk id="61" creationId="{3EEF2378-E84E-C100-E3B4-84E18B7420FB}"/>
          </ac:spMkLst>
        </pc:spChg>
        <pc:spChg chg="add mod">
          <ac:chgData name="Bethsabe Moreno" userId="64c8987206382498" providerId="LiveId" clId="{078093AA-BBD7-47DA-8572-71BD8902630E}" dt="2023-03-29T20:58:00.040" v="15217" actId="165"/>
          <ac:spMkLst>
            <pc:docMk/>
            <pc:sldMk cId="2510253746" sldId="329"/>
            <ac:spMk id="63" creationId="{0613726B-45F0-482C-E3FC-D5DD7C44065E}"/>
          </ac:spMkLst>
        </pc:spChg>
        <pc:spChg chg="add mod">
          <ac:chgData name="Bethsabe Moreno" userId="64c8987206382498" providerId="LiveId" clId="{078093AA-BBD7-47DA-8572-71BD8902630E}" dt="2023-03-29T20:58:00.040" v="15217" actId="165"/>
          <ac:spMkLst>
            <pc:docMk/>
            <pc:sldMk cId="2510253746" sldId="329"/>
            <ac:spMk id="64" creationId="{DD6E0AFD-11B8-ABB0-6E12-0A636BDB1E5A}"/>
          </ac:spMkLst>
        </pc:spChg>
        <pc:spChg chg="add del mod topLvl">
          <ac:chgData name="Bethsabe Moreno" userId="64c8987206382498" providerId="LiveId" clId="{078093AA-BBD7-47DA-8572-71BD8902630E}" dt="2023-03-29T20:57:56.159" v="15215" actId="478"/>
          <ac:spMkLst>
            <pc:docMk/>
            <pc:sldMk cId="2510253746" sldId="329"/>
            <ac:spMk id="65" creationId="{AC784CB7-3F51-C833-5147-49E46CD78CEB}"/>
          </ac:spMkLst>
        </pc:spChg>
        <pc:spChg chg="add del mod topLvl">
          <ac:chgData name="Bethsabe Moreno" userId="64c8987206382498" providerId="LiveId" clId="{078093AA-BBD7-47DA-8572-71BD8902630E}" dt="2023-03-29T20:59:36.045" v="15251" actId="478"/>
          <ac:spMkLst>
            <pc:docMk/>
            <pc:sldMk cId="2510253746" sldId="329"/>
            <ac:spMk id="66" creationId="{7DB365F6-E095-8A75-8FE3-5E27944F61CD}"/>
          </ac:spMkLst>
        </pc:spChg>
        <pc:spChg chg="add del mod topLvl">
          <ac:chgData name="Bethsabe Moreno" userId="64c8987206382498" providerId="LiveId" clId="{078093AA-BBD7-47DA-8572-71BD8902630E}" dt="2023-03-29T20:59:36.045" v="15251" actId="478"/>
          <ac:spMkLst>
            <pc:docMk/>
            <pc:sldMk cId="2510253746" sldId="329"/>
            <ac:spMk id="67" creationId="{7D734E4D-132F-AADE-B27F-FBB6F63DBAF0}"/>
          </ac:spMkLst>
        </pc:spChg>
        <pc:spChg chg="add del mod topLvl">
          <ac:chgData name="Bethsabe Moreno" userId="64c8987206382498" providerId="LiveId" clId="{078093AA-BBD7-47DA-8572-71BD8902630E}" dt="2023-03-29T20:57:54.791" v="15214" actId="478"/>
          <ac:spMkLst>
            <pc:docMk/>
            <pc:sldMk cId="2510253746" sldId="329"/>
            <ac:spMk id="68" creationId="{3DCEEE40-C138-D969-4345-BC8C82A08206}"/>
          </ac:spMkLst>
        </pc:spChg>
        <pc:spChg chg="add del mod topLvl">
          <ac:chgData name="Bethsabe Moreno" userId="64c8987206382498" providerId="LiveId" clId="{078093AA-BBD7-47DA-8572-71BD8902630E}" dt="2023-03-29T20:57:54.214" v="15213" actId="478"/>
          <ac:spMkLst>
            <pc:docMk/>
            <pc:sldMk cId="2510253746" sldId="329"/>
            <ac:spMk id="69" creationId="{E9482DE4-800A-C538-2487-8B1C0A2CE37D}"/>
          </ac:spMkLst>
        </pc:spChg>
        <pc:spChg chg="add del mod topLvl">
          <ac:chgData name="Bethsabe Moreno" userId="64c8987206382498" providerId="LiveId" clId="{078093AA-BBD7-47DA-8572-71BD8902630E}" dt="2023-03-29T20:57:56.669" v="15216" actId="478"/>
          <ac:spMkLst>
            <pc:docMk/>
            <pc:sldMk cId="2510253746" sldId="329"/>
            <ac:spMk id="70" creationId="{56CB265F-0163-44F0-B640-44E0DF84120F}"/>
          </ac:spMkLst>
        </pc:spChg>
        <pc:spChg chg="add del mod topLvl">
          <ac:chgData name="Bethsabe Moreno" userId="64c8987206382498" providerId="LiveId" clId="{078093AA-BBD7-47DA-8572-71BD8902630E}" dt="2023-03-29T20:57:46.359" v="15207" actId="478"/>
          <ac:spMkLst>
            <pc:docMk/>
            <pc:sldMk cId="2510253746" sldId="329"/>
            <ac:spMk id="71" creationId="{141B7F25-ABF4-2735-4473-B15052A57079}"/>
          </ac:spMkLst>
        </pc:spChg>
        <pc:spChg chg="add del mod topLvl">
          <ac:chgData name="Bethsabe Moreno" userId="64c8987206382498" providerId="LiveId" clId="{078093AA-BBD7-47DA-8572-71BD8902630E}" dt="2023-03-29T20:59:34.461" v="15250" actId="478"/>
          <ac:spMkLst>
            <pc:docMk/>
            <pc:sldMk cId="2510253746" sldId="329"/>
            <ac:spMk id="72" creationId="{39B76006-2184-7DE3-F79C-EEEDEB55F49D}"/>
          </ac:spMkLst>
        </pc:spChg>
        <pc:spChg chg="add del mod topLvl">
          <ac:chgData name="Bethsabe Moreno" userId="64c8987206382498" providerId="LiveId" clId="{078093AA-BBD7-47DA-8572-71BD8902630E}" dt="2023-03-29T20:59:34.461" v="15250" actId="478"/>
          <ac:spMkLst>
            <pc:docMk/>
            <pc:sldMk cId="2510253746" sldId="329"/>
            <ac:spMk id="73" creationId="{B267AD77-7715-D66E-033A-214F1FFAF748}"/>
          </ac:spMkLst>
        </pc:spChg>
        <pc:spChg chg="del mod">
          <ac:chgData name="Bethsabe Moreno" userId="64c8987206382498" providerId="LiveId" clId="{078093AA-BBD7-47DA-8572-71BD8902630E}" dt="2023-03-29T20:42:11.572" v="14816" actId="478"/>
          <ac:spMkLst>
            <pc:docMk/>
            <pc:sldMk cId="2510253746" sldId="329"/>
            <ac:spMk id="74" creationId="{4315F46D-2090-439A-E61D-269FA5145EA2}"/>
          </ac:spMkLst>
        </pc:spChg>
        <pc:spChg chg="add del mod topLvl">
          <ac:chgData name="Bethsabe Moreno" userId="64c8987206382498" providerId="LiveId" clId="{078093AA-BBD7-47DA-8572-71BD8902630E}" dt="2023-03-29T20:57:48.001" v="15210" actId="478"/>
          <ac:spMkLst>
            <pc:docMk/>
            <pc:sldMk cId="2510253746" sldId="329"/>
            <ac:spMk id="76" creationId="{9C35D3D1-E4EA-FB8F-7FC0-31224045ECC2}"/>
          </ac:spMkLst>
        </pc:spChg>
        <pc:spChg chg="add del mod topLvl">
          <ac:chgData name="Bethsabe Moreno" userId="64c8987206382498" providerId="LiveId" clId="{078093AA-BBD7-47DA-8572-71BD8902630E}" dt="2023-03-29T20:57:47.441" v="15209" actId="478"/>
          <ac:spMkLst>
            <pc:docMk/>
            <pc:sldMk cId="2510253746" sldId="329"/>
            <ac:spMk id="77" creationId="{2EFF576F-7406-0FEA-3D28-15A7664CF69D}"/>
          </ac:spMkLst>
        </pc:spChg>
        <pc:spChg chg="add del mod topLvl">
          <ac:chgData name="Bethsabe Moreno" userId="64c8987206382498" providerId="LiveId" clId="{078093AA-BBD7-47DA-8572-71BD8902630E}" dt="2023-03-29T20:57:46.870" v="15208" actId="478"/>
          <ac:spMkLst>
            <pc:docMk/>
            <pc:sldMk cId="2510253746" sldId="329"/>
            <ac:spMk id="78" creationId="{4776AA7D-518E-9074-B1D2-2037664CB2BF}"/>
          </ac:spMkLst>
        </pc:spChg>
        <pc:spChg chg="add del mod topLvl">
          <ac:chgData name="Bethsabe Moreno" userId="64c8987206382498" providerId="LiveId" clId="{078093AA-BBD7-47DA-8572-71BD8902630E}" dt="2023-03-29T20:57:41.078" v="15204" actId="478"/>
          <ac:spMkLst>
            <pc:docMk/>
            <pc:sldMk cId="2510253746" sldId="329"/>
            <ac:spMk id="79" creationId="{F210445E-E3B1-7EEA-67C5-59AF68CFFE4D}"/>
          </ac:spMkLst>
        </pc:spChg>
        <pc:spChg chg="add mod topLvl">
          <ac:chgData name="Bethsabe Moreno" userId="64c8987206382498" providerId="LiveId" clId="{078093AA-BBD7-47DA-8572-71BD8902630E}" dt="2023-03-29T20:59:40.878" v="15253" actId="164"/>
          <ac:spMkLst>
            <pc:docMk/>
            <pc:sldMk cId="2510253746" sldId="329"/>
            <ac:spMk id="80" creationId="{9C1F3EEC-F0DB-F1C7-6849-3E69D123EE92}"/>
          </ac:spMkLst>
        </pc:spChg>
        <pc:spChg chg="add del mod topLvl">
          <ac:chgData name="Bethsabe Moreno" userId="64c8987206382498" providerId="LiveId" clId="{078093AA-BBD7-47DA-8572-71BD8902630E}" dt="2023-03-29T20:59:13.391" v="15236" actId="478"/>
          <ac:spMkLst>
            <pc:docMk/>
            <pc:sldMk cId="2510253746" sldId="329"/>
            <ac:spMk id="81" creationId="{A48332DD-E304-F8FA-AAA3-6217192C16EF}"/>
          </ac:spMkLst>
        </pc:spChg>
        <pc:spChg chg="add del mod topLvl">
          <ac:chgData name="Bethsabe Moreno" userId="64c8987206382498" providerId="LiveId" clId="{078093AA-BBD7-47DA-8572-71BD8902630E}" dt="2023-03-29T20:57:40.105" v="15203" actId="478"/>
          <ac:spMkLst>
            <pc:docMk/>
            <pc:sldMk cId="2510253746" sldId="329"/>
            <ac:spMk id="82" creationId="{CB610115-93C0-43EB-298E-3AE4DD8C008B}"/>
          </ac:spMkLst>
        </pc:spChg>
        <pc:spChg chg="add del mod topLvl">
          <ac:chgData name="Bethsabe Moreno" userId="64c8987206382498" providerId="LiveId" clId="{078093AA-BBD7-47DA-8572-71BD8902630E}" dt="2023-03-29T20:57:39.433" v="15202" actId="478"/>
          <ac:spMkLst>
            <pc:docMk/>
            <pc:sldMk cId="2510253746" sldId="329"/>
            <ac:spMk id="83" creationId="{F7179828-0B86-D103-5A96-2B402DFB81B5}"/>
          </ac:spMkLst>
        </pc:spChg>
        <pc:spChg chg="add mod">
          <ac:chgData name="Bethsabe Moreno" userId="64c8987206382498" providerId="LiveId" clId="{078093AA-BBD7-47DA-8572-71BD8902630E}" dt="2023-03-29T20:57:37.005" v="15201" actId="165"/>
          <ac:spMkLst>
            <pc:docMk/>
            <pc:sldMk cId="2510253746" sldId="329"/>
            <ac:spMk id="85" creationId="{D38FD571-3F95-F1EB-8A43-DEEE0A75A0B6}"/>
          </ac:spMkLst>
        </pc:spChg>
        <pc:spChg chg="add mod">
          <ac:chgData name="Bethsabe Moreno" userId="64c8987206382498" providerId="LiveId" clId="{078093AA-BBD7-47DA-8572-71BD8902630E}" dt="2023-03-29T20:57:37.005" v="15201" actId="165"/>
          <ac:spMkLst>
            <pc:docMk/>
            <pc:sldMk cId="2510253746" sldId="329"/>
            <ac:spMk id="86" creationId="{2CC5A939-67DE-21A0-B407-0A4D8114D924}"/>
          </ac:spMkLst>
        </pc:spChg>
        <pc:spChg chg="add mod">
          <ac:chgData name="Bethsabe Moreno" userId="64c8987206382498" providerId="LiveId" clId="{078093AA-BBD7-47DA-8572-71BD8902630E}" dt="2023-03-29T21:24:14.512" v="16950" actId="1038"/>
          <ac:spMkLst>
            <pc:docMk/>
            <pc:sldMk cId="2510253746" sldId="329"/>
            <ac:spMk id="90" creationId="{718B8243-464A-D8D2-1814-D0554A56D4A3}"/>
          </ac:spMkLst>
        </pc:spChg>
        <pc:spChg chg="add mod">
          <ac:chgData name="Bethsabe Moreno" userId="64c8987206382498" providerId="LiveId" clId="{078093AA-BBD7-47DA-8572-71BD8902630E}" dt="2023-03-29T21:24:14.512" v="16950" actId="1038"/>
          <ac:spMkLst>
            <pc:docMk/>
            <pc:sldMk cId="2510253746" sldId="329"/>
            <ac:spMk id="91" creationId="{B6D109F1-59EC-C2F3-9F75-295B795AB0A8}"/>
          </ac:spMkLst>
        </pc:spChg>
        <pc:spChg chg="mod topLvl">
          <ac:chgData name="Bethsabe Moreno" userId="64c8987206382498" providerId="LiveId" clId="{078093AA-BBD7-47DA-8572-71BD8902630E}" dt="2023-03-29T21:24:14.512" v="16950" actId="1038"/>
          <ac:spMkLst>
            <pc:docMk/>
            <pc:sldMk cId="2510253746" sldId="329"/>
            <ac:spMk id="94" creationId="{23552D9B-E19B-3729-92B1-B5D0542F2AD9}"/>
          </ac:spMkLst>
        </pc:spChg>
        <pc:spChg chg="mod topLvl">
          <ac:chgData name="Bethsabe Moreno" userId="64c8987206382498" providerId="LiveId" clId="{078093AA-BBD7-47DA-8572-71BD8902630E}" dt="2023-03-29T21:24:14.512" v="16950" actId="1038"/>
          <ac:spMkLst>
            <pc:docMk/>
            <pc:sldMk cId="2510253746" sldId="329"/>
            <ac:spMk id="95" creationId="{56D5E128-11BB-E40A-680F-FD962936112B}"/>
          </ac:spMkLst>
        </pc:spChg>
        <pc:spChg chg="mod topLvl">
          <ac:chgData name="Bethsabe Moreno" userId="64c8987206382498" providerId="LiveId" clId="{078093AA-BBD7-47DA-8572-71BD8902630E}" dt="2023-03-29T21:24:14.512" v="16950" actId="1038"/>
          <ac:spMkLst>
            <pc:docMk/>
            <pc:sldMk cId="2510253746" sldId="329"/>
            <ac:spMk id="96" creationId="{34C87C4B-B1D7-B72B-7CE3-1BE210505D71}"/>
          </ac:spMkLst>
        </pc:spChg>
        <pc:spChg chg="mod topLvl">
          <ac:chgData name="Bethsabe Moreno" userId="64c8987206382498" providerId="LiveId" clId="{078093AA-BBD7-47DA-8572-71BD8902630E}" dt="2023-03-29T21:24:14.512" v="16950" actId="1038"/>
          <ac:spMkLst>
            <pc:docMk/>
            <pc:sldMk cId="2510253746" sldId="329"/>
            <ac:spMk id="97" creationId="{82F6E59C-756B-3A4D-CA4D-E43E6C6AFE00}"/>
          </ac:spMkLst>
        </pc:spChg>
        <pc:spChg chg="mod topLvl">
          <ac:chgData name="Bethsabe Moreno" userId="64c8987206382498" providerId="LiveId" clId="{078093AA-BBD7-47DA-8572-71BD8902630E}" dt="2023-03-29T21:24:14.512" v="16950" actId="1038"/>
          <ac:spMkLst>
            <pc:docMk/>
            <pc:sldMk cId="2510253746" sldId="329"/>
            <ac:spMk id="98" creationId="{797CC333-0A20-32ED-B48A-8C0161E4BA85}"/>
          </ac:spMkLst>
        </pc:spChg>
        <pc:spChg chg="mod topLvl">
          <ac:chgData name="Bethsabe Moreno" userId="64c8987206382498" providerId="LiveId" clId="{078093AA-BBD7-47DA-8572-71BD8902630E}" dt="2023-03-29T21:24:14.512" v="16950" actId="1038"/>
          <ac:spMkLst>
            <pc:docMk/>
            <pc:sldMk cId="2510253746" sldId="329"/>
            <ac:spMk id="99" creationId="{362BC878-566B-C071-0A2B-FEDD9E232E27}"/>
          </ac:spMkLst>
        </pc:spChg>
        <pc:spChg chg="mod topLvl">
          <ac:chgData name="Bethsabe Moreno" userId="64c8987206382498" providerId="LiveId" clId="{078093AA-BBD7-47DA-8572-71BD8902630E}" dt="2023-03-29T21:24:14.512" v="16950" actId="1038"/>
          <ac:spMkLst>
            <pc:docMk/>
            <pc:sldMk cId="2510253746" sldId="329"/>
            <ac:spMk id="100" creationId="{C4B257EA-781D-485F-EC04-345328287021}"/>
          </ac:spMkLst>
        </pc:spChg>
        <pc:spChg chg="mod topLvl">
          <ac:chgData name="Bethsabe Moreno" userId="64c8987206382498" providerId="LiveId" clId="{078093AA-BBD7-47DA-8572-71BD8902630E}" dt="2023-03-29T21:24:14.512" v="16950" actId="1038"/>
          <ac:spMkLst>
            <pc:docMk/>
            <pc:sldMk cId="2510253746" sldId="329"/>
            <ac:spMk id="101" creationId="{D8A99769-38ED-4598-C743-6C803A52FCC9}"/>
          </ac:spMkLst>
        </pc:spChg>
        <pc:spChg chg="mod topLvl">
          <ac:chgData name="Bethsabe Moreno" userId="64c8987206382498" providerId="LiveId" clId="{078093AA-BBD7-47DA-8572-71BD8902630E}" dt="2023-03-29T21:24:14.512" v="16950" actId="1038"/>
          <ac:spMkLst>
            <pc:docMk/>
            <pc:sldMk cId="2510253746" sldId="329"/>
            <ac:spMk id="102" creationId="{E69E0170-3D1E-3138-EC7A-AF3AAE1C2959}"/>
          </ac:spMkLst>
        </pc:spChg>
        <pc:spChg chg="mod topLvl">
          <ac:chgData name="Bethsabe Moreno" userId="64c8987206382498" providerId="LiveId" clId="{078093AA-BBD7-47DA-8572-71BD8902630E}" dt="2023-03-29T21:24:14.512" v="16950" actId="1038"/>
          <ac:spMkLst>
            <pc:docMk/>
            <pc:sldMk cId="2510253746" sldId="329"/>
            <ac:spMk id="103" creationId="{BB5724CF-75F5-610D-509C-1471629F043E}"/>
          </ac:spMkLst>
        </pc:spChg>
        <pc:spChg chg="del mod topLvl">
          <ac:chgData name="Bethsabe Moreno" userId="64c8987206382498" providerId="LiveId" clId="{078093AA-BBD7-47DA-8572-71BD8902630E}" dt="2023-03-29T21:08:35.755" v="15708" actId="478"/>
          <ac:spMkLst>
            <pc:docMk/>
            <pc:sldMk cId="2510253746" sldId="329"/>
            <ac:spMk id="104" creationId="{EE0E7B2B-CC91-4449-8A62-CB7D37BFAB30}"/>
          </ac:spMkLst>
        </pc:spChg>
        <pc:spChg chg="mod topLvl">
          <ac:chgData name="Bethsabe Moreno" userId="64c8987206382498" providerId="LiveId" clId="{078093AA-BBD7-47DA-8572-71BD8902630E}" dt="2023-03-29T21:24:14.512" v="16950" actId="1038"/>
          <ac:spMkLst>
            <pc:docMk/>
            <pc:sldMk cId="2510253746" sldId="329"/>
            <ac:spMk id="105" creationId="{20F74E75-0AE1-D793-DBFB-14574BED25B8}"/>
          </ac:spMkLst>
        </pc:spChg>
        <pc:spChg chg="del mod topLvl">
          <ac:chgData name="Bethsabe Moreno" userId="64c8987206382498" providerId="LiveId" clId="{078093AA-BBD7-47DA-8572-71BD8902630E}" dt="2023-03-29T21:08:34.162" v="15707" actId="478"/>
          <ac:spMkLst>
            <pc:docMk/>
            <pc:sldMk cId="2510253746" sldId="329"/>
            <ac:spMk id="106" creationId="{2D97287D-0D8B-F6B1-23EE-550FE3137591}"/>
          </ac:spMkLst>
        </pc:spChg>
        <pc:spChg chg="add mod">
          <ac:chgData name="Bethsabe Moreno" userId="64c8987206382498" providerId="LiveId" clId="{078093AA-BBD7-47DA-8572-71BD8902630E}" dt="2023-03-29T21:24:14.512" v="16950" actId="1038"/>
          <ac:spMkLst>
            <pc:docMk/>
            <pc:sldMk cId="2510253746" sldId="329"/>
            <ac:spMk id="107" creationId="{F9CD855D-2757-8202-8E51-015071B60796}"/>
          </ac:spMkLst>
        </pc:spChg>
        <pc:spChg chg="mod">
          <ac:chgData name="Bethsabe Moreno" userId="64c8987206382498" providerId="LiveId" clId="{078093AA-BBD7-47DA-8572-71BD8902630E}" dt="2023-03-29T20:51:44.217" v="15068" actId="1076"/>
          <ac:spMkLst>
            <pc:docMk/>
            <pc:sldMk cId="2510253746" sldId="329"/>
            <ac:spMk id="250" creationId="{6E1C3490-C002-C121-474D-E2656C9EBFAB}"/>
          </ac:spMkLst>
        </pc:spChg>
        <pc:grpChg chg="add del mod topLvl">
          <ac:chgData name="Bethsabe Moreno" userId="64c8987206382498" providerId="LiveId" clId="{078093AA-BBD7-47DA-8572-71BD8902630E}" dt="2023-03-29T20:57:37.005" v="15201" actId="165"/>
          <ac:grpSpMkLst>
            <pc:docMk/>
            <pc:sldMk cId="2510253746" sldId="329"/>
            <ac:grpSpMk id="46" creationId="{4681BE06-82B0-A015-9CD1-79D4DEDCDBEC}"/>
          </ac:grpSpMkLst>
        </pc:grpChg>
        <pc:grpChg chg="add del mod topLvl">
          <ac:chgData name="Bethsabe Moreno" userId="64c8987206382498" providerId="LiveId" clId="{078093AA-BBD7-47DA-8572-71BD8902630E}" dt="2023-03-29T20:57:44.457" v="15206" actId="165"/>
          <ac:grpSpMkLst>
            <pc:docMk/>
            <pc:sldMk cId="2510253746" sldId="329"/>
            <ac:grpSpMk id="50" creationId="{3E7BDDF5-4808-EEA0-C1C5-01F10D73DB7D}"/>
          </ac:grpSpMkLst>
        </pc:grpChg>
        <pc:grpChg chg="add del mod topLvl">
          <ac:chgData name="Bethsabe Moreno" userId="64c8987206382498" providerId="LiveId" clId="{078093AA-BBD7-47DA-8572-71BD8902630E}" dt="2023-03-29T20:57:51.216" v="15211" actId="165"/>
          <ac:grpSpMkLst>
            <pc:docMk/>
            <pc:sldMk cId="2510253746" sldId="329"/>
            <ac:grpSpMk id="52" creationId="{0D639D80-9AAA-5147-7BE6-3B53E5C47534}"/>
          </ac:grpSpMkLst>
        </pc:grpChg>
        <pc:grpChg chg="add del mod topLvl">
          <ac:chgData name="Bethsabe Moreno" userId="64c8987206382498" providerId="LiveId" clId="{078093AA-BBD7-47DA-8572-71BD8902630E}" dt="2023-03-29T20:58:00.040" v="15217" actId="165"/>
          <ac:grpSpMkLst>
            <pc:docMk/>
            <pc:sldMk cId="2510253746" sldId="329"/>
            <ac:grpSpMk id="55" creationId="{332CDEE8-6C20-20B4-B462-EBEFC06E2C86}"/>
          </ac:grpSpMkLst>
        </pc:grpChg>
        <pc:grpChg chg="add del mod topLvl">
          <ac:chgData name="Bethsabe Moreno" userId="64c8987206382498" providerId="LiveId" clId="{078093AA-BBD7-47DA-8572-71BD8902630E}" dt="2023-03-29T20:58:02.411" v="15218" actId="478"/>
          <ac:grpSpMkLst>
            <pc:docMk/>
            <pc:sldMk cId="2510253746" sldId="329"/>
            <ac:grpSpMk id="62" creationId="{FC6B0A86-42A1-B793-3483-0083328EBC36}"/>
          </ac:grpSpMkLst>
        </pc:grpChg>
        <pc:grpChg chg="add del mod topLvl">
          <ac:chgData name="Bethsabe Moreno" userId="64c8987206382498" providerId="LiveId" clId="{078093AA-BBD7-47DA-8572-71BD8902630E}" dt="2023-03-29T20:57:41.574" v="15205" actId="478"/>
          <ac:grpSpMkLst>
            <pc:docMk/>
            <pc:sldMk cId="2510253746" sldId="329"/>
            <ac:grpSpMk id="84" creationId="{39DCCED1-19BF-97AF-D1EF-810968835C22}"/>
          </ac:grpSpMkLst>
        </pc:grpChg>
        <pc:grpChg chg="add del mod">
          <ac:chgData name="Bethsabe Moreno" userId="64c8987206382498" providerId="LiveId" clId="{078093AA-BBD7-47DA-8572-71BD8902630E}" dt="2023-03-29T20:57:27.057" v="15198" actId="165"/>
          <ac:grpSpMkLst>
            <pc:docMk/>
            <pc:sldMk cId="2510253746" sldId="329"/>
            <ac:grpSpMk id="87" creationId="{3104B297-DE27-712F-C14D-3693916894AB}"/>
          </ac:grpSpMkLst>
        </pc:grpChg>
        <pc:grpChg chg="add mod">
          <ac:chgData name="Bethsabe Moreno" userId="64c8987206382498" providerId="LiveId" clId="{078093AA-BBD7-47DA-8572-71BD8902630E}" dt="2023-03-29T20:58:44.369" v="15228" actId="164"/>
          <ac:grpSpMkLst>
            <pc:docMk/>
            <pc:sldMk cId="2510253746" sldId="329"/>
            <ac:grpSpMk id="88" creationId="{900A8F15-556A-81A8-35E6-3E441B4FC348}"/>
          </ac:grpSpMkLst>
        </pc:grpChg>
        <pc:grpChg chg="add del mod">
          <ac:chgData name="Bethsabe Moreno" userId="64c8987206382498" providerId="LiveId" clId="{078093AA-BBD7-47DA-8572-71BD8902630E}" dt="2023-03-29T21:00:50.976" v="15344" actId="478"/>
          <ac:grpSpMkLst>
            <pc:docMk/>
            <pc:sldMk cId="2510253746" sldId="329"/>
            <ac:grpSpMk id="89" creationId="{B85CC24C-741F-2B19-F41B-3C9FEF3D80C2}"/>
          </ac:grpSpMkLst>
        </pc:grpChg>
        <pc:grpChg chg="del mod">
          <ac:chgData name="Bethsabe Moreno" userId="64c8987206382498" providerId="LiveId" clId="{078093AA-BBD7-47DA-8572-71BD8902630E}" dt="2023-03-29T21:07:07.488" v="15688" actId="165"/>
          <ac:grpSpMkLst>
            <pc:docMk/>
            <pc:sldMk cId="2510253746" sldId="329"/>
            <ac:grpSpMk id="93" creationId="{F18719EF-0ACA-F7FB-053C-D5E880788168}"/>
          </ac:grpSpMkLst>
        </pc:grpChg>
        <pc:graphicFrameChg chg="add del mod modGraphic">
          <ac:chgData name="Bethsabe Moreno" userId="64c8987206382498" providerId="LiveId" clId="{078093AA-BBD7-47DA-8572-71BD8902630E}" dt="2023-03-29T21:06:08.686" v="15670" actId="18245"/>
          <ac:graphicFrameMkLst>
            <pc:docMk/>
            <pc:sldMk cId="2510253746" sldId="329"/>
            <ac:graphicFrameMk id="92" creationId="{E663C43B-5B4E-6AAA-5632-A9891B27D029}"/>
          </ac:graphicFrameMkLst>
        </pc:graphicFrameChg>
        <pc:cxnChg chg="add mod">
          <ac:chgData name="Bethsabe Moreno" userId="64c8987206382498" providerId="LiveId" clId="{078093AA-BBD7-47DA-8572-71BD8902630E}" dt="2023-03-29T20:52:03.780" v="15070" actId="208"/>
          <ac:cxnSpMkLst>
            <pc:docMk/>
            <pc:sldMk cId="2510253746" sldId="329"/>
            <ac:cxnSpMk id="13" creationId="{2E041D72-C74B-7215-44BC-876E04304D73}"/>
          </ac:cxnSpMkLst>
        </pc:cxnChg>
        <pc:cxnChg chg="add mod">
          <ac:chgData name="Bethsabe Moreno" userId="64c8987206382498" providerId="LiveId" clId="{078093AA-BBD7-47DA-8572-71BD8902630E}" dt="2023-03-29T20:52:12.024" v="15071" actId="208"/>
          <ac:cxnSpMkLst>
            <pc:docMk/>
            <pc:sldMk cId="2510253746" sldId="329"/>
            <ac:cxnSpMk id="17" creationId="{A60CC1B3-A8A1-C2F9-E26E-BC725F95B25E}"/>
          </ac:cxnSpMkLst>
        </pc:cxnChg>
        <pc:cxnChg chg="add del mod">
          <ac:chgData name="Bethsabe Moreno" userId="64c8987206382498" providerId="LiveId" clId="{078093AA-BBD7-47DA-8572-71BD8902630E}" dt="2023-03-29T20:55:43.159" v="15186" actId="478"/>
          <ac:cxnSpMkLst>
            <pc:docMk/>
            <pc:sldMk cId="2510253746" sldId="329"/>
            <ac:cxnSpMk id="32" creationId="{CADB76C6-B6A8-BDF4-0DA7-DA349D25F436}"/>
          </ac:cxnSpMkLst>
        </pc:cxnChg>
        <pc:cxnChg chg="del mod">
          <ac:chgData name="Bethsabe Moreno" userId="64c8987206382498" providerId="LiveId" clId="{078093AA-BBD7-47DA-8572-71BD8902630E}" dt="2023-03-29T20:42:44.808" v="14853" actId="478"/>
          <ac:cxnSpMkLst>
            <pc:docMk/>
            <pc:sldMk cId="2510253746" sldId="329"/>
            <ac:cxnSpMk id="53" creationId="{5332C6B0-6AE0-2478-4629-471ECE05599F}"/>
          </ac:cxnSpMkLst>
        </pc:cxnChg>
        <pc:cxnChg chg="del mod">
          <ac:chgData name="Bethsabe Moreno" userId="64c8987206382498" providerId="LiveId" clId="{078093AA-BBD7-47DA-8572-71BD8902630E}" dt="2023-03-29T20:42:45.761" v="14854" actId="478"/>
          <ac:cxnSpMkLst>
            <pc:docMk/>
            <pc:sldMk cId="2510253746" sldId="329"/>
            <ac:cxnSpMk id="57" creationId="{9F3B9238-765D-F8F7-8DA9-405FD3C54FFF}"/>
          </ac:cxnSpMkLst>
        </pc:cxnChg>
        <pc:cxnChg chg="del mod">
          <ac:chgData name="Bethsabe Moreno" userId="64c8987206382498" providerId="LiveId" clId="{078093AA-BBD7-47DA-8572-71BD8902630E}" dt="2023-03-29T20:42:11.572" v="14816" actId="478"/>
          <ac:cxnSpMkLst>
            <pc:docMk/>
            <pc:sldMk cId="2510253746" sldId="329"/>
            <ac:cxnSpMk id="75" creationId="{785B9CF9-ECE3-D67B-8E50-266C77D77071}"/>
          </ac:cxnSpMkLst>
        </pc:cxnChg>
      </pc:sldChg>
      <pc:sldChg chg="del">
        <pc:chgData name="Bethsabe Moreno" userId="64c8987206382498" providerId="LiveId" clId="{078093AA-BBD7-47DA-8572-71BD8902630E}" dt="2023-03-08T18:49:00.956" v="9084" actId="47"/>
        <pc:sldMkLst>
          <pc:docMk/>
          <pc:sldMk cId="300929083" sldId="331"/>
        </pc:sldMkLst>
      </pc:sldChg>
      <pc:sldChg chg="addSp delSp modSp add del mod modShow">
        <pc:chgData name="Bethsabe Moreno" userId="64c8987206382498" providerId="LiveId" clId="{078093AA-BBD7-47DA-8572-71BD8902630E}" dt="2023-03-08T16:06:41.895" v="807" actId="47"/>
        <pc:sldMkLst>
          <pc:docMk/>
          <pc:sldMk cId="1902790743" sldId="333"/>
        </pc:sldMkLst>
        <pc:spChg chg="del">
          <ac:chgData name="Bethsabe Moreno" userId="64c8987206382498" providerId="LiveId" clId="{078093AA-BBD7-47DA-8572-71BD8902630E}" dt="2023-03-08T16:06:38.722" v="805" actId="21"/>
          <ac:spMkLst>
            <pc:docMk/>
            <pc:sldMk cId="1902790743" sldId="333"/>
            <ac:spMk id="4" creationId="{62B5D582-3095-9F65-46D9-7D1A6BE1D3E6}"/>
          </ac:spMkLst>
        </pc:spChg>
        <pc:spChg chg="del">
          <ac:chgData name="Bethsabe Moreno" userId="64c8987206382498" providerId="LiveId" clId="{078093AA-BBD7-47DA-8572-71BD8902630E}" dt="2023-03-08T16:06:38.722" v="805" actId="21"/>
          <ac:spMkLst>
            <pc:docMk/>
            <pc:sldMk cId="1902790743" sldId="333"/>
            <ac:spMk id="5" creationId="{88D82E6E-4C06-D706-BD56-5270EB5F8D19}"/>
          </ac:spMkLst>
        </pc:spChg>
        <pc:spChg chg="del">
          <ac:chgData name="Bethsabe Moreno" userId="64c8987206382498" providerId="LiveId" clId="{078093AA-BBD7-47DA-8572-71BD8902630E}" dt="2023-03-08T16:06:38.722" v="805" actId="21"/>
          <ac:spMkLst>
            <pc:docMk/>
            <pc:sldMk cId="1902790743" sldId="333"/>
            <ac:spMk id="6" creationId="{64E357B8-1E59-DD71-26BA-376A21DE7F22}"/>
          </ac:spMkLst>
        </pc:spChg>
        <pc:spChg chg="del">
          <ac:chgData name="Bethsabe Moreno" userId="64c8987206382498" providerId="LiveId" clId="{078093AA-BBD7-47DA-8572-71BD8902630E}" dt="2023-03-08T16:06:38.722" v="805" actId="21"/>
          <ac:spMkLst>
            <pc:docMk/>
            <pc:sldMk cId="1902790743" sldId="333"/>
            <ac:spMk id="7" creationId="{07294DF0-D299-7063-09DD-F2651986B7EA}"/>
          </ac:spMkLst>
        </pc:spChg>
        <pc:spChg chg="del">
          <ac:chgData name="Bethsabe Moreno" userId="64c8987206382498" providerId="LiveId" clId="{078093AA-BBD7-47DA-8572-71BD8902630E}" dt="2023-03-08T16:06:38.722" v="805" actId="21"/>
          <ac:spMkLst>
            <pc:docMk/>
            <pc:sldMk cId="1902790743" sldId="333"/>
            <ac:spMk id="8" creationId="{68A326AE-B692-D2CC-5F51-DED8249BDD95}"/>
          </ac:spMkLst>
        </pc:spChg>
        <pc:spChg chg="del">
          <ac:chgData name="Bethsabe Moreno" userId="64c8987206382498" providerId="LiveId" clId="{078093AA-BBD7-47DA-8572-71BD8902630E}" dt="2023-03-08T16:06:38.722" v="805" actId="21"/>
          <ac:spMkLst>
            <pc:docMk/>
            <pc:sldMk cId="1902790743" sldId="333"/>
            <ac:spMk id="9" creationId="{885108D7-7357-E6DA-CE30-7D6FA55DBA54}"/>
          </ac:spMkLst>
        </pc:spChg>
        <pc:spChg chg="del">
          <ac:chgData name="Bethsabe Moreno" userId="64c8987206382498" providerId="LiveId" clId="{078093AA-BBD7-47DA-8572-71BD8902630E}" dt="2023-03-08T16:06:38.722" v="805" actId="21"/>
          <ac:spMkLst>
            <pc:docMk/>
            <pc:sldMk cId="1902790743" sldId="333"/>
            <ac:spMk id="10" creationId="{D9A78F31-76E6-8BF9-71A5-6E0B52C319E9}"/>
          </ac:spMkLst>
        </pc:spChg>
        <pc:spChg chg="del">
          <ac:chgData name="Bethsabe Moreno" userId="64c8987206382498" providerId="LiveId" clId="{078093AA-BBD7-47DA-8572-71BD8902630E}" dt="2023-03-08T16:06:20.846" v="799" actId="478"/>
          <ac:spMkLst>
            <pc:docMk/>
            <pc:sldMk cId="1902790743" sldId="333"/>
            <ac:spMk id="12" creationId="{8216A372-C49A-7FAB-29F5-EE33BFED2494}"/>
          </ac:spMkLst>
        </pc:spChg>
        <pc:spChg chg="add mod">
          <ac:chgData name="Bethsabe Moreno" userId="64c8987206382498" providerId="LiveId" clId="{078093AA-BBD7-47DA-8572-71BD8902630E}" dt="2023-03-08T16:06:38.722" v="805" actId="21"/>
          <ac:spMkLst>
            <pc:docMk/>
            <pc:sldMk cId="1902790743" sldId="333"/>
            <ac:spMk id="13" creationId="{BE448D81-6273-E4F6-34D7-87FA976DEF3B}"/>
          </ac:spMkLst>
        </pc:spChg>
        <pc:spChg chg="del mod">
          <ac:chgData name="Bethsabe Moreno" userId="64c8987206382498" providerId="LiveId" clId="{078093AA-BBD7-47DA-8572-71BD8902630E}" dt="2023-03-08T16:06:38.722" v="805" actId="21"/>
          <ac:spMkLst>
            <pc:docMk/>
            <pc:sldMk cId="1902790743" sldId="333"/>
            <ac:spMk id="35" creationId="{00000000-0000-0000-0000-000000000000}"/>
          </ac:spMkLst>
        </pc:spChg>
        <pc:picChg chg="del">
          <ac:chgData name="Bethsabe Moreno" userId="64c8987206382498" providerId="LiveId" clId="{078093AA-BBD7-47DA-8572-71BD8902630E}" dt="2023-03-08T16:06:12.205" v="797" actId="478"/>
          <ac:picMkLst>
            <pc:docMk/>
            <pc:sldMk cId="1902790743" sldId="333"/>
            <ac:picMk id="2" creationId="{0D08ABF5-7F92-9B9A-F4EE-FDA16FA94B05}"/>
          </ac:picMkLst>
        </pc:picChg>
        <pc:picChg chg="del">
          <ac:chgData name="Bethsabe Moreno" userId="64c8987206382498" providerId="LiveId" clId="{078093AA-BBD7-47DA-8572-71BD8902630E}" dt="2023-03-08T16:06:21.285" v="800" actId="478"/>
          <ac:picMkLst>
            <pc:docMk/>
            <pc:sldMk cId="1902790743" sldId="333"/>
            <ac:picMk id="11" creationId="{1EB14C7E-4C2E-40CE-6E52-DBB2D054C3F0}"/>
          </ac:picMkLst>
        </pc:picChg>
      </pc:sldChg>
      <pc:sldChg chg="modSp mod">
        <pc:chgData name="Bethsabe Moreno" userId="64c8987206382498" providerId="LiveId" clId="{078093AA-BBD7-47DA-8572-71BD8902630E}" dt="2023-03-08T16:00:51.964" v="549" actId="1036"/>
        <pc:sldMkLst>
          <pc:docMk/>
          <pc:sldMk cId="1641483818" sldId="334"/>
        </pc:sldMkLst>
        <pc:spChg chg="mod">
          <ac:chgData name="Bethsabe Moreno" userId="64c8987206382498" providerId="LiveId" clId="{078093AA-BBD7-47DA-8572-71BD8902630E}" dt="2023-03-08T15:53:38.671" v="33" actId="20577"/>
          <ac:spMkLst>
            <pc:docMk/>
            <pc:sldMk cId="1641483818" sldId="334"/>
            <ac:spMk id="8" creationId="{4FC75C6A-B148-92C4-35C9-2A42D00023BB}"/>
          </ac:spMkLst>
        </pc:spChg>
        <pc:spChg chg="mod">
          <ac:chgData name="Bethsabe Moreno" userId="64c8987206382498" providerId="LiveId" clId="{078093AA-BBD7-47DA-8572-71BD8902630E}" dt="2023-03-08T16:00:43.321" v="541" actId="1076"/>
          <ac:spMkLst>
            <pc:docMk/>
            <pc:sldMk cId="1641483818" sldId="334"/>
            <ac:spMk id="14" creationId="{CB17828C-C56B-BC05-61FE-327685E26F8B}"/>
          </ac:spMkLst>
        </pc:spChg>
        <pc:spChg chg="mod">
          <ac:chgData name="Bethsabe Moreno" userId="64c8987206382498" providerId="LiveId" clId="{078093AA-BBD7-47DA-8572-71BD8902630E}" dt="2023-03-08T16:00:47.342" v="543" actId="1076"/>
          <ac:spMkLst>
            <pc:docMk/>
            <pc:sldMk cId="1641483818" sldId="334"/>
            <ac:spMk id="23" creationId="{F86C0DA8-2D16-D26E-E15C-A0FF74B586EE}"/>
          </ac:spMkLst>
        </pc:spChg>
        <pc:picChg chg="mod">
          <ac:chgData name="Bethsabe Moreno" userId="64c8987206382498" providerId="LiveId" clId="{078093AA-BBD7-47DA-8572-71BD8902630E}" dt="2023-03-08T16:00:51.964" v="549" actId="1036"/>
          <ac:picMkLst>
            <pc:docMk/>
            <pc:sldMk cId="1641483818" sldId="334"/>
            <ac:picMk id="26" creationId="{5EFA5A97-BDA2-F74F-7CB5-07954509026B}"/>
          </ac:picMkLst>
        </pc:picChg>
        <pc:picChg chg="mod">
          <ac:chgData name="Bethsabe Moreno" userId="64c8987206382498" providerId="LiveId" clId="{078093AA-BBD7-47DA-8572-71BD8902630E}" dt="2023-03-08T16:00:34.303" v="538" actId="1076"/>
          <ac:picMkLst>
            <pc:docMk/>
            <pc:sldMk cId="1641483818" sldId="334"/>
            <ac:picMk id="27" creationId="{F88C9B60-CC4C-6BF0-54CB-8E215AB3F787}"/>
          </ac:picMkLst>
        </pc:picChg>
      </pc:sldChg>
      <pc:sldChg chg="del">
        <pc:chgData name="Bethsabe Moreno" userId="64c8987206382498" providerId="LiveId" clId="{078093AA-BBD7-47DA-8572-71BD8902630E}" dt="2023-03-08T15:53:44.706" v="34" actId="47"/>
        <pc:sldMkLst>
          <pc:docMk/>
          <pc:sldMk cId="1984198026" sldId="335"/>
        </pc:sldMkLst>
      </pc:sldChg>
      <pc:sldChg chg="addSp delSp modSp add del mod">
        <pc:chgData name="Bethsabe Moreno" userId="64c8987206382498" providerId="LiveId" clId="{078093AA-BBD7-47DA-8572-71BD8902630E}" dt="2023-03-08T15:59:03.848" v="460" actId="47"/>
        <pc:sldMkLst>
          <pc:docMk/>
          <pc:sldMk cId="3510248080" sldId="335"/>
        </pc:sldMkLst>
        <pc:spChg chg="add mod">
          <ac:chgData name="Bethsabe Moreno" userId="64c8987206382498" providerId="LiveId" clId="{078093AA-BBD7-47DA-8572-71BD8902630E}" dt="2023-03-08T15:55:36.258" v="72" actId="21"/>
          <ac:spMkLst>
            <pc:docMk/>
            <pc:sldMk cId="3510248080" sldId="335"/>
            <ac:spMk id="3" creationId="{43135063-3925-0F1E-5B64-47F6EACD30FF}"/>
          </ac:spMkLst>
        </pc:spChg>
        <pc:spChg chg="del mod">
          <ac:chgData name="Bethsabe Moreno" userId="64c8987206382498" providerId="LiveId" clId="{078093AA-BBD7-47DA-8572-71BD8902630E}" dt="2023-03-08T15:55:36.258" v="72" actId="21"/>
          <ac:spMkLst>
            <pc:docMk/>
            <pc:sldMk cId="3510248080" sldId="335"/>
            <ac:spMk id="35" creationId="{00000000-0000-0000-0000-000000000000}"/>
          </ac:spMkLst>
        </pc:spChg>
        <pc:spChg chg="del">
          <ac:chgData name="Bethsabe Moreno" userId="64c8987206382498" providerId="LiveId" clId="{078093AA-BBD7-47DA-8572-71BD8902630E}" dt="2023-03-08T15:58:58.567" v="458" actId="21"/>
          <ac:spMkLst>
            <pc:docMk/>
            <pc:sldMk cId="3510248080" sldId="335"/>
            <ac:spMk id="51" creationId="{D74B5CCA-C2B4-4697-C352-4C68DE2DE67C}"/>
          </ac:spMkLst>
        </pc:spChg>
      </pc:sldChg>
      <pc:sldChg chg="addSp delSp modSp add mod">
        <pc:chgData name="Bethsabe Moreno" userId="64c8987206382498" providerId="LiveId" clId="{078093AA-BBD7-47DA-8572-71BD8902630E}" dt="2023-03-08T16:02:32.134" v="787" actId="20577"/>
        <pc:sldMkLst>
          <pc:docMk/>
          <pc:sldMk cId="607628684" sldId="336"/>
        </pc:sldMkLst>
        <pc:spChg chg="add del mod">
          <ac:chgData name="Bethsabe Moreno" userId="64c8987206382498" providerId="LiveId" clId="{078093AA-BBD7-47DA-8572-71BD8902630E}" dt="2023-03-08T15:55:43.235" v="77" actId="478"/>
          <ac:spMkLst>
            <pc:docMk/>
            <pc:sldMk cId="607628684" sldId="336"/>
            <ac:spMk id="24" creationId="{1D2C1E99-C004-0D71-DDC2-0856BEF39E46}"/>
          </ac:spMkLst>
        </pc:spChg>
        <pc:spChg chg="add mod">
          <ac:chgData name="Bethsabe Moreno" userId="64c8987206382498" providerId="LiveId" clId="{078093AA-BBD7-47DA-8572-71BD8902630E}" dt="2023-03-08T15:56:00.482" v="88" actId="1076"/>
          <ac:spMkLst>
            <pc:docMk/>
            <pc:sldMk cId="607628684" sldId="336"/>
            <ac:spMk id="25" creationId="{8ED01A0D-BBCF-10DB-9125-53C48AB674D5}"/>
          </ac:spMkLst>
        </pc:spChg>
        <pc:spChg chg="del">
          <ac:chgData name="Bethsabe Moreno" userId="64c8987206382498" providerId="LiveId" clId="{078093AA-BBD7-47DA-8572-71BD8902630E}" dt="2023-03-08T15:55:41.147" v="75" actId="478"/>
          <ac:spMkLst>
            <pc:docMk/>
            <pc:sldMk cId="607628684" sldId="336"/>
            <ac:spMk id="26" creationId="{3A437F5F-E879-D0A4-CCC5-8FFE3C2A9BD9}"/>
          </ac:spMkLst>
        </pc:spChg>
        <pc:spChg chg="add mod">
          <ac:chgData name="Bethsabe Moreno" userId="64c8987206382498" providerId="LiveId" clId="{078093AA-BBD7-47DA-8572-71BD8902630E}" dt="2023-03-08T15:56:23.081" v="111" actId="20577"/>
          <ac:spMkLst>
            <pc:docMk/>
            <pc:sldMk cId="607628684" sldId="336"/>
            <ac:spMk id="27" creationId="{75664C97-439F-D1AD-C4E4-B56A1244BE86}"/>
          </ac:spMkLst>
        </pc:spChg>
        <pc:spChg chg="del">
          <ac:chgData name="Bethsabe Moreno" userId="64c8987206382498" providerId="LiveId" clId="{078093AA-BBD7-47DA-8572-71BD8902630E}" dt="2023-03-08T15:55:45.879" v="81" actId="478"/>
          <ac:spMkLst>
            <pc:docMk/>
            <pc:sldMk cId="607628684" sldId="336"/>
            <ac:spMk id="28" creationId="{0F382567-6A2C-1F75-5EC0-CF4EDD053BB8}"/>
          </ac:spMkLst>
        </pc:spChg>
        <pc:spChg chg="del">
          <ac:chgData name="Bethsabe Moreno" userId="64c8987206382498" providerId="LiveId" clId="{078093AA-BBD7-47DA-8572-71BD8902630E}" dt="2023-03-08T15:55:33.566" v="71" actId="478"/>
          <ac:spMkLst>
            <pc:docMk/>
            <pc:sldMk cId="607628684" sldId="336"/>
            <ac:spMk id="35" creationId="{00000000-0000-0000-0000-000000000000}"/>
          </ac:spMkLst>
        </pc:spChg>
        <pc:spChg chg="add mod">
          <ac:chgData name="Bethsabe Moreno" userId="64c8987206382498" providerId="LiveId" clId="{078093AA-BBD7-47DA-8572-71BD8902630E}" dt="2023-03-08T15:58:36.716" v="421" actId="14100"/>
          <ac:spMkLst>
            <pc:docMk/>
            <pc:sldMk cId="607628684" sldId="336"/>
            <ac:spMk id="40" creationId="{05AE3454-2E60-0A18-8136-B155F84AE24F}"/>
          </ac:spMkLst>
        </pc:spChg>
        <pc:spChg chg="add mod">
          <ac:chgData name="Bethsabe Moreno" userId="64c8987206382498" providerId="LiveId" clId="{078093AA-BBD7-47DA-8572-71BD8902630E}" dt="2023-03-08T16:01:11.225" v="560" actId="20577"/>
          <ac:spMkLst>
            <pc:docMk/>
            <pc:sldMk cId="607628684" sldId="336"/>
            <ac:spMk id="45" creationId="{4B4D931E-8D0B-CD7D-2D4D-A2A6E66EE6B7}"/>
          </ac:spMkLst>
        </pc:spChg>
        <pc:spChg chg="add mod">
          <ac:chgData name="Bethsabe Moreno" userId="64c8987206382498" providerId="LiveId" clId="{078093AA-BBD7-47DA-8572-71BD8902630E}" dt="2023-03-08T16:00:28.231" v="536" actId="1076"/>
          <ac:spMkLst>
            <pc:docMk/>
            <pc:sldMk cId="607628684" sldId="336"/>
            <ac:spMk id="48" creationId="{581BFA0E-0D6F-AD86-15D2-3244C6613093}"/>
          </ac:spMkLst>
        </pc:spChg>
        <pc:spChg chg="del">
          <ac:chgData name="Bethsabe Moreno" userId="64c8987206382498" providerId="LiveId" clId="{078093AA-BBD7-47DA-8572-71BD8902630E}" dt="2023-03-08T15:55:41.147" v="75" actId="478"/>
          <ac:spMkLst>
            <pc:docMk/>
            <pc:sldMk cId="607628684" sldId="336"/>
            <ac:spMk id="49" creationId="{2CC1CF64-3C42-FA69-E58B-DC5939D33A0F}"/>
          </ac:spMkLst>
        </pc:spChg>
        <pc:spChg chg="del">
          <ac:chgData name="Bethsabe Moreno" userId="64c8987206382498" providerId="LiveId" clId="{078093AA-BBD7-47DA-8572-71BD8902630E}" dt="2023-03-08T15:55:50.259" v="85" actId="478"/>
          <ac:spMkLst>
            <pc:docMk/>
            <pc:sldMk cId="607628684" sldId="336"/>
            <ac:spMk id="51" creationId="{D74B5CCA-C2B4-4697-C352-4C68DE2DE67C}"/>
          </ac:spMkLst>
        </pc:spChg>
        <pc:spChg chg="del">
          <ac:chgData name="Bethsabe Moreno" userId="64c8987206382498" providerId="LiveId" clId="{078093AA-BBD7-47DA-8572-71BD8902630E}" dt="2023-03-08T15:55:47.483" v="83" actId="478"/>
          <ac:spMkLst>
            <pc:docMk/>
            <pc:sldMk cId="607628684" sldId="336"/>
            <ac:spMk id="52" creationId="{606CF960-7973-D4C4-17A6-35E9009C4BC8}"/>
          </ac:spMkLst>
        </pc:spChg>
        <pc:spChg chg="del">
          <ac:chgData name="Bethsabe Moreno" userId="64c8987206382498" providerId="LiveId" clId="{078093AA-BBD7-47DA-8572-71BD8902630E}" dt="2023-03-08T15:55:49.092" v="84" actId="478"/>
          <ac:spMkLst>
            <pc:docMk/>
            <pc:sldMk cId="607628684" sldId="336"/>
            <ac:spMk id="55" creationId="{147FC356-11B8-2F43-30B3-415313463DEB}"/>
          </ac:spMkLst>
        </pc:spChg>
        <pc:spChg chg="add mod">
          <ac:chgData name="Bethsabe Moreno" userId="64c8987206382498" providerId="LiveId" clId="{078093AA-BBD7-47DA-8572-71BD8902630E}" dt="2023-03-08T16:00:04.936" v="524" actId="1076"/>
          <ac:spMkLst>
            <pc:docMk/>
            <pc:sldMk cId="607628684" sldId="336"/>
            <ac:spMk id="56" creationId="{4AE09944-A230-9A70-F0D7-0F7CB2A20AF6}"/>
          </ac:spMkLst>
        </pc:spChg>
        <pc:spChg chg="add mod">
          <ac:chgData name="Bethsabe Moreno" userId="64c8987206382498" providerId="LiveId" clId="{078093AA-BBD7-47DA-8572-71BD8902630E}" dt="2023-03-08T16:02:32.134" v="787" actId="20577"/>
          <ac:spMkLst>
            <pc:docMk/>
            <pc:sldMk cId="607628684" sldId="336"/>
            <ac:spMk id="57" creationId="{F49CB45E-45AB-6FA1-E131-C2AABD1CCD17}"/>
          </ac:spMkLst>
        </pc:spChg>
        <pc:grpChg chg="del">
          <ac:chgData name="Bethsabe Moreno" userId="64c8987206382498" providerId="LiveId" clId="{078093AA-BBD7-47DA-8572-71BD8902630E}" dt="2023-03-08T15:55:46.796" v="82" actId="478"/>
          <ac:grpSpMkLst>
            <pc:docMk/>
            <pc:sldMk cId="607628684" sldId="336"/>
            <ac:grpSpMk id="34" creationId="{8FFD0DD2-FC46-EBE5-D1A8-2C76E6C30381}"/>
          </ac:grpSpMkLst>
        </pc:grpChg>
        <pc:grpChg chg="del">
          <ac:chgData name="Bethsabe Moreno" userId="64c8987206382498" providerId="LiveId" clId="{078093AA-BBD7-47DA-8572-71BD8902630E}" dt="2023-03-08T15:55:41.147" v="75" actId="478"/>
          <ac:grpSpMkLst>
            <pc:docMk/>
            <pc:sldMk cId="607628684" sldId="336"/>
            <ac:grpSpMk id="37" creationId="{AB297038-21FE-D302-1062-A16654C6F3F9}"/>
          </ac:grpSpMkLst>
        </pc:grpChg>
        <pc:grpChg chg="del">
          <ac:chgData name="Bethsabe Moreno" userId="64c8987206382498" providerId="LiveId" clId="{078093AA-BBD7-47DA-8572-71BD8902630E}" dt="2023-03-08T15:55:41.147" v="75" actId="478"/>
          <ac:grpSpMkLst>
            <pc:docMk/>
            <pc:sldMk cId="607628684" sldId="336"/>
            <ac:grpSpMk id="38" creationId="{E20CA670-3870-BE9E-9C52-3595A754905E}"/>
          </ac:grpSpMkLst>
        </pc:grpChg>
        <pc:grpChg chg="del">
          <ac:chgData name="Bethsabe Moreno" userId="64c8987206382498" providerId="LiveId" clId="{078093AA-BBD7-47DA-8572-71BD8902630E}" dt="2023-03-08T15:55:41.147" v="75" actId="478"/>
          <ac:grpSpMkLst>
            <pc:docMk/>
            <pc:sldMk cId="607628684" sldId="336"/>
            <ac:grpSpMk id="39" creationId="{FCA50D04-A138-4366-E739-7EF6C0E8C31F}"/>
          </ac:grpSpMkLst>
        </pc:grpChg>
        <pc:picChg chg="del">
          <ac:chgData name="Bethsabe Moreno" userId="64c8987206382498" providerId="LiveId" clId="{078093AA-BBD7-47DA-8572-71BD8902630E}" dt="2023-03-08T15:55:44.208" v="79" actId="478"/>
          <ac:picMkLst>
            <pc:docMk/>
            <pc:sldMk cId="607628684" sldId="336"/>
            <ac:picMk id="29" creationId="{563BF9AC-16DF-230F-20A2-5027C9EF256F}"/>
          </ac:picMkLst>
        </pc:picChg>
        <pc:picChg chg="del">
          <ac:chgData name="Bethsabe Moreno" userId="64c8987206382498" providerId="LiveId" clId="{078093AA-BBD7-47DA-8572-71BD8902630E}" dt="2023-03-08T15:55:44.697" v="80" actId="478"/>
          <ac:picMkLst>
            <pc:docMk/>
            <pc:sldMk cId="607628684" sldId="336"/>
            <ac:picMk id="30" creationId="{CB281C26-7048-AF0E-8B2F-C126DD1EE5B8}"/>
          </ac:picMkLst>
        </pc:picChg>
        <pc:picChg chg="del">
          <ac:chgData name="Bethsabe Moreno" userId="64c8987206382498" providerId="LiveId" clId="{078093AA-BBD7-47DA-8572-71BD8902630E}" dt="2023-03-08T15:55:43.683" v="78" actId="478"/>
          <ac:picMkLst>
            <pc:docMk/>
            <pc:sldMk cId="607628684" sldId="336"/>
            <ac:picMk id="31" creationId="{750485AC-0EED-678A-E2AA-A9FE5BB82CF0}"/>
          </ac:picMkLst>
        </pc:picChg>
        <pc:picChg chg="add mod">
          <ac:chgData name="Bethsabe Moreno" userId="64c8987206382498" providerId="LiveId" clId="{078093AA-BBD7-47DA-8572-71BD8902630E}" dt="2023-03-08T16:01:02.363" v="550" actId="14100"/>
          <ac:picMkLst>
            <pc:docMk/>
            <pc:sldMk cId="607628684" sldId="336"/>
            <ac:picMk id="36" creationId="{026DB4D5-9B55-CE0D-C75E-561F0D349861}"/>
          </ac:picMkLst>
        </pc:picChg>
        <pc:picChg chg="del">
          <ac:chgData name="Bethsabe Moreno" userId="64c8987206382498" providerId="LiveId" clId="{078093AA-BBD7-47DA-8572-71BD8902630E}" dt="2023-03-08T15:55:50.852" v="86" actId="478"/>
          <ac:picMkLst>
            <pc:docMk/>
            <pc:sldMk cId="607628684" sldId="336"/>
            <ac:picMk id="50" creationId="{7E182C07-C373-6893-A4A6-008CCE5CAA08}"/>
          </ac:picMkLst>
        </pc:picChg>
        <pc:picChg chg="add mod">
          <ac:chgData name="Bethsabe Moreno" userId="64c8987206382498" providerId="LiveId" clId="{078093AA-BBD7-47DA-8572-71BD8902630E}" dt="2023-03-08T16:01:06.083" v="551" actId="14100"/>
          <ac:picMkLst>
            <pc:docMk/>
            <pc:sldMk cId="607628684" sldId="336"/>
            <ac:picMk id="53" creationId="{F14191C9-C1AB-A26F-D2E5-DB2343DCCCFA}"/>
          </ac:picMkLst>
        </pc:picChg>
        <pc:picChg chg="del">
          <ac:chgData name="Bethsabe Moreno" userId="64c8987206382498" providerId="LiveId" clId="{078093AA-BBD7-47DA-8572-71BD8902630E}" dt="2023-03-08T15:55:41.965" v="76" actId="478"/>
          <ac:picMkLst>
            <pc:docMk/>
            <pc:sldMk cId="607628684" sldId="336"/>
            <ac:picMk id="54" creationId="{149FA8FC-5582-F906-1ABF-3C82452CE844}"/>
          </ac:picMkLst>
        </pc:picChg>
      </pc:sldChg>
      <pc:sldChg chg="addSp delSp modSp add mod">
        <pc:chgData name="Bethsabe Moreno" userId="64c8987206382498" providerId="LiveId" clId="{078093AA-BBD7-47DA-8572-71BD8902630E}" dt="2023-03-08T17:33:05.056" v="4717" actId="6549"/>
        <pc:sldMkLst>
          <pc:docMk/>
          <pc:sldMk cId="1827828731" sldId="337"/>
        </pc:sldMkLst>
        <pc:spChg chg="add mod">
          <ac:chgData name="Bethsabe Moreno" userId="64c8987206382498" providerId="LiveId" clId="{078093AA-BBD7-47DA-8572-71BD8902630E}" dt="2023-03-08T17:33:05.056" v="4717" actId="6549"/>
          <ac:spMkLst>
            <pc:docMk/>
            <pc:sldMk cId="1827828731" sldId="337"/>
            <ac:spMk id="23" creationId="{DB83F901-E25E-EB9A-2589-C6A14D9239DF}"/>
          </ac:spMkLst>
        </pc:spChg>
        <pc:spChg chg="add mod">
          <ac:chgData name="Bethsabe Moreno" userId="64c8987206382498" providerId="LiveId" clId="{078093AA-BBD7-47DA-8572-71BD8902630E}" dt="2023-03-08T17:31:30.356" v="4705" actId="123"/>
          <ac:spMkLst>
            <pc:docMk/>
            <pc:sldMk cId="1827828731" sldId="337"/>
            <ac:spMk id="24" creationId="{5EE16DAE-22E9-EC5F-EB98-7E1653515018}"/>
          </ac:spMkLst>
        </pc:spChg>
        <pc:spChg chg="add del mod">
          <ac:chgData name="Bethsabe Moreno" userId="64c8987206382498" providerId="LiveId" clId="{078093AA-BBD7-47DA-8572-71BD8902630E}" dt="2023-03-08T16:07:35.566" v="811" actId="478"/>
          <ac:spMkLst>
            <pc:docMk/>
            <pc:sldMk cId="1827828731" sldId="337"/>
            <ac:spMk id="25" creationId="{63A48145-BE6F-245C-AC20-75DD570160B5}"/>
          </ac:spMkLst>
        </pc:spChg>
        <pc:spChg chg="del">
          <ac:chgData name="Bethsabe Moreno" userId="64c8987206382498" providerId="LiveId" clId="{078093AA-BBD7-47DA-8572-71BD8902630E}" dt="2023-03-08T16:06:32.423" v="804" actId="478"/>
          <ac:spMkLst>
            <pc:docMk/>
            <pc:sldMk cId="1827828731" sldId="337"/>
            <ac:spMk id="26" creationId="{C628B584-9E6D-E10B-447F-DC004BDCF625}"/>
          </ac:spMkLst>
        </pc:spChg>
        <pc:spChg chg="add del mod">
          <ac:chgData name="Bethsabe Moreno" userId="64c8987206382498" providerId="LiveId" clId="{078093AA-BBD7-47DA-8572-71BD8902630E}" dt="2023-03-08T16:07:35.566" v="811" actId="478"/>
          <ac:spMkLst>
            <pc:docMk/>
            <pc:sldMk cId="1827828731" sldId="337"/>
            <ac:spMk id="28" creationId="{DA0C8E36-AE93-DAD6-A520-A472E5834EB3}"/>
          </ac:spMkLst>
        </pc:spChg>
        <pc:spChg chg="add del mod">
          <ac:chgData name="Bethsabe Moreno" userId="64c8987206382498" providerId="LiveId" clId="{078093AA-BBD7-47DA-8572-71BD8902630E}" dt="2023-03-08T16:07:35.566" v="811" actId="478"/>
          <ac:spMkLst>
            <pc:docMk/>
            <pc:sldMk cId="1827828731" sldId="337"/>
            <ac:spMk id="29" creationId="{37731E68-D44F-DF09-75AA-B00338BFB5B5}"/>
          </ac:spMkLst>
        </pc:spChg>
        <pc:spChg chg="add del mod">
          <ac:chgData name="Bethsabe Moreno" userId="64c8987206382498" providerId="LiveId" clId="{078093AA-BBD7-47DA-8572-71BD8902630E}" dt="2023-03-08T16:07:35.566" v="811" actId="478"/>
          <ac:spMkLst>
            <pc:docMk/>
            <pc:sldMk cId="1827828731" sldId="337"/>
            <ac:spMk id="30" creationId="{D39EF37C-4896-70D4-82E6-18C09B3F37BF}"/>
          </ac:spMkLst>
        </pc:spChg>
        <pc:spChg chg="add del mod">
          <ac:chgData name="Bethsabe Moreno" userId="64c8987206382498" providerId="LiveId" clId="{078093AA-BBD7-47DA-8572-71BD8902630E}" dt="2023-03-08T16:07:35.566" v="811" actId="478"/>
          <ac:spMkLst>
            <pc:docMk/>
            <pc:sldMk cId="1827828731" sldId="337"/>
            <ac:spMk id="31" creationId="{B509FF65-5425-7151-0D76-5BEF3A88FAC8}"/>
          </ac:spMkLst>
        </pc:spChg>
        <pc:spChg chg="add del mod">
          <ac:chgData name="Bethsabe Moreno" userId="64c8987206382498" providerId="LiveId" clId="{078093AA-BBD7-47DA-8572-71BD8902630E}" dt="2023-03-08T16:07:35.566" v="811" actId="478"/>
          <ac:spMkLst>
            <pc:docMk/>
            <pc:sldMk cId="1827828731" sldId="337"/>
            <ac:spMk id="32" creationId="{0F6BEE61-F8BE-662C-8763-4A7DBA227E54}"/>
          </ac:spMkLst>
        </pc:spChg>
        <pc:spChg chg="add del mod">
          <ac:chgData name="Bethsabe Moreno" userId="64c8987206382498" providerId="LiveId" clId="{078093AA-BBD7-47DA-8572-71BD8902630E}" dt="2023-03-08T16:09:10.234" v="901" actId="478"/>
          <ac:spMkLst>
            <pc:docMk/>
            <pc:sldMk cId="1827828731" sldId="337"/>
            <ac:spMk id="33" creationId="{FD720D81-BBCD-EE71-D0C1-247BDC0AE1E9}"/>
          </ac:spMkLst>
        </pc:spChg>
        <pc:spChg chg="del">
          <ac:chgData name="Bethsabe Moreno" userId="64c8987206382498" providerId="LiveId" clId="{078093AA-BBD7-47DA-8572-71BD8902630E}" dt="2023-03-08T16:06:31.182" v="803" actId="478"/>
          <ac:spMkLst>
            <pc:docMk/>
            <pc:sldMk cId="1827828731" sldId="337"/>
            <ac:spMk id="38" creationId="{17AC0FFD-0288-857B-D052-06C4F130B9B9}"/>
          </ac:spMkLst>
        </pc:spChg>
        <pc:graphicFrameChg chg="del">
          <ac:chgData name="Bethsabe Moreno" userId="64c8987206382498" providerId="LiveId" clId="{078093AA-BBD7-47DA-8572-71BD8902630E}" dt="2023-03-08T16:06:30.066" v="802" actId="478"/>
          <ac:graphicFrameMkLst>
            <pc:docMk/>
            <pc:sldMk cId="1827828731" sldId="337"/>
            <ac:graphicFrameMk id="27" creationId="{E0A70FB1-C7E0-7827-320A-1AFA284579D6}"/>
          </ac:graphicFrameMkLst>
        </pc:graphicFrameChg>
      </pc:sldChg>
      <pc:sldChg chg="delSp modSp add del mod delAnim">
        <pc:chgData name="Bethsabe Moreno" userId="64c8987206382498" providerId="LiveId" clId="{078093AA-BBD7-47DA-8572-71BD8902630E}" dt="2023-03-08T15:57:43.286" v="227" actId="47"/>
        <pc:sldMkLst>
          <pc:docMk/>
          <pc:sldMk cId="1984198026" sldId="337"/>
        </pc:sldMkLst>
        <pc:spChg chg="del">
          <ac:chgData name="Bethsabe Moreno" userId="64c8987206382498" providerId="LiveId" clId="{078093AA-BBD7-47DA-8572-71BD8902630E}" dt="2023-03-08T15:57:06.126" v="223" actId="478"/>
          <ac:spMkLst>
            <pc:docMk/>
            <pc:sldMk cId="1984198026" sldId="337"/>
            <ac:spMk id="36" creationId="{6AA8AC42-ED6E-CB9F-F2F0-40ED734374D0}"/>
          </ac:spMkLst>
        </pc:spChg>
        <pc:spChg chg="del">
          <ac:chgData name="Bethsabe Moreno" userId="64c8987206382498" providerId="LiveId" clId="{078093AA-BBD7-47DA-8572-71BD8902630E}" dt="2023-03-08T15:57:07.383" v="224" actId="478"/>
          <ac:spMkLst>
            <pc:docMk/>
            <pc:sldMk cId="1984198026" sldId="337"/>
            <ac:spMk id="38" creationId="{3D0EA83F-1FDB-FB48-CF75-1163AB8B53E7}"/>
          </ac:spMkLst>
        </pc:spChg>
        <pc:spChg chg="del">
          <ac:chgData name="Bethsabe Moreno" userId="64c8987206382498" providerId="LiveId" clId="{078093AA-BBD7-47DA-8572-71BD8902630E}" dt="2023-03-08T15:57:08.649" v="225" actId="478"/>
          <ac:spMkLst>
            <pc:docMk/>
            <pc:sldMk cId="1984198026" sldId="337"/>
            <ac:spMk id="40" creationId="{7AE85193-23AA-A664-AF10-7B62571FB0C3}"/>
          </ac:spMkLst>
        </pc:spChg>
        <pc:picChg chg="mod">
          <ac:chgData name="Bethsabe Moreno" userId="64c8987206382498" providerId="LiveId" clId="{078093AA-BBD7-47DA-8572-71BD8902630E}" dt="2023-03-08T15:57:22.401" v="226" actId="14100"/>
          <ac:picMkLst>
            <pc:docMk/>
            <pc:sldMk cId="1984198026" sldId="337"/>
            <ac:picMk id="15" creationId="{553FCA6C-AF69-A45C-D5AC-FFDDF09779A3}"/>
          </ac:picMkLst>
        </pc:picChg>
        <pc:picChg chg="mod">
          <ac:chgData name="Bethsabe Moreno" userId="64c8987206382498" providerId="LiveId" clId="{078093AA-BBD7-47DA-8572-71BD8902630E}" dt="2023-03-08T15:57:22.401" v="226" actId="14100"/>
          <ac:picMkLst>
            <pc:docMk/>
            <pc:sldMk cId="1984198026" sldId="337"/>
            <ac:picMk id="16" creationId="{D6C66886-386F-D4A9-4542-433763118B11}"/>
          </ac:picMkLst>
        </pc:picChg>
        <pc:picChg chg="mod">
          <ac:chgData name="Bethsabe Moreno" userId="64c8987206382498" providerId="LiveId" clId="{078093AA-BBD7-47DA-8572-71BD8902630E}" dt="2023-03-08T15:57:22.401" v="226" actId="14100"/>
          <ac:picMkLst>
            <pc:docMk/>
            <pc:sldMk cId="1984198026" sldId="337"/>
            <ac:picMk id="17" creationId="{6C255F6E-AEC7-B386-58BC-FD3245DA3550}"/>
          </ac:picMkLst>
        </pc:picChg>
        <pc:picChg chg="del">
          <ac:chgData name="Bethsabe Moreno" userId="64c8987206382498" providerId="LiveId" clId="{078093AA-BBD7-47DA-8572-71BD8902630E}" dt="2023-03-08T15:57:06.126" v="223" actId="478"/>
          <ac:picMkLst>
            <pc:docMk/>
            <pc:sldMk cId="1984198026" sldId="337"/>
            <ac:picMk id="37" creationId="{79E448C5-8F02-92E6-2A36-8C08D9E7CFD9}"/>
          </ac:picMkLst>
        </pc:picChg>
        <pc:picChg chg="del">
          <ac:chgData name="Bethsabe Moreno" userId="64c8987206382498" providerId="LiveId" clId="{078093AA-BBD7-47DA-8572-71BD8902630E}" dt="2023-03-08T15:57:07.383" v="224" actId="478"/>
          <ac:picMkLst>
            <pc:docMk/>
            <pc:sldMk cId="1984198026" sldId="337"/>
            <ac:picMk id="39" creationId="{556D9E48-28A2-7025-68A5-909EE26979AC}"/>
          </ac:picMkLst>
        </pc:picChg>
        <pc:picChg chg="del">
          <ac:chgData name="Bethsabe Moreno" userId="64c8987206382498" providerId="LiveId" clId="{078093AA-BBD7-47DA-8572-71BD8902630E}" dt="2023-03-08T15:57:08.649" v="225" actId="478"/>
          <ac:picMkLst>
            <pc:docMk/>
            <pc:sldMk cId="1984198026" sldId="337"/>
            <ac:picMk id="41" creationId="{0C34E71A-38B3-675D-5085-3776480C64EE}"/>
          </ac:picMkLst>
        </pc:picChg>
      </pc:sldChg>
      <pc:sldChg chg="add del">
        <pc:chgData name="Bethsabe Moreno" userId="64c8987206382498" providerId="LiveId" clId="{078093AA-BBD7-47DA-8572-71BD8902630E}" dt="2023-03-08T18:48:42.048" v="9078" actId="2696"/>
        <pc:sldMkLst>
          <pc:docMk/>
          <pc:sldMk cId="194792445" sldId="338"/>
        </pc:sldMkLst>
      </pc:sldChg>
      <pc:sldChg chg="addSp delSp modSp add del mod modNotesTx">
        <pc:chgData name="Bethsabe Moreno" userId="64c8987206382498" providerId="LiveId" clId="{078093AA-BBD7-47DA-8572-71BD8902630E}" dt="2023-03-08T18:48:37.008" v="9076" actId="2696"/>
        <pc:sldMkLst>
          <pc:docMk/>
          <pc:sldMk cId="1233321621" sldId="338"/>
        </pc:sldMkLst>
        <pc:spChg chg="add mod">
          <ac:chgData name="Bethsabe Moreno" userId="64c8987206382498" providerId="LiveId" clId="{078093AA-BBD7-47DA-8572-71BD8902630E}" dt="2023-03-08T18:39:43.778" v="8573" actId="1076"/>
          <ac:spMkLst>
            <pc:docMk/>
            <pc:sldMk cId="1233321621" sldId="338"/>
            <ac:spMk id="6" creationId="{31DC3A5D-B406-2D48-3CA9-0460385F1D9E}"/>
          </ac:spMkLst>
        </pc:spChg>
        <pc:spChg chg="add mod">
          <ac:chgData name="Bethsabe Moreno" userId="64c8987206382498" providerId="LiveId" clId="{078093AA-BBD7-47DA-8572-71BD8902630E}" dt="2023-03-08T18:06:45.880" v="6931" actId="14100"/>
          <ac:spMkLst>
            <pc:docMk/>
            <pc:sldMk cId="1233321621" sldId="338"/>
            <ac:spMk id="7" creationId="{140E1797-9F38-0B2B-BE34-D7DAC4C98709}"/>
          </ac:spMkLst>
        </pc:spChg>
        <pc:spChg chg="add mod">
          <ac:chgData name="Bethsabe Moreno" userId="64c8987206382498" providerId="LiveId" clId="{078093AA-BBD7-47DA-8572-71BD8902630E}" dt="2023-03-08T18:39:35.427" v="8572" actId="6549"/>
          <ac:spMkLst>
            <pc:docMk/>
            <pc:sldMk cId="1233321621" sldId="338"/>
            <ac:spMk id="8" creationId="{9EDCE012-9857-A186-CE68-D842727B15CD}"/>
          </ac:spMkLst>
        </pc:spChg>
        <pc:spChg chg="mod">
          <ac:chgData name="Bethsabe Moreno" userId="64c8987206382498" providerId="LiveId" clId="{078093AA-BBD7-47DA-8572-71BD8902630E}" dt="2023-03-08T18:39:23.389" v="8508" actId="1076"/>
          <ac:spMkLst>
            <pc:docMk/>
            <pc:sldMk cId="1233321621" sldId="338"/>
            <ac:spMk id="9" creationId="{9AC22658-E29A-BEE7-6ED1-D5121C423D35}"/>
          </ac:spMkLst>
        </pc:spChg>
        <pc:spChg chg="del mod">
          <ac:chgData name="Bethsabe Moreno" userId="64c8987206382498" providerId="LiveId" clId="{078093AA-BBD7-47DA-8572-71BD8902630E}" dt="2023-03-08T16:30:26.759" v="2872" actId="478"/>
          <ac:spMkLst>
            <pc:docMk/>
            <pc:sldMk cId="1233321621" sldId="338"/>
            <ac:spMk id="35" creationId="{B52FC120-B796-89E1-CB99-DC1FFF23C435}"/>
          </ac:spMkLst>
        </pc:spChg>
        <pc:graphicFrameChg chg="mod modGraphic">
          <ac:chgData name="Bethsabe Moreno" userId="64c8987206382498" providerId="LiveId" clId="{078093AA-BBD7-47DA-8572-71BD8902630E}" dt="2023-03-08T17:26:11.127" v="4698" actId="14100"/>
          <ac:graphicFrameMkLst>
            <pc:docMk/>
            <pc:sldMk cId="1233321621" sldId="338"/>
            <ac:graphicFrameMk id="5" creationId="{82EFC781-E8D8-6B0D-12CA-9848FA092AC1}"/>
          </ac:graphicFrameMkLst>
        </pc:graphicFrameChg>
      </pc:sldChg>
      <pc:sldChg chg="addSp delSp modSp add del mod ord addCm delCm modCm modNotesTx">
        <pc:chgData name="Bethsabe Moreno" userId="64c8987206382498" providerId="LiveId" clId="{078093AA-BBD7-47DA-8572-71BD8902630E}" dt="2023-04-13T03:59:40.115" v="23262" actId="47"/>
        <pc:sldMkLst>
          <pc:docMk/>
          <pc:sldMk cId="1360729272" sldId="338"/>
        </pc:sldMkLst>
        <pc:spChg chg="mod">
          <ac:chgData name="Bethsabe Moreno" userId="64c8987206382498" providerId="LiveId" clId="{078093AA-BBD7-47DA-8572-71BD8902630E}" dt="2023-04-11T15:00:34.486" v="23183" actId="1076"/>
          <ac:spMkLst>
            <pc:docMk/>
            <pc:sldMk cId="1360729272" sldId="338"/>
            <ac:spMk id="6" creationId="{31DC3A5D-B406-2D48-3CA9-0460385F1D9E}"/>
          </ac:spMkLst>
        </pc:spChg>
        <pc:spChg chg="del mod">
          <ac:chgData name="Bethsabe Moreno" userId="64c8987206382498" providerId="LiveId" clId="{078093AA-BBD7-47DA-8572-71BD8902630E}" dt="2023-03-08T19:41:56.705" v="10835" actId="478"/>
          <ac:spMkLst>
            <pc:docMk/>
            <pc:sldMk cId="1360729272" sldId="338"/>
            <ac:spMk id="7" creationId="{140E1797-9F38-0B2B-BE34-D7DAC4C98709}"/>
          </ac:spMkLst>
        </pc:spChg>
        <pc:spChg chg="add mod">
          <ac:chgData name="Bethsabe Moreno" userId="64c8987206382498" providerId="LiveId" clId="{078093AA-BBD7-47DA-8572-71BD8902630E}" dt="2023-04-11T14:50:51.203" v="22854" actId="1035"/>
          <ac:spMkLst>
            <pc:docMk/>
            <pc:sldMk cId="1360729272" sldId="338"/>
            <ac:spMk id="7" creationId="{F10C34DB-892F-815A-48BB-83F610B5958C}"/>
          </ac:spMkLst>
        </pc:spChg>
        <pc:spChg chg="del">
          <ac:chgData name="Bethsabe Moreno" userId="64c8987206382498" providerId="LiveId" clId="{078093AA-BBD7-47DA-8572-71BD8902630E}" dt="2023-03-08T19:36:33.993" v="10405" actId="478"/>
          <ac:spMkLst>
            <pc:docMk/>
            <pc:sldMk cId="1360729272" sldId="338"/>
            <ac:spMk id="8" creationId="{9EDCE012-9857-A186-CE68-D842727B15CD}"/>
          </ac:spMkLst>
        </pc:spChg>
        <pc:spChg chg="mod">
          <ac:chgData name="Bethsabe Moreno" userId="64c8987206382498" providerId="LiveId" clId="{078093AA-BBD7-47DA-8572-71BD8902630E}" dt="2023-03-29T16:44:09.024" v="13053" actId="20577"/>
          <ac:spMkLst>
            <pc:docMk/>
            <pc:sldMk cId="1360729272" sldId="338"/>
            <ac:spMk id="9" creationId="{9AC22658-E29A-BEE7-6ED1-D5121C423D35}"/>
          </ac:spMkLst>
        </pc:spChg>
        <pc:spChg chg="add mod">
          <ac:chgData name="Bethsabe Moreno" userId="64c8987206382498" providerId="LiveId" clId="{078093AA-BBD7-47DA-8572-71BD8902630E}" dt="2023-03-29T17:52:46.393" v="13538" actId="1036"/>
          <ac:spMkLst>
            <pc:docMk/>
            <pc:sldMk cId="1360729272" sldId="338"/>
            <ac:spMk id="10" creationId="{6B58A9F2-F108-3844-6673-E8DE84765A03}"/>
          </ac:spMkLst>
        </pc:spChg>
        <pc:spChg chg="add mod">
          <ac:chgData name="Bethsabe Moreno" userId="64c8987206382498" providerId="LiveId" clId="{078093AA-BBD7-47DA-8572-71BD8902630E}" dt="2023-04-11T14:50:51.203" v="22854" actId="1035"/>
          <ac:spMkLst>
            <pc:docMk/>
            <pc:sldMk cId="1360729272" sldId="338"/>
            <ac:spMk id="12" creationId="{9C4BD2E4-C5C4-23E6-DDF8-5570F6369BBB}"/>
          </ac:spMkLst>
        </pc:spChg>
        <pc:spChg chg="add del mod">
          <ac:chgData name="Bethsabe Moreno" userId="64c8987206382498" providerId="LiveId" clId="{078093AA-BBD7-47DA-8572-71BD8902630E}" dt="2023-04-04T16:45:30.420" v="21839" actId="478"/>
          <ac:spMkLst>
            <pc:docMk/>
            <pc:sldMk cId="1360729272" sldId="338"/>
            <ac:spMk id="13" creationId="{07E66553-2CD7-33D2-931A-32F93D0E59B3}"/>
          </ac:spMkLst>
        </pc:spChg>
        <pc:graphicFrameChg chg="mod modGraphic">
          <ac:chgData name="Bethsabe Moreno" userId="64c8987206382498" providerId="LiveId" clId="{078093AA-BBD7-47DA-8572-71BD8902630E}" dt="2023-04-11T15:03:50.073" v="23185" actId="14734"/>
          <ac:graphicFrameMkLst>
            <pc:docMk/>
            <pc:sldMk cId="1360729272" sldId="338"/>
            <ac:graphicFrameMk id="5" creationId="{82EFC781-E8D8-6B0D-12CA-9848FA092AC1}"/>
          </ac:graphicFrameMkLst>
        </pc:graphicFrameChg>
        <pc:graphicFrameChg chg="add mod modGraphic">
          <ac:chgData name="Bethsabe Moreno" userId="64c8987206382498" providerId="LiveId" clId="{078093AA-BBD7-47DA-8572-71BD8902630E}" dt="2023-04-12T21:50:06.851" v="23259" actId="14734"/>
          <ac:graphicFrameMkLst>
            <pc:docMk/>
            <pc:sldMk cId="1360729272" sldId="338"/>
            <ac:graphicFrameMk id="11" creationId="{E6357779-3644-A697-37D5-A868354F6727}"/>
          </ac:graphicFrameMkLst>
        </pc:graphicFrameChg>
        <pc:extLst>
          <p:ext xmlns:p="http://schemas.openxmlformats.org/presentationml/2006/main" uri="{D6D511B9-2390-475A-947B-AFAB55BFBCF1}">
            <pc226:cmChg xmlns:pc226="http://schemas.microsoft.com/office/powerpoint/2022/06/main/command" chg="add del">
              <pc226:chgData name="Bethsabe Moreno" userId="64c8987206382498" providerId="LiveId" clId="{078093AA-BBD7-47DA-8572-71BD8902630E}" dt="2023-03-21T21:13:40.823" v="12368"/>
              <pc2:cmMkLst xmlns:pc2="http://schemas.microsoft.com/office/powerpoint/2019/9/main/command">
                <pc:docMk/>
                <pc:sldMk cId="1360729272" sldId="338"/>
                <pc2:cmMk id="{6F78E804-058C-42A1-A169-6242352A5BD0}"/>
              </pc2:cmMkLst>
            </pc226:cmChg>
            <pc226:cmChg xmlns:pc226="http://schemas.microsoft.com/office/powerpoint/2022/06/main/command" chg="add del">
              <pc226:chgData name="Bethsabe Moreno" userId="64c8987206382498" providerId="LiveId" clId="{078093AA-BBD7-47DA-8572-71BD8902630E}" dt="2023-03-29T17:52:33.659" v="13531"/>
              <pc2:cmMkLst xmlns:pc2="http://schemas.microsoft.com/office/powerpoint/2019/9/main/command">
                <pc:docMk/>
                <pc:sldMk cId="1360729272" sldId="338"/>
                <pc2:cmMk id="{C63B9623-7B78-4CBF-AFE7-E8D05281FEE9}"/>
              </pc2:cmMkLst>
            </pc226:cmChg>
            <pc226:cmChg xmlns:pc226="http://schemas.microsoft.com/office/powerpoint/2022/06/main/command" chg="add">
              <pc226:chgData name="Bethsabe Moreno" userId="64c8987206382498" providerId="LiveId" clId="{078093AA-BBD7-47DA-8572-71BD8902630E}" dt="2023-04-11T14:58:02.070" v="23126"/>
              <pc2:cmMkLst xmlns:pc2="http://schemas.microsoft.com/office/powerpoint/2019/9/main/command">
                <pc:docMk/>
                <pc:sldMk cId="1360729272" sldId="338"/>
                <pc2:cmMk id="{52B6B832-5E8B-4C5E-A5B4-9843F9E81A37}"/>
              </pc2:cmMkLst>
            </pc226:cmChg>
            <pc226:cmChg xmlns:pc226="http://schemas.microsoft.com/office/powerpoint/2022/06/main/command" chg="add mod">
              <pc226:chgData name="Bethsabe Moreno" userId="64c8987206382498" providerId="LiveId" clId="{078093AA-BBD7-47DA-8572-71BD8902630E}" dt="2023-04-11T14:56:40.084" v="23124"/>
              <pc2:cmMkLst xmlns:pc2="http://schemas.microsoft.com/office/powerpoint/2019/9/main/command">
                <pc:docMk/>
                <pc:sldMk cId="1360729272" sldId="338"/>
                <pc2:cmMk id="{407A394F-A520-4BDA-A0BC-41D6D4D51A9D}"/>
              </pc2:cmMkLst>
            </pc226:cmChg>
          </p:ext>
        </pc:extLst>
      </pc:sldChg>
      <pc:sldChg chg="add del">
        <pc:chgData name="Bethsabe Moreno" userId="64c8987206382498" providerId="LiveId" clId="{078093AA-BBD7-47DA-8572-71BD8902630E}" dt="2023-03-08T18:48:46.603" v="9080" actId="2696"/>
        <pc:sldMkLst>
          <pc:docMk/>
          <pc:sldMk cId="2020381576" sldId="338"/>
        </pc:sldMkLst>
      </pc:sldChg>
      <pc:sldChg chg="addSp modSp add del mod">
        <pc:chgData name="Bethsabe Moreno" userId="64c8987206382498" providerId="LiveId" clId="{078093AA-BBD7-47DA-8572-71BD8902630E}" dt="2023-03-08T18:48:42.048" v="9078" actId="2696"/>
        <pc:sldMkLst>
          <pc:docMk/>
          <pc:sldMk cId="2180441211" sldId="339"/>
        </pc:sldMkLst>
        <pc:spChg chg="mod">
          <ac:chgData name="Bethsabe Moreno" userId="64c8987206382498" providerId="LiveId" clId="{078093AA-BBD7-47DA-8572-71BD8902630E}" dt="2023-03-08T18:42:27.842" v="9034" actId="1076"/>
          <ac:spMkLst>
            <pc:docMk/>
            <pc:sldMk cId="2180441211" sldId="339"/>
            <ac:spMk id="6" creationId="{31DC3A5D-B406-2D48-3CA9-0460385F1D9E}"/>
          </ac:spMkLst>
        </pc:spChg>
        <pc:spChg chg="add mod">
          <ac:chgData name="Bethsabe Moreno" userId="64c8987206382498" providerId="LiveId" clId="{078093AA-BBD7-47DA-8572-71BD8902630E}" dt="2023-03-08T18:40:08.857" v="8617" actId="20577"/>
          <ac:spMkLst>
            <pc:docMk/>
            <pc:sldMk cId="2180441211" sldId="339"/>
            <ac:spMk id="7" creationId="{CE67FAF2-95A6-2BB1-7A22-200E1517D37C}"/>
          </ac:spMkLst>
        </pc:spChg>
        <pc:spChg chg="add mod">
          <ac:chgData name="Bethsabe Moreno" userId="64c8987206382498" providerId="LiveId" clId="{078093AA-BBD7-47DA-8572-71BD8902630E}" dt="2023-03-08T18:40:47.571" v="8753" actId="20577"/>
          <ac:spMkLst>
            <pc:docMk/>
            <pc:sldMk cId="2180441211" sldId="339"/>
            <ac:spMk id="8" creationId="{415D0D8A-DA29-47FF-1C9C-EF5FCEE0C26D}"/>
          </ac:spMkLst>
        </pc:spChg>
        <pc:spChg chg="mod">
          <ac:chgData name="Bethsabe Moreno" userId="64c8987206382498" providerId="LiveId" clId="{078093AA-BBD7-47DA-8572-71BD8902630E}" dt="2023-03-08T18:48:31.900" v="9075" actId="20577"/>
          <ac:spMkLst>
            <pc:docMk/>
            <pc:sldMk cId="2180441211" sldId="339"/>
            <ac:spMk id="9" creationId="{9AC22658-E29A-BEE7-6ED1-D5121C423D35}"/>
          </ac:spMkLst>
        </pc:spChg>
        <pc:graphicFrameChg chg="modGraphic">
          <ac:chgData name="Bethsabe Moreno" userId="64c8987206382498" providerId="LiveId" clId="{078093AA-BBD7-47DA-8572-71BD8902630E}" dt="2023-03-08T17:53:26.994" v="5566" actId="2165"/>
          <ac:graphicFrameMkLst>
            <pc:docMk/>
            <pc:sldMk cId="2180441211" sldId="339"/>
            <ac:graphicFrameMk id="5" creationId="{82EFC781-E8D8-6B0D-12CA-9848FA092AC1}"/>
          </ac:graphicFrameMkLst>
        </pc:graphicFrameChg>
        <pc:graphicFrameChg chg="add mod modGraphic">
          <ac:chgData name="Bethsabe Moreno" userId="64c8987206382498" providerId="LiveId" clId="{078093AA-BBD7-47DA-8572-71BD8902630E}" dt="2023-03-08T18:42:24.580" v="9033" actId="2165"/>
          <ac:graphicFrameMkLst>
            <pc:docMk/>
            <pc:sldMk cId="2180441211" sldId="339"/>
            <ac:graphicFrameMk id="10" creationId="{4DF7746B-9B72-40E5-0161-7ADFF2B0A9E1}"/>
          </ac:graphicFrameMkLst>
        </pc:graphicFrameChg>
      </pc:sldChg>
      <pc:sldChg chg="addSp delSp modSp add del mod ord addCm modNotesTx">
        <pc:chgData name="Bethsabe Moreno" userId="64c8987206382498" providerId="LiveId" clId="{078093AA-BBD7-47DA-8572-71BD8902630E}" dt="2023-04-13T04:00:39.607" v="23263" actId="47"/>
        <pc:sldMkLst>
          <pc:docMk/>
          <pc:sldMk cId="2744791523" sldId="339"/>
        </pc:sldMkLst>
        <pc:spChg chg="mod">
          <ac:chgData name="Bethsabe Moreno" userId="64c8987206382498" providerId="LiveId" clId="{078093AA-BBD7-47DA-8572-71BD8902630E}" dt="2023-04-11T15:16:19.399" v="23213" actId="1036"/>
          <ac:spMkLst>
            <pc:docMk/>
            <pc:sldMk cId="2744791523" sldId="339"/>
            <ac:spMk id="6" creationId="{31DC3A5D-B406-2D48-3CA9-0460385F1D9E}"/>
          </ac:spMkLst>
        </pc:spChg>
        <pc:spChg chg="del">
          <ac:chgData name="Bethsabe Moreno" userId="64c8987206382498" providerId="LiveId" clId="{078093AA-BBD7-47DA-8572-71BD8902630E}" dt="2023-03-08T19:36:32.174" v="10404" actId="478"/>
          <ac:spMkLst>
            <pc:docMk/>
            <pc:sldMk cId="2744791523" sldId="339"/>
            <ac:spMk id="7" creationId="{CE67FAF2-95A6-2BB1-7A22-200E1517D37C}"/>
          </ac:spMkLst>
        </pc:spChg>
        <pc:spChg chg="del">
          <ac:chgData name="Bethsabe Moreno" userId="64c8987206382498" providerId="LiveId" clId="{078093AA-BBD7-47DA-8572-71BD8902630E}" dt="2023-03-08T19:36:56.887" v="10414" actId="478"/>
          <ac:spMkLst>
            <pc:docMk/>
            <pc:sldMk cId="2744791523" sldId="339"/>
            <ac:spMk id="8" creationId="{415D0D8A-DA29-47FF-1C9C-EF5FCEE0C26D}"/>
          </ac:spMkLst>
        </pc:spChg>
        <pc:spChg chg="mod">
          <ac:chgData name="Bethsabe Moreno" userId="64c8987206382498" providerId="LiveId" clId="{078093AA-BBD7-47DA-8572-71BD8902630E}" dt="2023-03-29T18:24:38.401" v="13990" actId="6549"/>
          <ac:spMkLst>
            <pc:docMk/>
            <pc:sldMk cId="2744791523" sldId="339"/>
            <ac:spMk id="9" creationId="{9AC22658-E29A-BEE7-6ED1-D5121C423D35}"/>
          </ac:spMkLst>
        </pc:spChg>
        <pc:spChg chg="add mod">
          <ac:chgData name="Bethsabe Moreno" userId="64c8987206382498" providerId="LiveId" clId="{078093AA-BBD7-47DA-8572-71BD8902630E}" dt="2023-04-11T15:16:19.399" v="23213" actId="1036"/>
          <ac:spMkLst>
            <pc:docMk/>
            <pc:sldMk cId="2744791523" sldId="339"/>
            <ac:spMk id="11" creationId="{E81F9B2C-846C-8238-E1FA-BD9AFB7D9531}"/>
          </ac:spMkLst>
        </pc:spChg>
        <pc:spChg chg="add mod">
          <ac:chgData name="Bethsabe Moreno" userId="64c8987206382498" providerId="LiveId" clId="{078093AA-BBD7-47DA-8572-71BD8902630E}" dt="2023-04-11T15:16:19.399" v="23213" actId="1036"/>
          <ac:spMkLst>
            <pc:docMk/>
            <pc:sldMk cId="2744791523" sldId="339"/>
            <ac:spMk id="13" creationId="{669573EB-A6EA-F796-0CE8-CF402F3CFC24}"/>
          </ac:spMkLst>
        </pc:spChg>
        <pc:spChg chg="add mod">
          <ac:chgData name="Bethsabe Moreno" userId="64c8987206382498" providerId="LiveId" clId="{078093AA-BBD7-47DA-8572-71BD8902630E}" dt="2023-04-11T15:16:19.399" v="23213" actId="1036"/>
          <ac:spMkLst>
            <pc:docMk/>
            <pc:sldMk cId="2744791523" sldId="339"/>
            <ac:spMk id="14" creationId="{81F64A33-F25D-3B1C-0544-7469BB870F34}"/>
          </ac:spMkLst>
        </pc:spChg>
        <pc:graphicFrameChg chg="add del mod modGraphic">
          <ac:chgData name="Bethsabe Moreno" userId="64c8987206382498" providerId="LiveId" clId="{078093AA-BBD7-47DA-8572-71BD8902630E}" dt="2023-04-11T15:16:19.399" v="23213" actId="1036"/>
          <ac:graphicFrameMkLst>
            <pc:docMk/>
            <pc:sldMk cId="2744791523" sldId="339"/>
            <ac:graphicFrameMk id="5" creationId="{82EFC781-E8D8-6B0D-12CA-9848FA092AC1}"/>
          </ac:graphicFrameMkLst>
        </pc:graphicFrameChg>
        <pc:graphicFrameChg chg="add del mod modGraphic">
          <ac:chgData name="Bethsabe Moreno" userId="64c8987206382498" providerId="LiveId" clId="{078093AA-BBD7-47DA-8572-71BD8902630E}" dt="2023-04-04T16:52:08.880" v="22485" actId="478"/>
          <ac:graphicFrameMkLst>
            <pc:docMk/>
            <pc:sldMk cId="2744791523" sldId="339"/>
            <ac:graphicFrameMk id="7" creationId="{26284AA0-0129-3C07-CF68-F46CF90C5D8E}"/>
          </ac:graphicFrameMkLst>
        </pc:graphicFrameChg>
        <pc:graphicFrameChg chg="del modGraphic">
          <ac:chgData name="Bethsabe Moreno" userId="64c8987206382498" providerId="LiveId" clId="{078093AA-BBD7-47DA-8572-71BD8902630E}" dt="2023-03-08T19:36:58.423" v="10415" actId="478"/>
          <ac:graphicFrameMkLst>
            <pc:docMk/>
            <pc:sldMk cId="2744791523" sldId="339"/>
            <ac:graphicFrameMk id="10" creationId="{4DF7746B-9B72-40E5-0161-7ADFF2B0A9E1}"/>
          </ac:graphicFrameMkLst>
        </pc:graphicFrameChg>
        <pc:graphicFrameChg chg="add mod modGraphic">
          <ac:chgData name="Bethsabe Moreno" userId="64c8987206382498" providerId="LiveId" clId="{078093AA-BBD7-47DA-8572-71BD8902630E}" dt="2023-04-11T15:34:07.012" v="23255" actId="20577"/>
          <ac:graphicFrameMkLst>
            <pc:docMk/>
            <pc:sldMk cId="2744791523" sldId="339"/>
            <ac:graphicFrameMk id="12" creationId="{FF46A14F-A074-3547-D001-1B01A1295733}"/>
          </ac:graphicFrameMkLst>
        </pc:graphicFrameChg>
        <pc:extLst>
          <p:ext xmlns:p="http://schemas.openxmlformats.org/presentationml/2006/main" uri="{D6D511B9-2390-475A-947B-AFAB55BFBCF1}">
            <pc226:cmChg xmlns:pc226="http://schemas.microsoft.com/office/powerpoint/2022/06/main/command" chg="add">
              <pc226:chgData name="Bethsabe Moreno" userId="64c8987206382498" providerId="LiveId" clId="{078093AA-BBD7-47DA-8572-71BD8902630E}" dt="2023-04-11T11:13:41.315" v="22491"/>
              <pc2:cmMkLst xmlns:pc2="http://schemas.microsoft.com/office/powerpoint/2019/9/main/command">
                <pc:docMk/>
                <pc:sldMk cId="2744791523" sldId="339"/>
                <pc2:cmMk id="{4F72489B-0E83-41F4-8E62-FF646663680F}"/>
              </pc2:cmMkLst>
            </pc226:cmChg>
          </p:ext>
        </pc:extLst>
      </pc:sldChg>
      <pc:sldChg chg="add del">
        <pc:chgData name="Bethsabe Moreno" userId="64c8987206382498" providerId="LiveId" clId="{078093AA-BBD7-47DA-8572-71BD8902630E}" dt="2023-03-08T18:48:46.603" v="9080" actId="2696"/>
        <pc:sldMkLst>
          <pc:docMk/>
          <pc:sldMk cId="2905005567" sldId="339"/>
        </pc:sldMkLst>
      </pc:sldChg>
      <pc:sldChg chg="addSp delSp modSp add mod">
        <pc:chgData name="Bethsabe Moreno" userId="64c8987206382498" providerId="LiveId" clId="{078093AA-BBD7-47DA-8572-71BD8902630E}" dt="2023-03-08T18:31:11.679" v="8444" actId="948"/>
        <pc:sldMkLst>
          <pc:docMk/>
          <pc:sldMk cId="1830802376" sldId="340"/>
        </pc:sldMkLst>
        <pc:spChg chg="mod">
          <ac:chgData name="Bethsabe Moreno" userId="64c8987206382498" providerId="LiveId" clId="{078093AA-BBD7-47DA-8572-71BD8902630E}" dt="2023-03-08T17:47:30.508" v="4838" actId="1036"/>
          <ac:spMkLst>
            <pc:docMk/>
            <pc:sldMk cId="1830802376" sldId="340"/>
            <ac:spMk id="23" creationId="{B0C38E47-8DBB-0E53-BB10-031169EDD0BB}"/>
          </ac:spMkLst>
        </pc:spChg>
        <pc:spChg chg="mod">
          <ac:chgData name="Bethsabe Moreno" userId="64c8987206382498" providerId="LiveId" clId="{078093AA-BBD7-47DA-8572-71BD8902630E}" dt="2023-03-08T17:47:30.508" v="4838" actId="1036"/>
          <ac:spMkLst>
            <pc:docMk/>
            <pc:sldMk cId="1830802376" sldId="340"/>
            <ac:spMk id="26" creationId="{C628B584-9E6D-E10B-447F-DC004BDCF625}"/>
          </ac:spMkLst>
        </pc:spChg>
        <pc:spChg chg="add mod">
          <ac:chgData name="Bethsabe Moreno" userId="64c8987206382498" providerId="LiveId" clId="{078093AA-BBD7-47DA-8572-71BD8902630E}" dt="2023-03-08T18:31:11.679" v="8444" actId="948"/>
          <ac:spMkLst>
            <pc:docMk/>
            <pc:sldMk cId="1830802376" sldId="340"/>
            <ac:spMk id="28" creationId="{1E7F3B8C-CD95-E9D4-A62F-8A189C404E24}"/>
          </ac:spMkLst>
        </pc:spChg>
        <pc:spChg chg="del">
          <ac:chgData name="Bethsabe Moreno" userId="64c8987206382498" providerId="LiveId" clId="{078093AA-BBD7-47DA-8572-71BD8902630E}" dt="2023-03-08T17:46:48.765" v="4817" actId="478"/>
          <ac:spMkLst>
            <pc:docMk/>
            <pc:sldMk cId="1830802376" sldId="340"/>
            <ac:spMk id="29" creationId="{D6FECEEF-8C58-0FC0-07E5-7341C0201ADA}"/>
          </ac:spMkLst>
        </pc:spChg>
        <pc:spChg chg="del">
          <ac:chgData name="Bethsabe Moreno" userId="64c8987206382498" providerId="LiveId" clId="{078093AA-BBD7-47DA-8572-71BD8902630E}" dt="2023-03-08T17:46:48.058" v="4816" actId="478"/>
          <ac:spMkLst>
            <pc:docMk/>
            <pc:sldMk cId="1830802376" sldId="340"/>
            <ac:spMk id="32" creationId="{B05EEDF4-7741-FD62-5CC7-B3CDCBAD8853}"/>
          </ac:spMkLst>
        </pc:spChg>
        <pc:picChg chg="add mod">
          <ac:chgData name="Bethsabe Moreno" userId="64c8987206382498" providerId="LiveId" clId="{078093AA-BBD7-47DA-8572-71BD8902630E}" dt="2023-03-08T17:46:56.380" v="4819" actId="1076"/>
          <ac:picMkLst>
            <pc:docMk/>
            <pc:sldMk cId="1830802376" sldId="340"/>
            <ac:picMk id="24" creationId="{99926D7A-692E-5243-74C8-AB6E113D2B1A}"/>
          </ac:picMkLst>
        </pc:picChg>
        <pc:picChg chg="add mod">
          <ac:chgData name="Bethsabe Moreno" userId="64c8987206382498" providerId="LiveId" clId="{078093AA-BBD7-47DA-8572-71BD8902630E}" dt="2023-03-08T17:46:56.380" v="4819" actId="1076"/>
          <ac:picMkLst>
            <pc:docMk/>
            <pc:sldMk cId="1830802376" sldId="340"/>
            <ac:picMk id="25" creationId="{891A921C-DEEA-A7EA-20D2-13EA10E35CA3}"/>
          </ac:picMkLst>
        </pc:picChg>
        <pc:picChg chg="add mod">
          <ac:chgData name="Bethsabe Moreno" userId="64c8987206382498" providerId="LiveId" clId="{078093AA-BBD7-47DA-8572-71BD8902630E}" dt="2023-03-08T17:46:56.380" v="4819" actId="1076"/>
          <ac:picMkLst>
            <pc:docMk/>
            <pc:sldMk cId="1830802376" sldId="340"/>
            <ac:picMk id="27" creationId="{9FE63F2C-F6AD-5D34-083B-9E71783BD519}"/>
          </ac:picMkLst>
        </pc:picChg>
      </pc:sldChg>
      <pc:sldChg chg="addSp delSp modSp add mod addCm delCm">
        <pc:chgData name="Bethsabe Moreno" userId="64c8987206382498" providerId="LiveId" clId="{078093AA-BBD7-47DA-8572-71BD8902630E}" dt="2023-04-04T13:55:24.215" v="19697"/>
        <pc:sldMkLst>
          <pc:docMk/>
          <pc:sldMk cId="994975983" sldId="341"/>
        </pc:sldMkLst>
        <pc:spChg chg="del">
          <ac:chgData name="Bethsabe Moreno" userId="64c8987206382498" providerId="LiveId" clId="{078093AA-BBD7-47DA-8572-71BD8902630E}" dt="2023-03-08T18:29:22.549" v="8389" actId="478"/>
          <ac:spMkLst>
            <pc:docMk/>
            <pc:sldMk cId="994975983" sldId="341"/>
            <ac:spMk id="7" creationId="{00000000-0000-0000-0000-000000000000}"/>
          </ac:spMkLst>
        </pc:spChg>
        <pc:spChg chg="mod">
          <ac:chgData name="Bethsabe Moreno" userId="64c8987206382498" providerId="LiveId" clId="{078093AA-BBD7-47DA-8572-71BD8902630E}" dt="2023-03-08T18:04:48.296" v="6758" actId="1076"/>
          <ac:spMkLst>
            <pc:docMk/>
            <pc:sldMk cId="994975983" sldId="341"/>
            <ac:spMk id="25" creationId="{8ED01A0D-BBCF-10DB-9125-53C48AB674D5}"/>
          </ac:spMkLst>
        </pc:spChg>
        <pc:spChg chg="mod">
          <ac:chgData name="Bethsabe Moreno" userId="64c8987206382498" providerId="LiveId" clId="{078093AA-BBD7-47DA-8572-71BD8902630E}" dt="2023-03-08T18:29:30.725" v="8400" actId="1036"/>
          <ac:spMkLst>
            <pc:docMk/>
            <pc:sldMk cId="994975983" sldId="341"/>
            <ac:spMk id="27" creationId="{75664C97-439F-D1AD-C4E4-B56A1244BE86}"/>
          </ac:spMkLst>
        </pc:spChg>
        <pc:spChg chg="mod">
          <ac:chgData name="Bethsabe Moreno" userId="64c8987206382498" providerId="LiveId" clId="{078093AA-BBD7-47DA-8572-71BD8902630E}" dt="2023-03-08T18:29:35.801" v="8402" actId="14100"/>
          <ac:spMkLst>
            <pc:docMk/>
            <pc:sldMk cId="994975983" sldId="341"/>
            <ac:spMk id="40" creationId="{05AE3454-2E60-0A18-8136-B155F84AE24F}"/>
          </ac:spMkLst>
        </pc:spChg>
        <pc:spChg chg="del">
          <ac:chgData name="Bethsabe Moreno" userId="64c8987206382498" providerId="LiveId" clId="{078093AA-BBD7-47DA-8572-71BD8902630E}" dt="2023-03-08T17:53:49.278" v="5589" actId="478"/>
          <ac:spMkLst>
            <pc:docMk/>
            <pc:sldMk cId="994975983" sldId="341"/>
            <ac:spMk id="45" creationId="{4B4D931E-8D0B-CD7D-2D4D-A2A6E66EE6B7}"/>
          </ac:spMkLst>
        </pc:spChg>
        <pc:spChg chg="del mod">
          <ac:chgData name="Bethsabe Moreno" userId="64c8987206382498" providerId="LiveId" clId="{078093AA-BBD7-47DA-8572-71BD8902630E}" dt="2023-03-08T17:53:51.553" v="5592" actId="478"/>
          <ac:spMkLst>
            <pc:docMk/>
            <pc:sldMk cId="994975983" sldId="341"/>
            <ac:spMk id="48" creationId="{581BFA0E-0D6F-AD86-15D2-3244C6613093}"/>
          </ac:spMkLst>
        </pc:spChg>
        <pc:spChg chg="del">
          <ac:chgData name="Bethsabe Moreno" userId="64c8987206382498" providerId="LiveId" clId="{078093AA-BBD7-47DA-8572-71BD8902630E}" dt="2023-03-08T17:55:49.614" v="6113" actId="478"/>
          <ac:spMkLst>
            <pc:docMk/>
            <pc:sldMk cId="994975983" sldId="341"/>
            <ac:spMk id="56" creationId="{4AE09944-A230-9A70-F0D7-0F7CB2A20AF6}"/>
          </ac:spMkLst>
        </pc:spChg>
        <pc:spChg chg="del">
          <ac:chgData name="Bethsabe Moreno" userId="64c8987206382498" providerId="LiveId" clId="{078093AA-BBD7-47DA-8572-71BD8902630E}" dt="2023-03-08T17:55:49.614" v="6113" actId="478"/>
          <ac:spMkLst>
            <pc:docMk/>
            <pc:sldMk cId="994975983" sldId="341"/>
            <ac:spMk id="57" creationId="{F49CB45E-45AB-6FA1-E131-C2AABD1CCD17}"/>
          </ac:spMkLst>
        </pc:spChg>
        <pc:graphicFrameChg chg="add mod modGraphic">
          <ac:chgData name="Bethsabe Moreno" userId="64c8987206382498" providerId="LiveId" clId="{078093AA-BBD7-47DA-8572-71BD8902630E}" dt="2023-03-08T18:36:58.203" v="8501" actId="20577"/>
          <ac:graphicFrameMkLst>
            <pc:docMk/>
            <pc:sldMk cId="994975983" sldId="341"/>
            <ac:graphicFrameMk id="23" creationId="{04AF7046-4BDE-9117-1992-516B1143AB03}"/>
          </ac:graphicFrameMkLst>
        </pc:graphicFrameChg>
        <pc:picChg chg="del">
          <ac:chgData name="Bethsabe Moreno" userId="64c8987206382498" providerId="LiveId" clId="{078093AA-BBD7-47DA-8572-71BD8902630E}" dt="2023-03-08T17:55:41.809" v="6110" actId="478"/>
          <ac:picMkLst>
            <pc:docMk/>
            <pc:sldMk cId="994975983" sldId="341"/>
            <ac:picMk id="36" creationId="{026DB4D5-9B55-CE0D-C75E-561F0D349861}"/>
          </ac:picMkLst>
        </pc:picChg>
        <pc:picChg chg="del">
          <ac:chgData name="Bethsabe Moreno" userId="64c8987206382498" providerId="LiveId" clId="{078093AA-BBD7-47DA-8572-71BD8902630E}" dt="2023-03-08T17:53:49.886" v="5590" actId="478"/>
          <ac:picMkLst>
            <pc:docMk/>
            <pc:sldMk cId="994975983" sldId="341"/>
            <ac:picMk id="53" creationId="{F14191C9-C1AB-A26F-D2E5-DB2343DCCCFA}"/>
          </ac:picMkLst>
        </pc:picChg>
        <pc:extLst>
          <p:ext xmlns:p="http://schemas.openxmlformats.org/presentationml/2006/main" uri="{D6D511B9-2390-475A-947B-AFAB55BFBCF1}">
            <pc226:cmChg xmlns:pc226="http://schemas.microsoft.com/office/powerpoint/2022/06/main/command" chg="add del">
              <pc226:chgData name="Bethsabe Moreno" userId="64c8987206382498" providerId="LiveId" clId="{078093AA-BBD7-47DA-8572-71BD8902630E}" dt="2023-04-04T13:55:24.215" v="19697"/>
              <pc2:cmMkLst xmlns:pc2="http://schemas.microsoft.com/office/powerpoint/2019/9/main/command">
                <pc:docMk/>
                <pc:sldMk cId="994975983" sldId="341"/>
                <pc2:cmMk id="{6117CF61-17AE-4FD2-8100-48EF81491814}"/>
              </pc2:cmMkLst>
            </pc226:cmChg>
          </p:ext>
        </pc:extLst>
      </pc:sldChg>
      <pc:sldChg chg="add del">
        <pc:chgData name="Bethsabe Moreno" userId="64c8987206382498" providerId="LiveId" clId="{078093AA-BBD7-47DA-8572-71BD8902630E}" dt="2023-03-08T18:48:46.603" v="9080" actId="2696"/>
        <pc:sldMkLst>
          <pc:docMk/>
          <pc:sldMk cId="1312986336" sldId="342"/>
        </pc:sldMkLst>
      </pc:sldChg>
      <pc:sldChg chg="addSp delSp modSp add del mod modNotesTx">
        <pc:chgData name="Bethsabe Moreno" userId="64c8987206382498" providerId="LiveId" clId="{078093AA-BBD7-47DA-8572-71BD8902630E}" dt="2023-03-08T19:39:44.912" v="10541" actId="47"/>
        <pc:sldMkLst>
          <pc:docMk/>
          <pc:sldMk cId="2827616663" sldId="342"/>
        </pc:sldMkLst>
        <pc:spChg chg="del">
          <ac:chgData name="Bethsabe Moreno" userId="64c8987206382498" providerId="LiveId" clId="{078093AA-BBD7-47DA-8572-71BD8902630E}" dt="2023-03-08T18:50:11.634" v="9160" actId="478"/>
          <ac:spMkLst>
            <pc:docMk/>
            <pc:sldMk cId="2827616663" sldId="342"/>
            <ac:spMk id="6" creationId="{31DC3A5D-B406-2D48-3CA9-0460385F1D9E}"/>
          </ac:spMkLst>
        </pc:spChg>
        <pc:spChg chg="add del mod">
          <ac:chgData name="Bethsabe Moreno" userId="64c8987206382498" providerId="LiveId" clId="{078093AA-BBD7-47DA-8572-71BD8902630E}" dt="2023-03-08T19:39:00.795" v="10518" actId="21"/>
          <ac:spMkLst>
            <pc:docMk/>
            <pc:sldMk cId="2827616663" sldId="342"/>
            <ac:spMk id="7" creationId="{22CDE16A-E9F4-EB01-578C-ED589C91D05D}"/>
          </ac:spMkLst>
        </pc:spChg>
        <pc:spChg chg="add mod">
          <ac:chgData name="Bethsabe Moreno" userId="64c8987206382498" providerId="LiveId" clId="{078093AA-BBD7-47DA-8572-71BD8902630E}" dt="2023-03-08T18:53:33.636" v="9324" actId="1036"/>
          <ac:spMkLst>
            <pc:docMk/>
            <pc:sldMk cId="2827616663" sldId="342"/>
            <ac:spMk id="8" creationId="{DDA38197-02EA-A410-2BBA-104EB12141DF}"/>
          </ac:spMkLst>
        </pc:spChg>
        <pc:spChg chg="mod">
          <ac:chgData name="Bethsabe Moreno" userId="64c8987206382498" providerId="LiveId" clId="{078093AA-BBD7-47DA-8572-71BD8902630E}" dt="2023-03-08T18:53:29.990" v="9322" actId="14100"/>
          <ac:spMkLst>
            <pc:docMk/>
            <pc:sldMk cId="2827616663" sldId="342"/>
            <ac:spMk id="9" creationId="{9AC22658-E29A-BEE7-6ED1-D5121C423D35}"/>
          </ac:spMkLst>
        </pc:spChg>
        <pc:spChg chg="add del mod">
          <ac:chgData name="Bethsabe Moreno" userId="64c8987206382498" providerId="LiveId" clId="{078093AA-BBD7-47DA-8572-71BD8902630E}" dt="2023-03-08T19:36:29.359" v="10403" actId="478"/>
          <ac:spMkLst>
            <pc:docMk/>
            <pc:sldMk cId="2827616663" sldId="342"/>
            <ac:spMk id="11" creationId="{40074403-A3C3-E748-6243-BA64B5F237BD}"/>
          </ac:spMkLst>
        </pc:spChg>
        <pc:graphicFrameChg chg="mod modGraphic">
          <ac:chgData name="Bethsabe Moreno" userId="64c8987206382498" providerId="LiveId" clId="{078093AA-BBD7-47DA-8572-71BD8902630E}" dt="2023-03-08T19:36:10.723" v="10394" actId="20577"/>
          <ac:graphicFrameMkLst>
            <pc:docMk/>
            <pc:sldMk cId="2827616663" sldId="342"/>
            <ac:graphicFrameMk id="5" creationId="{82EFC781-E8D8-6B0D-12CA-9848FA092AC1}"/>
          </ac:graphicFrameMkLst>
        </pc:graphicFrameChg>
        <pc:graphicFrameChg chg="add mod modGraphic">
          <ac:chgData name="Bethsabe Moreno" userId="64c8987206382498" providerId="LiveId" clId="{078093AA-BBD7-47DA-8572-71BD8902630E}" dt="2023-03-08T18:54:58.049" v="9494" actId="20577"/>
          <ac:graphicFrameMkLst>
            <pc:docMk/>
            <pc:sldMk cId="2827616663" sldId="342"/>
            <ac:graphicFrameMk id="10" creationId="{465FF57F-D0DF-F12C-5C93-1918AF2092C0}"/>
          </ac:graphicFrameMkLst>
        </pc:graphicFrameChg>
      </pc:sldChg>
      <pc:sldChg chg="delSp modSp add del mod">
        <pc:chgData name="Bethsabe Moreno" userId="64c8987206382498" providerId="LiveId" clId="{078093AA-BBD7-47DA-8572-71BD8902630E}" dt="2023-04-13T03:40:36.656" v="23260" actId="47"/>
        <pc:sldMkLst>
          <pc:docMk/>
          <pc:sldMk cId="2978768364" sldId="343"/>
        </pc:sldMkLst>
        <pc:spChg chg="mod">
          <ac:chgData name="Bethsabe Moreno" userId="64c8987206382498" providerId="LiveId" clId="{078093AA-BBD7-47DA-8572-71BD8902630E}" dt="2023-03-08T18:49:18.499" v="9118" actId="1076"/>
          <ac:spMkLst>
            <pc:docMk/>
            <pc:sldMk cId="2978768364" sldId="343"/>
            <ac:spMk id="6" creationId="{6A84F898-A903-ABC2-8BDB-5AF54FA73F6B}"/>
          </ac:spMkLst>
        </pc:spChg>
        <pc:spChg chg="del mod">
          <ac:chgData name="Bethsabe Moreno" userId="64c8987206382498" providerId="LiveId" clId="{078093AA-BBD7-47DA-8572-71BD8902630E}" dt="2023-03-08T18:49:08.344" v="9088" actId="478"/>
          <ac:spMkLst>
            <pc:docMk/>
            <pc:sldMk cId="2978768364" sldId="343"/>
            <ac:spMk id="30" creationId="{00000000-0000-0000-0000-000000000000}"/>
          </ac:spMkLst>
        </pc:spChg>
      </pc:sldChg>
      <pc:sldChg chg="modSp add del mod">
        <pc:chgData name="Bethsabe Moreno" userId="64c8987206382498" providerId="LiveId" clId="{078093AA-BBD7-47DA-8572-71BD8902630E}" dt="2023-03-21T14:10:34.433" v="11139" actId="47"/>
        <pc:sldMkLst>
          <pc:docMk/>
          <pc:sldMk cId="283487165" sldId="344"/>
        </pc:sldMkLst>
        <pc:spChg chg="mod">
          <ac:chgData name="Bethsabe Moreno" userId="64c8987206382498" providerId="LiveId" clId="{078093AA-BBD7-47DA-8572-71BD8902630E}" dt="2023-03-21T14:10:25.797" v="11134" actId="20577"/>
          <ac:spMkLst>
            <pc:docMk/>
            <pc:sldMk cId="283487165" sldId="344"/>
            <ac:spMk id="9" creationId="{9AC22658-E29A-BEE7-6ED1-D5121C423D35}"/>
          </ac:spMkLst>
        </pc:spChg>
      </pc:sldChg>
      <pc:sldChg chg="addSp delSp modSp add mod">
        <pc:chgData name="Bethsabe Moreno" userId="64c8987206382498" providerId="LiveId" clId="{078093AA-BBD7-47DA-8572-71BD8902630E}" dt="2023-03-28T14:18:48.083" v="12710" actId="1076"/>
        <pc:sldMkLst>
          <pc:docMk/>
          <pc:sldMk cId="1675151061" sldId="344"/>
        </pc:sldMkLst>
        <pc:spChg chg="mod">
          <ac:chgData name="Bethsabe Moreno" userId="64c8987206382498" providerId="LiveId" clId="{078093AA-BBD7-47DA-8572-71BD8902630E}" dt="2023-03-28T14:14:16.716" v="12628" actId="1076"/>
          <ac:spMkLst>
            <pc:docMk/>
            <pc:sldMk cId="1675151061" sldId="344"/>
            <ac:spMk id="23" creationId="{B0C38E47-8DBB-0E53-BB10-031169EDD0BB}"/>
          </ac:spMkLst>
        </pc:spChg>
        <pc:spChg chg="mod">
          <ac:chgData name="Bethsabe Moreno" userId="64c8987206382498" providerId="LiveId" clId="{078093AA-BBD7-47DA-8572-71BD8902630E}" dt="2023-03-28T14:18:48.083" v="12710" actId="1076"/>
          <ac:spMkLst>
            <pc:docMk/>
            <pc:sldMk cId="1675151061" sldId="344"/>
            <ac:spMk id="28" creationId="{336D6A6E-AC93-DE07-5076-B40DF5FA69CF}"/>
          </ac:spMkLst>
        </pc:spChg>
        <pc:graphicFrameChg chg="add mod modGraphic">
          <ac:chgData name="Bethsabe Moreno" userId="64c8987206382498" providerId="LiveId" clId="{078093AA-BBD7-47DA-8572-71BD8902630E}" dt="2023-03-28T14:18:43.588" v="12709"/>
          <ac:graphicFrameMkLst>
            <pc:docMk/>
            <pc:sldMk cId="1675151061" sldId="344"/>
            <ac:graphicFrameMk id="24" creationId="{003157F9-45E9-E588-F590-5F94C3BB6B0E}"/>
          </ac:graphicFrameMkLst>
        </pc:graphicFrameChg>
        <pc:graphicFrameChg chg="del">
          <ac:chgData name="Bethsabe Moreno" userId="64c8987206382498" providerId="LiveId" clId="{078093AA-BBD7-47DA-8572-71BD8902630E}" dt="2023-03-28T14:13:53.789" v="12559" actId="478"/>
          <ac:graphicFrameMkLst>
            <pc:docMk/>
            <pc:sldMk cId="1675151061" sldId="344"/>
            <ac:graphicFrameMk id="27" creationId="{2BE6C121-2330-7594-2FF5-06BE089A694C}"/>
          </ac:graphicFrameMkLst>
        </pc:graphicFrameChg>
      </pc:sldChg>
      <pc:sldChg chg="delSp modSp add del mod">
        <pc:chgData name="Bethsabe Moreno" userId="64c8987206382498" providerId="LiveId" clId="{078093AA-BBD7-47DA-8572-71BD8902630E}" dt="2023-03-08T19:42:36.169" v="10881" actId="47"/>
        <pc:sldMkLst>
          <pc:docMk/>
          <pc:sldMk cId="3732009603" sldId="344"/>
        </pc:sldMkLst>
        <pc:spChg chg="mod">
          <ac:chgData name="Bethsabe Moreno" userId="64c8987206382498" providerId="LiveId" clId="{078093AA-BBD7-47DA-8572-71BD8902630E}" dt="2023-03-08T18:55:21.843" v="9516" actId="20577"/>
          <ac:spMkLst>
            <pc:docMk/>
            <pc:sldMk cId="3732009603" sldId="344"/>
            <ac:spMk id="7" creationId="{22CDE16A-E9F4-EB01-578C-ED589C91D05D}"/>
          </ac:spMkLst>
        </pc:spChg>
        <pc:spChg chg="del mod">
          <ac:chgData name="Bethsabe Moreno" userId="64c8987206382498" providerId="LiveId" clId="{078093AA-BBD7-47DA-8572-71BD8902630E}" dt="2023-03-08T19:42:23.616" v="10873" actId="21"/>
          <ac:spMkLst>
            <pc:docMk/>
            <pc:sldMk cId="3732009603" sldId="344"/>
            <ac:spMk id="8" creationId="{DDA38197-02EA-A410-2BBA-104EB12141DF}"/>
          </ac:spMkLst>
        </pc:spChg>
        <pc:spChg chg="mod">
          <ac:chgData name="Bethsabe Moreno" userId="64c8987206382498" providerId="LiveId" clId="{078093AA-BBD7-47DA-8572-71BD8902630E}" dt="2023-03-08T19:41:52.336" v="10834" actId="6549"/>
          <ac:spMkLst>
            <pc:docMk/>
            <pc:sldMk cId="3732009603" sldId="344"/>
            <ac:spMk id="9" creationId="{9AC22658-E29A-BEE7-6ED1-D5121C423D35}"/>
          </ac:spMkLst>
        </pc:spChg>
        <pc:graphicFrameChg chg="del modGraphic">
          <ac:chgData name="Bethsabe Moreno" userId="64c8987206382498" providerId="LiveId" clId="{078093AA-BBD7-47DA-8572-71BD8902630E}" dt="2023-03-08T19:42:23.616" v="10873" actId="21"/>
          <ac:graphicFrameMkLst>
            <pc:docMk/>
            <pc:sldMk cId="3732009603" sldId="344"/>
            <ac:graphicFrameMk id="5" creationId="{82EFC781-E8D8-6B0D-12CA-9848FA092AC1}"/>
          </ac:graphicFrameMkLst>
        </pc:graphicFrameChg>
        <pc:graphicFrameChg chg="del">
          <ac:chgData name="Bethsabe Moreno" userId="64c8987206382498" providerId="LiveId" clId="{078093AA-BBD7-47DA-8572-71BD8902630E}" dt="2023-03-08T18:55:34.679" v="9555" actId="478"/>
          <ac:graphicFrameMkLst>
            <pc:docMk/>
            <pc:sldMk cId="3732009603" sldId="344"/>
            <ac:graphicFrameMk id="10" creationId="{465FF57F-D0DF-F12C-5C93-1918AF2092C0}"/>
          </ac:graphicFrameMkLst>
        </pc:graphicFrameChg>
      </pc:sldChg>
      <pc:sldChg chg="addSp delSp modSp add del mod">
        <pc:chgData name="Bethsabe Moreno" userId="64c8987206382498" providerId="LiveId" clId="{078093AA-BBD7-47DA-8572-71BD8902630E}" dt="2023-03-29T21:17:29.362" v="15951" actId="47"/>
        <pc:sldMkLst>
          <pc:docMk/>
          <pc:sldMk cId="1173523649" sldId="345"/>
        </pc:sldMkLst>
        <pc:spChg chg="add mod">
          <ac:chgData name="Bethsabe Moreno" userId="64c8987206382498" providerId="LiveId" clId="{078093AA-BBD7-47DA-8572-71BD8902630E}" dt="2023-03-29T21:17:21.954" v="15949" actId="1076"/>
          <ac:spMkLst>
            <pc:docMk/>
            <pc:sldMk cId="1173523649" sldId="345"/>
            <ac:spMk id="11" creationId="{03C45DCE-0FAB-E3B5-E1A6-30BC28AFF237}"/>
          </ac:spMkLst>
        </pc:spChg>
        <pc:spChg chg="del">
          <ac:chgData name="Bethsabe Moreno" userId="64c8987206382498" providerId="LiveId" clId="{078093AA-BBD7-47DA-8572-71BD8902630E}" dt="2023-03-29T21:17:15.319" v="15947" actId="478"/>
          <ac:spMkLst>
            <pc:docMk/>
            <pc:sldMk cId="1173523649" sldId="345"/>
            <ac:spMk id="25" creationId="{D4E8A317-68C1-8DA3-C329-B00619D0DFC7}"/>
          </ac:spMkLst>
        </pc:spChg>
        <pc:spChg chg="del">
          <ac:chgData name="Bethsabe Moreno" userId="64c8987206382498" providerId="LiveId" clId="{078093AA-BBD7-47DA-8572-71BD8902630E}" dt="2023-03-29T21:17:15.319" v="15947" actId="478"/>
          <ac:spMkLst>
            <pc:docMk/>
            <pc:sldMk cId="1173523649" sldId="345"/>
            <ac:spMk id="26" creationId="{23F14810-7209-D362-FF71-3375A0B879C8}"/>
          </ac:spMkLst>
        </pc:spChg>
        <pc:spChg chg="del">
          <ac:chgData name="Bethsabe Moreno" userId="64c8987206382498" providerId="LiveId" clId="{078093AA-BBD7-47DA-8572-71BD8902630E}" dt="2023-03-29T21:17:15.319" v="15947" actId="478"/>
          <ac:spMkLst>
            <pc:docMk/>
            <pc:sldMk cId="1173523649" sldId="345"/>
            <ac:spMk id="35" creationId="{7C47D76F-769F-1CD9-D53D-FC1ADAAE8E9D}"/>
          </ac:spMkLst>
        </pc:spChg>
        <pc:spChg chg="del">
          <ac:chgData name="Bethsabe Moreno" userId="64c8987206382498" providerId="LiveId" clId="{078093AA-BBD7-47DA-8572-71BD8902630E}" dt="2023-03-29T21:17:15.319" v="15947" actId="478"/>
          <ac:spMkLst>
            <pc:docMk/>
            <pc:sldMk cId="1173523649" sldId="345"/>
            <ac:spMk id="39" creationId="{87368233-AAEA-6839-6DFE-F025D39559B4}"/>
          </ac:spMkLst>
        </pc:spChg>
        <pc:spChg chg="del">
          <ac:chgData name="Bethsabe Moreno" userId="64c8987206382498" providerId="LiveId" clId="{078093AA-BBD7-47DA-8572-71BD8902630E}" dt="2023-03-29T21:17:15.319" v="15947" actId="478"/>
          <ac:spMkLst>
            <pc:docMk/>
            <pc:sldMk cId="1173523649" sldId="345"/>
            <ac:spMk id="40" creationId="{433E9793-9728-0834-110B-C32216263D37}"/>
          </ac:spMkLst>
        </pc:spChg>
        <pc:spChg chg="del">
          <ac:chgData name="Bethsabe Moreno" userId="64c8987206382498" providerId="LiveId" clId="{078093AA-BBD7-47DA-8572-71BD8902630E}" dt="2023-03-29T21:17:15.319" v="15947" actId="478"/>
          <ac:spMkLst>
            <pc:docMk/>
            <pc:sldMk cId="1173523649" sldId="345"/>
            <ac:spMk id="41" creationId="{6313C18B-170C-CB4D-0C4C-EF2621FC40E1}"/>
          </ac:spMkLst>
        </pc:spChg>
        <pc:spChg chg="del">
          <ac:chgData name="Bethsabe Moreno" userId="64c8987206382498" providerId="LiveId" clId="{078093AA-BBD7-47DA-8572-71BD8902630E}" dt="2023-03-29T21:17:15.319" v="15947" actId="478"/>
          <ac:spMkLst>
            <pc:docMk/>
            <pc:sldMk cId="1173523649" sldId="345"/>
            <ac:spMk id="42" creationId="{873F38AB-44CD-9CB5-265B-96CFC4F9185E}"/>
          </ac:spMkLst>
        </pc:spChg>
        <pc:spChg chg="del">
          <ac:chgData name="Bethsabe Moreno" userId="64c8987206382498" providerId="LiveId" clId="{078093AA-BBD7-47DA-8572-71BD8902630E}" dt="2023-03-29T21:17:15.319" v="15947" actId="478"/>
          <ac:spMkLst>
            <pc:docMk/>
            <pc:sldMk cId="1173523649" sldId="345"/>
            <ac:spMk id="44" creationId="{BFB88B92-771D-6383-C675-44300A30E2B4}"/>
          </ac:spMkLst>
        </pc:spChg>
        <pc:spChg chg="del">
          <ac:chgData name="Bethsabe Moreno" userId="64c8987206382498" providerId="LiveId" clId="{078093AA-BBD7-47DA-8572-71BD8902630E}" dt="2023-03-29T21:17:15.319" v="15947" actId="478"/>
          <ac:spMkLst>
            <pc:docMk/>
            <pc:sldMk cId="1173523649" sldId="345"/>
            <ac:spMk id="47" creationId="{44C54DD5-8018-CEC5-B875-CE0E8154C576}"/>
          </ac:spMkLst>
        </pc:spChg>
        <pc:spChg chg="del">
          <ac:chgData name="Bethsabe Moreno" userId="64c8987206382498" providerId="LiveId" clId="{078093AA-BBD7-47DA-8572-71BD8902630E}" dt="2023-03-29T21:17:15.319" v="15947" actId="478"/>
          <ac:spMkLst>
            <pc:docMk/>
            <pc:sldMk cId="1173523649" sldId="345"/>
            <ac:spMk id="49" creationId="{BCE688B5-8DAD-5A2A-D20C-C84B259A0DD8}"/>
          </ac:spMkLst>
        </pc:spChg>
        <pc:spChg chg="del">
          <ac:chgData name="Bethsabe Moreno" userId="64c8987206382498" providerId="LiveId" clId="{078093AA-BBD7-47DA-8572-71BD8902630E}" dt="2023-03-29T21:17:15.319" v="15947" actId="478"/>
          <ac:spMkLst>
            <pc:docMk/>
            <pc:sldMk cId="1173523649" sldId="345"/>
            <ac:spMk id="51" creationId="{CA9683DB-C2F4-2864-639B-12B6A23E7020}"/>
          </ac:spMkLst>
        </pc:spChg>
        <pc:spChg chg="del">
          <ac:chgData name="Bethsabe Moreno" userId="64c8987206382498" providerId="LiveId" clId="{078093AA-BBD7-47DA-8572-71BD8902630E}" dt="2023-03-29T21:17:15.319" v="15947" actId="478"/>
          <ac:spMkLst>
            <pc:docMk/>
            <pc:sldMk cId="1173523649" sldId="345"/>
            <ac:spMk id="54" creationId="{E264FF61-FAE1-B49E-2EF3-B562A7C896E7}"/>
          </ac:spMkLst>
        </pc:spChg>
        <pc:spChg chg="del">
          <ac:chgData name="Bethsabe Moreno" userId="64c8987206382498" providerId="LiveId" clId="{078093AA-BBD7-47DA-8572-71BD8902630E}" dt="2023-03-29T21:17:15.319" v="15947" actId="478"/>
          <ac:spMkLst>
            <pc:docMk/>
            <pc:sldMk cId="1173523649" sldId="345"/>
            <ac:spMk id="74" creationId="{4315F46D-2090-439A-E61D-269FA5145EA2}"/>
          </ac:spMkLst>
        </pc:spChg>
        <pc:cxnChg chg="del mod">
          <ac:chgData name="Bethsabe Moreno" userId="64c8987206382498" providerId="LiveId" clId="{078093AA-BBD7-47DA-8572-71BD8902630E}" dt="2023-03-29T21:17:15.319" v="15947" actId="478"/>
          <ac:cxnSpMkLst>
            <pc:docMk/>
            <pc:sldMk cId="1173523649" sldId="345"/>
            <ac:cxnSpMk id="53" creationId="{5332C6B0-6AE0-2478-4629-471ECE05599F}"/>
          </ac:cxnSpMkLst>
        </pc:cxnChg>
        <pc:cxnChg chg="del mod">
          <ac:chgData name="Bethsabe Moreno" userId="64c8987206382498" providerId="LiveId" clId="{078093AA-BBD7-47DA-8572-71BD8902630E}" dt="2023-03-29T21:17:15.319" v="15947" actId="478"/>
          <ac:cxnSpMkLst>
            <pc:docMk/>
            <pc:sldMk cId="1173523649" sldId="345"/>
            <ac:cxnSpMk id="57" creationId="{9F3B9238-765D-F8F7-8DA9-405FD3C54FFF}"/>
          </ac:cxnSpMkLst>
        </pc:cxnChg>
        <pc:cxnChg chg="del mod">
          <ac:chgData name="Bethsabe Moreno" userId="64c8987206382498" providerId="LiveId" clId="{078093AA-BBD7-47DA-8572-71BD8902630E}" dt="2023-03-29T21:17:15.319" v="15947" actId="478"/>
          <ac:cxnSpMkLst>
            <pc:docMk/>
            <pc:sldMk cId="1173523649" sldId="345"/>
            <ac:cxnSpMk id="75" creationId="{785B9CF9-ECE3-D67B-8E50-266C77D77071}"/>
          </ac:cxnSpMkLst>
        </pc:cxnChg>
      </pc:sldChg>
      <pc:sldChg chg="modSp add del mod">
        <pc:chgData name="Bethsabe Moreno" userId="64c8987206382498" providerId="LiveId" clId="{078093AA-BBD7-47DA-8572-71BD8902630E}" dt="2023-03-21T14:10:35.545" v="11140" actId="47"/>
        <pc:sldMkLst>
          <pc:docMk/>
          <pc:sldMk cId="2673718775" sldId="345"/>
        </pc:sldMkLst>
        <pc:spChg chg="mod">
          <ac:chgData name="Bethsabe Moreno" userId="64c8987206382498" providerId="LiveId" clId="{078093AA-BBD7-47DA-8572-71BD8902630E}" dt="2023-03-21T14:10:30.835" v="11138" actId="20577"/>
          <ac:spMkLst>
            <pc:docMk/>
            <pc:sldMk cId="2673718775" sldId="345"/>
            <ac:spMk id="9" creationId="{9AC22658-E29A-BEE7-6ED1-D5121C423D35}"/>
          </ac:spMkLst>
        </pc:spChg>
      </pc:sldChg>
      <pc:sldChg chg="addSp delSp modSp add mod">
        <pc:chgData name="Bethsabe Moreno" userId="64c8987206382498" providerId="LiveId" clId="{078093AA-BBD7-47DA-8572-71BD8902630E}" dt="2023-03-29T21:39:01.718" v="19326" actId="20577"/>
        <pc:sldMkLst>
          <pc:docMk/>
          <pc:sldMk cId="3739748882" sldId="346"/>
        </pc:sldMkLst>
        <pc:spChg chg="del">
          <ac:chgData name="Bethsabe Moreno" userId="64c8987206382498" providerId="LiveId" clId="{078093AA-BBD7-47DA-8572-71BD8902630E}" dt="2023-03-29T21:25:19.107" v="17031" actId="478"/>
          <ac:spMkLst>
            <pc:docMk/>
            <pc:sldMk cId="3739748882" sldId="346"/>
            <ac:spMk id="3" creationId="{EFECC03C-6621-DE2F-4607-41A632C06EC9}"/>
          </ac:spMkLst>
        </pc:spChg>
        <pc:spChg chg="mod">
          <ac:chgData name="Bethsabe Moreno" userId="64c8987206382498" providerId="LiveId" clId="{078093AA-BBD7-47DA-8572-71BD8902630E}" dt="2023-03-29T21:34:51.546" v="18641" actId="1076"/>
          <ac:spMkLst>
            <pc:docMk/>
            <pc:sldMk cId="3739748882" sldId="346"/>
            <ac:spMk id="4" creationId="{4FC6AD68-DEC5-BDCD-7D2A-849F7FC3B687}"/>
          </ac:spMkLst>
        </pc:spChg>
        <pc:spChg chg="mod">
          <ac:chgData name="Bethsabe Moreno" userId="64c8987206382498" providerId="LiveId" clId="{078093AA-BBD7-47DA-8572-71BD8902630E}" dt="2023-03-29T21:34:51.546" v="18641" actId="1076"/>
          <ac:spMkLst>
            <pc:docMk/>
            <pc:sldMk cId="3739748882" sldId="346"/>
            <ac:spMk id="5" creationId="{574674BD-B4C4-20A5-689D-494D728FCDF1}"/>
          </ac:spMkLst>
        </pc:spChg>
        <pc:spChg chg="mod">
          <ac:chgData name="Bethsabe Moreno" userId="64c8987206382498" providerId="LiveId" clId="{078093AA-BBD7-47DA-8572-71BD8902630E}" dt="2023-03-29T21:34:51.546" v="18641" actId="1076"/>
          <ac:spMkLst>
            <pc:docMk/>
            <pc:sldMk cId="3739748882" sldId="346"/>
            <ac:spMk id="6" creationId="{91BC24EA-D97B-CD31-2CB2-10FEEDE09894}"/>
          </ac:spMkLst>
        </pc:spChg>
        <pc:spChg chg="del">
          <ac:chgData name="Bethsabe Moreno" userId="64c8987206382498" providerId="LiveId" clId="{078093AA-BBD7-47DA-8572-71BD8902630E}" dt="2023-03-29T21:32:11.881" v="18172" actId="478"/>
          <ac:spMkLst>
            <pc:docMk/>
            <pc:sldMk cId="3739748882" sldId="346"/>
            <ac:spMk id="10" creationId="{C32D99BE-3F16-48D0-6A5B-A3D65E5C48A0}"/>
          </ac:spMkLst>
        </pc:spChg>
        <pc:spChg chg="del">
          <ac:chgData name="Bethsabe Moreno" userId="64c8987206382498" providerId="LiveId" clId="{078093AA-BBD7-47DA-8572-71BD8902630E}" dt="2023-03-29T21:32:12.237" v="18173" actId="478"/>
          <ac:spMkLst>
            <pc:docMk/>
            <pc:sldMk cId="3739748882" sldId="346"/>
            <ac:spMk id="14" creationId="{8DC3F6AE-00EB-7EC7-782E-8787C1C6BF23}"/>
          </ac:spMkLst>
        </pc:spChg>
        <pc:spChg chg="del">
          <ac:chgData name="Bethsabe Moreno" userId="64c8987206382498" providerId="LiveId" clId="{078093AA-BBD7-47DA-8572-71BD8902630E}" dt="2023-03-29T21:32:11.241" v="18171" actId="478"/>
          <ac:spMkLst>
            <pc:docMk/>
            <pc:sldMk cId="3739748882" sldId="346"/>
            <ac:spMk id="15" creationId="{694885EE-6F0B-85F4-A05A-A21C5B823532}"/>
          </ac:spMkLst>
        </pc:spChg>
        <pc:spChg chg="add mod">
          <ac:chgData name="Bethsabe Moreno" userId="64c8987206382498" providerId="LiveId" clId="{078093AA-BBD7-47DA-8572-71BD8902630E}" dt="2023-03-29T21:34:51.546" v="18641" actId="1076"/>
          <ac:spMkLst>
            <pc:docMk/>
            <pc:sldMk cId="3739748882" sldId="346"/>
            <ac:spMk id="22" creationId="{52A9B80C-4FA4-197C-F100-CE33E92699F6}"/>
          </ac:spMkLst>
        </pc:spChg>
        <pc:spChg chg="add mod">
          <ac:chgData name="Bethsabe Moreno" userId="64c8987206382498" providerId="LiveId" clId="{078093AA-BBD7-47DA-8572-71BD8902630E}" dt="2023-03-29T21:39:01.718" v="19326" actId="20577"/>
          <ac:spMkLst>
            <pc:docMk/>
            <pc:sldMk cId="3739748882" sldId="346"/>
            <ac:spMk id="23" creationId="{946CBC53-FFCF-0FCC-C20D-28E43F876F58}"/>
          </ac:spMkLst>
        </pc:spChg>
        <pc:spChg chg="del">
          <ac:chgData name="Bethsabe Moreno" userId="64c8987206382498" providerId="LiveId" clId="{078093AA-BBD7-47DA-8572-71BD8902630E}" dt="2023-03-29T21:25:19.107" v="17031" actId="478"/>
          <ac:spMkLst>
            <pc:docMk/>
            <pc:sldMk cId="3739748882" sldId="346"/>
            <ac:spMk id="24" creationId="{E4E83135-F20E-FD31-1267-43A2BB6D246B}"/>
          </ac:spMkLst>
        </pc:spChg>
        <pc:spChg chg="mod">
          <ac:chgData name="Bethsabe Moreno" userId="64c8987206382498" providerId="LiveId" clId="{078093AA-BBD7-47DA-8572-71BD8902630E}" dt="2023-03-29T21:34:51.546" v="18641" actId="1076"/>
          <ac:spMkLst>
            <pc:docMk/>
            <pc:sldMk cId="3739748882" sldId="346"/>
            <ac:spMk id="27" creationId="{7BB045A9-8776-435A-E5F0-D9A3A9A402FC}"/>
          </ac:spMkLst>
        </pc:spChg>
        <pc:spChg chg="mod">
          <ac:chgData name="Bethsabe Moreno" userId="64c8987206382498" providerId="LiveId" clId="{078093AA-BBD7-47DA-8572-71BD8902630E}" dt="2023-03-29T21:34:51.546" v="18641" actId="1076"/>
          <ac:spMkLst>
            <pc:docMk/>
            <pc:sldMk cId="3739748882" sldId="346"/>
            <ac:spMk id="28" creationId="{19A52001-D7BD-D65D-5BDE-B48BD10A417D}"/>
          </ac:spMkLst>
        </pc:spChg>
        <pc:spChg chg="mod">
          <ac:chgData name="Bethsabe Moreno" userId="64c8987206382498" providerId="LiveId" clId="{078093AA-BBD7-47DA-8572-71BD8902630E}" dt="2023-03-29T21:34:51.546" v="18641" actId="1076"/>
          <ac:spMkLst>
            <pc:docMk/>
            <pc:sldMk cId="3739748882" sldId="346"/>
            <ac:spMk id="29" creationId="{1065BEF1-BC81-CE2B-429B-7AFA0D8C1316}"/>
          </ac:spMkLst>
        </pc:spChg>
        <pc:spChg chg="mod">
          <ac:chgData name="Bethsabe Moreno" userId="64c8987206382498" providerId="LiveId" clId="{078093AA-BBD7-47DA-8572-71BD8902630E}" dt="2023-03-29T21:34:51.546" v="18641" actId="1076"/>
          <ac:spMkLst>
            <pc:docMk/>
            <pc:sldMk cId="3739748882" sldId="346"/>
            <ac:spMk id="30" creationId="{901AE0EB-DEA4-6E22-1E0D-377953BFC217}"/>
          </ac:spMkLst>
        </pc:spChg>
        <pc:spChg chg="mod">
          <ac:chgData name="Bethsabe Moreno" userId="64c8987206382498" providerId="LiveId" clId="{078093AA-BBD7-47DA-8572-71BD8902630E}" dt="2023-03-29T21:34:51.546" v="18641" actId="1076"/>
          <ac:spMkLst>
            <pc:docMk/>
            <pc:sldMk cId="3739748882" sldId="346"/>
            <ac:spMk id="31" creationId="{F02F91FF-D0EE-F9C2-67AB-2F2AD850E1FE}"/>
          </ac:spMkLst>
        </pc:spChg>
        <pc:spChg chg="mod">
          <ac:chgData name="Bethsabe Moreno" userId="64c8987206382498" providerId="LiveId" clId="{078093AA-BBD7-47DA-8572-71BD8902630E}" dt="2023-03-29T21:38:36.180" v="19227" actId="1076"/>
          <ac:spMkLst>
            <pc:docMk/>
            <pc:sldMk cId="3739748882" sldId="346"/>
            <ac:spMk id="47" creationId="{44C54DD5-8018-CEC5-B875-CE0E8154C576}"/>
          </ac:spMkLst>
        </pc:spChg>
        <pc:spChg chg="mod">
          <ac:chgData name="Bethsabe Moreno" userId="64c8987206382498" providerId="LiveId" clId="{078093AA-BBD7-47DA-8572-71BD8902630E}" dt="2023-03-29T21:34:51.546" v="18641" actId="1076"/>
          <ac:spMkLst>
            <pc:docMk/>
            <pc:sldMk cId="3739748882" sldId="346"/>
            <ac:spMk id="48" creationId="{9FA5498E-67D3-5BA1-4326-775013A98845}"/>
          </ac:spMkLst>
        </pc:spChg>
        <pc:spChg chg="mod">
          <ac:chgData name="Bethsabe Moreno" userId="64c8987206382498" providerId="LiveId" clId="{078093AA-BBD7-47DA-8572-71BD8902630E}" dt="2023-03-29T21:34:51.546" v="18641" actId="1076"/>
          <ac:spMkLst>
            <pc:docMk/>
            <pc:sldMk cId="3739748882" sldId="346"/>
            <ac:spMk id="49" creationId="{BCE688B5-8DAD-5A2A-D20C-C84B259A0DD8}"/>
          </ac:spMkLst>
        </pc:spChg>
        <pc:spChg chg="mod">
          <ac:chgData name="Bethsabe Moreno" userId="64c8987206382498" providerId="LiveId" clId="{078093AA-BBD7-47DA-8572-71BD8902630E}" dt="2023-03-29T21:38:36.180" v="19227" actId="1076"/>
          <ac:spMkLst>
            <pc:docMk/>
            <pc:sldMk cId="3739748882" sldId="346"/>
            <ac:spMk id="90" creationId="{718B8243-464A-D8D2-1814-D0554A56D4A3}"/>
          </ac:spMkLst>
        </pc:spChg>
        <pc:spChg chg="mod">
          <ac:chgData name="Bethsabe Moreno" userId="64c8987206382498" providerId="LiveId" clId="{078093AA-BBD7-47DA-8572-71BD8902630E}" dt="2023-03-29T21:38:36.180" v="19227" actId="1076"/>
          <ac:spMkLst>
            <pc:docMk/>
            <pc:sldMk cId="3739748882" sldId="346"/>
            <ac:spMk id="91" creationId="{B6D109F1-59EC-C2F3-9F75-295B795AB0A8}"/>
          </ac:spMkLst>
        </pc:spChg>
        <pc:spChg chg="mod">
          <ac:chgData name="Bethsabe Moreno" userId="64c8987206382498" providerId="LiveId" clId="{078093AA-BBD7-47DA-8572-71BD8902630E}" dt="2023-03-29T21:38:36.180" v="19227" actId="1076"/>
          <ac:spMkLst>
            <pc:docMk/>
            <pc:sldMk cId="3739748882" sldId="346"/>
            <ac:spMk id="94" creationId="{23552D9B-E19B-3729-92B1-B5D0542F2AD9}"/>
          </ac:spMkLst>
        </pc:spChg>
        <pc:spChg chg="mod">
          <ac:chgData name="Bethsabe Moreno" userId="64c8987206382498" providerId="LiveId" clId="{078093AA-BBD7-47DA-8572-71BD8902630E}" dt="2023-03-29T21:38:36.180" v="19227" actId="1076"/>
          <ac:spMkLst>
            <pc:docMk/>
            <pc:sldMk cId="3739748882" sldId="346"/>
            <ac:spMk id="95" creationId="{56D5E128-11BB-E40A-680F-FD962936112B}"/>
          </ac:spMkLst>
        </pc:spChg>
        <pc:spChg chg="mod">
          <ac:chgData name="Bethsabe Moreno" userId="64c8987206382498" providerId="LiveId" clId="{078093AA-BBD7-47DA-8572-71BD8902630E}" dt="2023-03-29T21:38:36.180" v="19227" actId="1076"/>
          <ac:spMkLst>
            <pc:docMk/>
            <pc:sldMk cId="3739748882" sldId="346"/>
            <ac:spMk id="96" creationId="{34C87C4B-B1D7-B72B-7CE3-1BE210505D71}"/>
          </ac:spMkLst>
        </pc:spChg>
        <pc:spChg chg="mod">
          <ac:chgData name="Bethsabe Moreno" userId="64c8987206382498" providerId="LiveId" clId="{078093AA-BBD7-47DA-8572-71BD8902630E}" dt="2023-03-29T21:38:36.180" v="19227" actId="1076"/>
          <ac:spMkLst>
            <pc:docMk/>
            <pc:sldMk cId="3739748882" sldId="346"/>
            <ac:spMk id="97" creationId="{82F6E59C-756B-3A4D-CA4D-E43E6C6AFE00}"/>
          </ac:spMkLst>
        </pc:spChg>
        <pc:spChg chg="mod">
          <ac:chgData name="Bethsabe Moreno" userId="64c8987206382498" providerId="LiveId" clId="{078093AA-BBD7-47DA-8572-71BD8902630E}" dt="2023-03-29T21:38:36.180" v="19227" actId="1076"/>
          <ac:spMkLst>
            <pc:docMk/>
            <pc:sldMk cId="3739748882" sldId="346"/>
            <ac:spMk id="98" creationId="{797CC333-0A20-32ED-B48A-8C0161E4BA85}"/>
          </ac:spMkLst>
        </pc:spChg>
        <pc:spChg chg="mod">
          <ac:chgData name="Bethsabe Moreno" userId="64c8987206382498" providerId="LiveId" clId="{078093AA-BBD7-47DA-8572-71BD8902630E}" dt="2023-03-29T21:38:36.180" v="19227" actId="1076"/>
          <ac:spMkLst>
            <pc:docMk/>
            <pc:sldMk cId="3739748882" sldId="346"/>
            <ac:spMk id="99" creationId="{362BC878-566B-C071-0A2B-FEDD9E232E27}"/>
          </ac:spMkLst>
        </pc:spChg>
        <pc:spChg chg="mod">
          <ac:chgData name="Bethsabe Moreno" userId="64c8987206382498" providerId="LiveId" clId="{078093AA-BBD7-47DA-8572-71BD8902630E}" dt="2023-03-29T21:38:36.180" v="19227" actId="1076"/>
          <ac:spMkLst>
            <pc:docMk/>
            <pc:sldMk cId="3739748882" sldId="346"/>
            <ac:spMk id="100" creationId="{C4B257EA-781D-485F-EC04-345328287021}"/>
          </ac:spMkLst>
        </pc:spChg>
        <pc:spChg chg="mod">
          <ac:chgData name="Bethsabe Moreno" userId="64c8987206382498" providerId="LiveId" clId="{078093AA-BBD7-47DA-8572-71BD8902630E}" dt="2023-03-29T21:38:36.180" v="19227" actId="1076"/>
          <ac:spMkLst>
            <pc:docMk/>
            <pc:sldMk cId="3739748882" sldId="346"/>
            <ac:spMk id="101" creationId="{D8A99769-38ED-4598-C743-6C803A52FCC9}"/>
          </ac:spMkLst>
        </pc:spChg>
        <pc:spChg chg="mod">
          <ac:chgData name="Bethsabe Moreno" userId="64c8987206382498" providerId="LiveId" clId="{078093AA-BBD7-47DA-8572-71BD8902630E}" dt="2023-03-29T21:38:36.180" v="19227" actId="1076"/>
          <ac:spMkLst>
            <pc:docMk/>
            <pc:sldMk cId="3739748882" sldId="346"/>
            <ac:spMk id="102" creationId="{E69E0170-3D1E-3138-EC7A-AF3AAE1C2959}"/>
          </ac:spMkLst>
        </pc:spChg>
        <pc:spChg chg="mod">
          <ac:chgData name="Bethsabe Moreno" userId="64c8987206382498" providerId="LiveId" clId="{078093AA-BBD7-47DA-8572-71BD8902630E}" dt="2023-03-29T21:38:36.180" v="19227" actId="1076"/>
          <ac:spMkLst>
            <pc:docMk/>
            <pc:sldMk cId="3739748882" sldId="346"/>
            <ac:spMk id="103" creationId="{BB5724CF-75F5-610D-509C-1471629F043E}"/>
          </ac:spMkLst>
        </pc:spChg>
        <pc:spChg chg="mod">
          <ac:chgData name="Bethsabe Moreno" userId="64c8987206382498" providerId="LiveId" clId="{078093AA-BBD7-47DA-8572-71BD8902630E}" dt="2023-03-29T21:38:36.180" v="19227" actId="1076"/>
          <ac:spMkLst>
            <pc:docMk/>
            <pc:sldMk cId="3739748882" sldId="346"/>
            <ac:spMk id="105" creationId="{20F74E75-0AE1-D793-DBFB-14574BED25B8}"/>
          </ac:spMkLst>
        </pc:spChg>
        <pc:cxnChg chg="mod">
          <ac:chgData name="Bethsabe Moreno" userId="64c8987206382498" providerId="LiveId" clId="{078093AA-BBD7-47DA-8572-71BD8902630E}" dt="2023-03-29T21:34:51.546" v="18641" actId="1076"/>
          <ac:cxnSpMkLst>
            <pc:docMk/>
            <pc:sldMk cId="3739748882" sldId="346"/>
            <ac:cxnSpMk id="13" creationId="{2E041D72-C74B-7215-44BC-876E04304D73}"/>
          </ac:cxnSpMkLst>
        </pc:cxnChg>
        <pc:cxnChg chg="mod">
          <ac:chgData name="Bethsabe Moreno" userId="64c8987206382498" providerId="LiveId" clId="{078093AA-BBD7-47DA-8572-71BD8902630E}" dt="2023-03-29T21:34:51.546" v="18641" actId="1076"/>
          <ac:cxnSpMkLst>
            <pc:docMk/>
            <pc:sldMk cId="3739748882" sldId="346"/>
            <ac:cxnSpMk id="17" creationId="{A60CC1B3-A8A1-C2F9-E26E-BC725F95B25E}"/>
          </ac:cxnSpMkLst>
        </pc:cxnChg>
      </pc:sldChg>
      <pc:sldChg chg="new del ord">
        <pc:chgData name="Bethsabe Moreno" userId="64c8987206382498" providerId="LiveId" clId="{078093AA-BBD7-47DA-8572-71BD8902630E}" dt="2023-04-04T13:53:37.418" v="19623" actId="47"/>
        <pc:sldMkLst>
          <pc:docMk/>
          <pc:sldMk cId="3387051464" sldId="347"/>
        </pc:sldMkLst>
      </pc:sldChg>
      <pc:sldChg chg="delSp modSp add del mod">
        <pc:chgData name="Bethsabe Moreno" userId="64c8987206382498" providerId="LiveId" clId="{078093AA-BBD7-47DA-8572-71BD8902630E}" dt="2023-04-13T03:40:37.494" v="23261" actId="47"/>
        <pc:sldMkLst>
          <pc:docMk/>
          <pc:sldMk cId="0" sldId="348"/>
        </pc:sldMkLst>
        <pc:spChg chg="mod">
          <ac:chgData name="Bethsabe Moreno" userId="64c8987206382498" providerId="LiveId" clId="{078093AA-BBD7-47DA-8572-71BD8902630E}" dt="2023-04-04T14:03:12.596" v="20352" actId="20577"/>
          <ac:spMkLst>
            <pc:docMk/>
            <pc:sldMk cId="0" sldId="348"/>
            <ac:spMk id="20" creationId="{00000000-0000-0000-0000-000000000000}"/>
          </ac:spMkLst>
        </pc:spChg>
        <pc:spChg chg="mod">
          <ac:chgData name="Bethsabe Moreno" userId="64c8987206382498" providerId="LiveId" clId="{078093AA-BBD7-47DA-8572-71BD8902630E}" dt="2023-04-04T14:03:35.429" v="20474" actId="20577"/>
          <ac:spMkLst>
            <pc:docMk/>
            <pc:sldMk cId="0" sldId="348"/>
            <ac:spMk id="27" creationId="{00000000-0000-0000-0000-000000000000}"/>
          </ac:spMkLst>
        </pc:spChg>
        <pc:spChg chg="del">
          <ac:chgData name="Bethsabe Moreno" userId="64c8987206382498" providerId="LiveId" clId="{078093AA-BBD7-47DA-8572-71BD8902630E}" dt="2023-04-04T14:07:31.089" v="20769" actId="478"/>
          <ac:spMkLst>
            <pc:docMk/>
            <pc:sldMk cId="0" sldId="348"/>
            <ac:spMk id="34" creationId="{00000000-0000-0000-0000-000000000000}"/>
          </ac:spMkLst>
        </pc:spChg>
        <pc:grpChg chg="del">
          <ac:chgData name="Bethsabe Moreno" userId="64c8987206382498" providerId="LiveId" clId="{078093AA-BBD7-47DA-8572-71BD8902630E}" dt="2023-04-04T14:07:33.818" v="20770" actId="478"/>
          <ac:grpSpMkLst>
            <pc:docMk/>
            <pc:sldMk cId="0" sldId="348"/>
            <ac:grpSpMk id="28" creationId="{00000000-0000-0000-0000-000000000000}"/>
          </ac:grpSpMkLst>
        </pc:grpChg>
      </pc:sldChg>
      <pc:sldChg chg="delSp modSp add del mod">
        <pc:chgData name="Bethsabe Moreno" userId="64c8987206382498" providerId="LiveId" clId="{078093AA-BBD7-47DA-8572-71BD8902630E}" dt="2023-04-13T04:00:40.286" v="23264" actId="47"/>
        <pc:sldMkLst>
          <pc:docMk/>
          <pc:sldMk cId="4221883125" sldId="349"/>
        </pc:sldMkLst>
        <pc:spChg chg="mod">
          <ac:chgData name="Bethsabe Moreno" userId="64c8987206382498" providerId="LiveId" clId="{078093AA-BBD7-47DA-8572-71BD8902630E}" dt="2023-04-04T14:00:21.473" v="20240" actId="1076"/>
          <ac:spMkLst>
            <pc:docMk/>
            <pc:sldMk cId="4221883125" sldId="349"/>
            <ac:spMk id="25" creationId="{8ED01A0D-BBCF-10DB-9125-53C48AB674D5}"/>
          </ac:spMkLst>
        </pc:spChg>
        <pc:spChg chg="del">
          <ac:chgData name="Bethsabe Moreno" userId="64c8987206382498" providerId="LiveId" clId="{078093AA-BBD7-47DA-8572-71BD8902630E}" dt="2023-04-04T13:55:45.166" v="19779" actId="478"/>
          <ac:spMkLst>
            <pc:docMk/>
            <pc:sldMk cId="4221883125" sldId="349"/>
            <ac:spMk id="27" creationId="{75664C97-439F-D1AD-C4E4-B56A1244BE86}"/>
          </ac:spMkLst>
        </pc:spChg>
        <pc:spChg chg="del">
          <ac:chgData name="Bethsabe Moreno" userId="64c8987206382498" providerId="LiveId" clId="{078093AA-BBD7-47DA-8572-71BD8902630E}" dt="2023-04-04T13:55:46.686" v="19780" actId="478"/>
          <ac:spMkLst>
            <pc:docMk/>
            <pc:sldMk cId="4221883125" sldId="349"/>
            <ac:spMk id="40" creationId="{05AE3454-2E60-0A18-8136-B155F84AE24F}"/>
          </ac:spMkLst>
        </pc:spChg>
        <pc:graphicFrameChg chg="mod modGraphic">
          <ac:chgData name="Bethsabe Moreno" userId="64c8987206382498" providerId="LiveId" clId="{078093AA-BBD7-47DA-8572-71BD8902630E}" dt="2023-04-04T14:07:51.230" v="20806" actId="20577"/>
          <ac:graphicFrameMkLst>
            <pc:docMk/>
            <pc:sldMk cId="4221883125" sldId="349"/>
            <ac:graphicFrameMk id="23" creationId="{04AF7046-4BDE-9117-1992-516B1143AB03}"/>
          </ac:graphicFrameMkLst>
        </pc:graphicFrameChg>
      </pc:sldChg>
      <pc:sldChg chg="addSp delSp modSp add del mod">
        <pc:chgData name="Bethsabe Moreno" userId="64c8987206382498" providerId="LiveId" clId="{078093AA-BBD7-47DA-8572-71BD8902630E}" dt="2023-04-13T04:00:41.315" v="23265" actId="47"/>
        <pc:sldMkLst>
          <pc:docMk/>
          <pc:sldMk cId="157141865" sldId="350"/>
        </pc:sldMkLst>
        <pc:spChg chg="del">
          <ac:chgData name="Bethsabe Moreno" userId="64c8987206382498" providerId="LiveId" clId="{078093AA-BBD7-47DA-8572-71BD8902630E}" dt="2023-04-04T14:04:10.732" v="20557" actId="478"/>
          <ac:spMkLst>
            <pc:docMk/>
            <pc:sldMk cId="157141865" sldId="350"/>
            <ac:spMk id="6" creationId="{12DF7B6A-EFA9-98B1-4C55-5CD38BCC6138}"/>
          </ac:spMkLst>
        </pc:spChg>
        <pc:spChg chg="del mod">
          <ac:chgData name="Bethsabe Moreno" userId="64c8987206382498" providerId="LiveId" clId="{078093AA-BBD7-47DA-8572-71BD8902630E}" dt="2023-04-04T14:05:08.202" v="20623" actId="478"/>
          <ac:spMkLst>
            <pc:docMk/>
            <pc:sldMk cId="157141865" sldId="350"/>
            <ac:spMk id="7" creationId="{CC6EAA0D-0609-28D1-A730-551946D038A9}"/>
          </ac:spMkLst>
        </pc:spChg>
        <pc:spChg chg="del">
          <ac:chgData name="Bethsabe Moreno" userId="64c8987206382498" providerId="LiveId" clId="{078093AA-BBD7-47DA-8572-71BD8902630E}" dt="2023-04-04T14:05:09.353" v="20624" actId="478"/>
          <ac:spMkLst>
            <pc:docMk/>
            <pc:sldMk cId="157141865" sldId="350"/>
            <ac:spMk id="8" creationId="{4FC75C6A-B148-92C4-35C9-2A42D00023BB}"/>
          </ac:spMkLst>
        </pc:spChg>
        <pc:spChg chg="add mod">
          <ac:chgData name="Bethsabe Moreno" userId="64c8987206382498" providerId="LiveId" clId="{078093AA-BBD7-47DA-8572-71BD8902630E}" dt="2023-04-04T14:06:31.394" v="20680" actId="20577"/>
          <ac:spMkLst>
            <pc:docMk/>
            <pc:sldMk cId="157141865" sldId="350"/>
            <ac:spMk id="10" creationId="{69E210A7-3FE6-BD3A-3EF5-21F78966575D}"/>
          </ac:spMkLst>
        </pc:spChg>
        <pc:spChg chg="add mod">
          <ac:chgData name="Bethsabe Moreno" userId="64c8987206382498" providerId="LiveId" clId="{078093AA-BBD7-47DA-8572-71BD8902630E}" dt="2023-04-04T14:06:36.309" v="20699" actId="20577"/>
          <ac:spMkLst>
            <pc:docMk/>
            <pc:sldMk cId="157141865" sldId="350"/>
            <ac:spMk id="12" creationId="{4ACE78ED-48D4-2B90-D5EB-9EE32AC2DE92}"/>
          </ac:spMkLst>
        </pc:spChg>
        <pc:spChg chg="mod">
          <ac:chgData name="Bethsabe Moreno" userId="64c8987206382498" providerId="LiveId" clId="{078093AA-BBD7-47DA-8572-71BD8902630E}" dt="2023-04-04T14:04:15.671" v="20558" actId="1076"/>
          <ac:spMkLst>
            <pc:docMk/>
            <pc:sldMk cId="157141865" sldId="350"/>
            <ac:spMk id="14" creationId="{CB17828C-C56B-BC05-61FE-327685E26F8B}"/>
          </ac:spMkLst>
        </pc:spChg>
        <pc:spChg chg="mod">
          <ac:chgData name="Bethsabe Moreno" userId="64c8987206382498" providerId="LiveId" clId="{078093AA-BBD7-47DA-8572-71BD8902630E}" dt="2023-04-04T14:04:37.355" v="20602" actId="20577"/>
          <ac:spMkLst>
            <pc:docMk/>
            <pc:sldMk cId="157141865" sldId="350"/>
            <ac:spMk id="23" creationId="{F86C0DA8-2D16-D26E-E15C-A0FF74B586EE}"/>
          </ac:spMkLst>
        </pc:spChg>
        <pc:spChg chg="del">
          <ac:chgData name="Bethsabe Moreno" userId="64c8987206382498" providerId="LiveId" clId="{078093AA-BBD7-47DA-8572-71BD8902630E}" dt="2023-04-04T14:04:10.732" v="20557" actId="478"/>
          <ac:spMkLst>
            <pc:docMk/>
            <pc:sldMk cId="157141865" sldId="350"/>
            <ac:spMk id="24" creationId="{51743B64-9928-09DF-B4B5-6FF3BA2DAC71}"/>
          </ac:spMkLst>
        </pc:spChg>
        <pc:spChg chg="mod">
          <ac:chgData name="Bethsabe Moreno" userId="64c8987206382498" providerId="LiveId" clId="{078093AA-BBD7-47DA-8572-71BD8902630E}" dt="2023-04-04T14:03:57.496" v="20509" actId="20577"/>
          <ac:spMkLst>
            <pc:docMk/>
            <pc:sldMk cId="157141865" sldId="350"/>
            <ac:spMk id="25" creationId="{B0F62254-8C78-D0F9-E1CA-722A96313BF1}"/>
          </ac:spMkLst>
        </pc:spChg>
        <pc:spChg chg="del mod">
          <ac:chgData name="Bethsabe Moreno" userId="64c8987206382498" providerId="LiveId" clId="{078093AA-BBD7-47DA-8572-71BD8902630E}" dt="2023-04-04T14:06:07.776" v="20638" actId="478"/>
          <ac:spMkLst>
            <pc:docMk/>
            <pc:sldMk cId="157141865" sldId="350"/>
            <ac:spMk id="50" creationId="{DA93370C-671E-4449-70B7-250737906006}"/>
          </ac:spMkLst>
        </pc:spChg>
        <pc:spChg chg="mod">
          <ac:chgData name="Bethsabe Moreno" userId="64c8987206382498" providerId="LiveId" clId="{078093AA-BBD7-47DA-8572-71BD8902630E}" dt="2023-04-04T14:05:21.297" v="20628" actId="1076"/>
          <ac:spMkLst>
            <pc:docMk/>
            <pc:sldMk cId="157141865" sldId="350"/>
            <ac:spMk id="51" creationId="{80EE7419-A157-5585-638E-B4F4DC645B84}"/>
          </ac:spMkLst>
        </pc:spChg>
        <pc:spChg chg="del">
          <ac:chgData name="Bethsabe Moreno" userId="64c8987206382498" providerId="LiveId" clId="{078093AA-BBD7-47DA-8572-71BD8902630E}" dt="2023-04-04T14:05:13.473" v="20625" actId="478"/>
          <ac:spMkLst>
            <pc:docMk/>
            <pc:sldMk cId="157141865" sldId="350"/>
            <ac:spMk id="52" creationId="{B07DA427-DD43-4EB4-E3D7-72E349466CF4}"/>
          </ac:spMkLst>
        </pc:spChg>
        <pc:spChg chg="del">
          <ac:chgData name="Bethsabe Moreno" userId="64c8987206382498" providerId="LiveId" clId="{078093AA-BBD7-47DA-8572-71BD8902630E}" dt="2023-04-04T14:05:15.578" v="20626" actId="478"/>
          <ac:spMkLst>
            <pc:docMk/>
            <pc:sldMk cId="157141865" sldId="350"/>
            <ac:spMk id="53" creationId="{52A17076-E03B-83A8-AD97-D12452D4404D}"/>
          </ac:spMkLst>
        </pc:spChg>
        <pc:spChg chg="del">
          <ac:chgData name="Bethsabe Moreno" userId="64c8987206382498" providerId="LiveId" clId="{078093AA-BBD7-47DA-8572-71BD8902630E}" dt="2023-04-04T14:05:17.102" v="20627" actId="478"/>
          <ac:spMkLst>
            <pc:docMk/>
            <pc:sldMk cId="157141865" sldId="350"/>
            <ac:spMk id="54" creationId="{8861E0B7-C57D-3AFC-D335-EEF4D27F56BD}"/>
          </ac:spMkLst>
        </pc:spChg>
        <pc:grpChg chg="del">
          <ac:chgData name="Bethsabe Moreno" userId="64c8987206382498" providerId="LiveId" clId="{078093AA-BBD7-47DA-8572-71BD8902630E}" dt="2023-04-04T14:05:03.972" v="20621" actId="478"/>
          <ac:grpSpMkLst>
            <pc:docMk/>
            <pc:sldMk cId="157141865" sldId="350"/>
            <ac:grpSpMk id="15" creationId="{BBB6C3B3-D449-08A6-2C76-92C9A022C2A8}"/>
          </ac:grpSpMkLst>
        </pc:grpChg>
        <pc:graphicFrameChg chg="add mod modGraphic">
          <ac:chgData name="Bethsabe Moreno" userId="64c8987206382498" providerId="LiveId" clId="{078093AA-BBD7-47DA-8572-71BD8902630E}" dt="2023-04-04T14:06:59.661" v="20768" actId="14100"/>
          <ac:graphicFrameMkLst>
            <pc:docMk/>
            <pc:sldMk cId="157141865" sldId="350"/>
            <ac:graphicFrameMk id="9" creationId="{23024541-0FCE-0A0E-F7F2-97B6EEE0D6A5}"/>
          </ac:graphicFrameMkLst>
        </pc:graphicFrameChg>
        <pc:picChg chg="add mod">
          <ac:chgData name="Bethsabe Moreno" userId="64c8987206382498" providerId="LiveId" clId="{078093AA-BBD7-47DA-8572-71BD8902630E}" dt="2023-04-04T14:06:21.147" v="20640" actId="1076"/>
          <ac:picMkLst>
            <pc:docMk/>
            <pc:sldMk cId="157141865" sldId="350"/>
            <ac:picMk id="11" creationId="{C2B9A429-D7BF-2BFF-6E53-D2ADB2E52CA0}"/>
          </ac:picMkLst>
        </pc:picChg>
        <pc:picChg chg="mod">
          <ac:chgData name="Bethsabe Moreno" userId="64c8987206382498" providerId="LiveId" clId="{078093AA-BBD7-47DA-8572-71BD8902630E}" dt="2023-04-04T14:04:15.671" v="20558" actId="1076"/>
          <ac:picMkLst>
            <pc:docMk/>
            <pc:sldMk cId="157141865" sldId="350"/>
            <ac:picMk id="26" creationId="{5EFA5A97-BDA2-F74F-7CB5-07954509026B}"/>
          </ac:picMkLst>
        </pc:picChg>
        <pc:picChg chg="del">
          <ac:chgData name="Bethsabe Moreno" userId="64c8987206382498" providerId="LiveId" clId="{078093AA-BBD7-47DA-8572-71BD8902630E}" dt="2023-04-04T14:04:10.732" v="20557" actId="478"/>
          <ac:picMkLst>
            <pc:docMk/>
            <pc:sldMk cId="157141865" sldId="350"/>
            <ac:picMk id="27" creationId="{F88C9B60-CC4C-6BF0-54CB-8E215AB3F787}"/>
          </ac:picMkLst>
        </pc:picChg>
      </pc:sldChg>
      <pc:sldChg chg="add del">
        <pc:chgData name="Bethsabe Moreno" userId="64c8987206382498" providerId="LiveId" clId="{078093AA-BBD7-47DA-8572-71BD8902630E}" dt="2023-04-04T14:05:46.350" v="20632"/>
        <pc:sldMkLst>
          <pc:docMk/>
          <pc:sldMk cId="135545059" sldId="35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F26750-18CF-4ABF-9D60-DB5574FF175C}"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s-EC"/>
        </a:p>
      </dgm:t>
    </dgm:pt>
    <dgm:pt modelId="{5816B8F9-F6EC-4D8C-ACE4-217AD30AA870}">
      <dgm:prSet phldrT="[Texto]"/>
      <dgm:spPr>
        <a:solidFill>
          <a:schemeClr val="accent6">
            <a:lumMod val="40000"/>
            <a:lumOff val="60000"/>
            <a:alpha val="50000"/>
          </a:schemeClr>
        </a:solidFill>
      </dgm:spPr>
      <dgm:t>
        <a:bodyPr/>
        <a:lstStyle/>
        <a:p>
          <a:r>
            <a:rPr lang="es-EC" dirty="0"/>
            <a:t>Salud mental y física</a:t>
          </a:r>
        </a:p>
      </dgm:t>
    </dgm:pt>
    <dgm:pt modelId="{26FC46D2-6A2C-4F37-9AE3-84747BB86F7A}" type="parTrans" cxnId="{03179C3E-F3E5-41C3-A26E-F5EE0BDE0679}">
      <dgm:prSet/>
      <dgm:spPr/>
      <dgm:t>
        <a:bodyPr/>
        <a:lstStyle/>
        <a:p>
          <a:endParaRPr lang="es-EC"/>
        </a:p>
      </dgm:t>
    </dgm:pt>
    <dgm:pt modelId="{8E7DADAF-9E96-4084-9302-E5B0BA78A80D}" type="sibTrans" cxnId="{03179C3E-F3E5-41C3-A26E-F5EE0BDE0679}">
      <dgm:prSet/>
      <dgm:spPr/>
      <dgm:t>
        <a:bodyPr/>
        <a:lstStyle/>
        <a:p>
          <a:endParaRPr lang="es-EC"/>
        </a:p>
      </dgm:t>
    </dgm:pt>
    <dgm:pt modelId="{C6678B54-2A2F-49CA-BE72-EF0EC4EA4DA1}">
      <dgm:prSet phldrT="[Texto]" phldr="0"/>
      <dgm:spPr>
        <a:solidFill>
          <a:schemeClr val="accent4">
            <a:lumMod val="20000"/>
            <a:lumOff val="80000"/>
            <a:alpha val="50000"/>
          </a:schemeClr>
        </a:solidFill>
      </dgm:spPr>
      <dgm:t>
        <a:bodyPr/>
        <a:lstStyle/>
        <a:p>
          <a:pPr rtl="0"/>
          <a:r>
            <a:rPr lang="es-EC" dirty="0">
              <a:latin typeface="Calibri"/>
            </a:rPr>
            <a:t>Reinserción social</a:t>
          </a:r>
          <a:endParaRPr lang="es-EC" dirty="0"/>
        </a:p>
      </dgm:t>
    </dgm:pt>
    <dgm:pt modelId="{89B174C3-5D09-4DFC-8A23-6CE6D3EBA156}" type="parTrans" cxnId="{5A7CCD5D-10A6-4D31-A985-1ADAD5C2FB66}">
      <dgm:prSet/>
      <dgm:spPr/>
      <dgm:t>
        <a:bodyPr/>
        <a:lstStyle/>
        <a:p>
          <a:endParaRPr lang="es-EC"/>
        </a:p>
      </dgm:t>
    </dgm:pt>
    <dgm:pt modelId="{325024EE-1A3F-425A-BF85-C8EED3FDAC38}" type="sibTrans" cxnId="{5A7CCD5D-10A6-4D31-A985-1ADAD5C2FB66}">
      <dgm:prSet/>
      <dgm:spPr/>
      <dgm:t>
        <a:bodyPr/>
        <a:lstStyle/>
        <a:p>
          <a:endParaRPr lang="es-EC"/>
        </a:p>
      </dgm:t>
    </dgm:pt>
    <dgm:pt modelId="{2109EFD9-8B10-4A20-A43A-3C847BF8AEB1}">
      <dgm:prSet phldrT="[Texto]"/>
      <dgm:spPr>
        <a:solidFill>
          <a:schemeClr val="accent5">
            <a:lumMod val="20000"/>
            <a:lumOff val="80000"/>
            <a:alpha val="50000"/>
          </a:schemeClr>
        </a:solidFill>
      </dgm:spPr>
      <dgm:t>
        <a:bodyPr/>
        <a:lstStyle/>
        <a:p>
          <a:r>
            <a:rPr lang="es-EC" dirty="0"/>
            <a:t>Sostenibilidad económica*</a:t>
          </a:r>
        </a:p>
      </dgm:t>
    </dgm:pt>
    <dgm:pt modelId="{75BCB894-F5F4-400D-AE46-FC059E0238EF}" type="parTrans" cxnId="{F342AF57-01EC-42AA-A358-A8FEE5B18B4E}">
      <dgm:prSet/>
      <dgm:spPr/>
      <dgm:t>
        <a:bodyPr/>
        <a:lstStyle/>
        <a:p>
          <a:endParaRPr lang="es-EC"/>
        </a:p>
      </dgm:t>
    </dgm:pt>
    <dgm:pt modelId="{D8FD4B11-BEB0-477D-A6B7-EC4C84BFF5A3}" type="sibTrans" cxnId="{F342AF57-01EC-42AA-A358-A8FEE5B18B4E}">
      <dgm:prSet/>
      <dgm:spPr/>
      <dgm:t>
        <a:bodyPr/>
        <a:lstStyle/>
        <a:p>
          <a:endParaRPr lang="es-EC"/>
        </a:p>
      </dgm:t>
    </dgm:pt>
    <dgm:pt modelId="{152DD54B-B2E2-4354-A903-F2F13E9C1397}" type="pres">
      <dgm:prSet presAssocID="{74F26750-18CF-4ABF-9D60-DB5574FF175C}" presName="Name0" presStyleCnt="0">
        <dgm:presLayoutVars>
          <dgm:dir/>
          <dgm:resizeHandles val="exact"/>
        </dgm:presLayoutVars>
      </dgm:prSet>
      <dgm:spPr/>
    </dgm:pt>
    <dgm:pt modelId="{65369988-D204-4EFF-BA10-5538F3C5608C}" type="pres">
      <dgm:prSet presAssocID="{5816B8F9-F6EC-4D8C-ACE4-217AD30AA870}" presName="Name5" presStyleLbl="vennNode1" presStyleIdx="0" presStyleCnt="3">
        <dgm:presLayoutVars>
          <dgm:bulletEnabled val="1"/>
        </dgm:presLayoutVars>
      </dgm:prSet>
      <dgm:spPr/>
    </dgm:pt>
    <dgm:pt modelId="{6C4093B3-5A48-4D5E-B057-7414A5D87B47}" type="pres">
      <dgm:prSet presAssocID="{8E7DADAF-9E96-4084-9302-E5B0BA78A80D}" presName="space" presStyleCnt="0"/>
      <dgm:spPr/>
    </dgm:pt>
    <dgm:pt modelId="{103FF39F-C366-45D9-8B30-8689A37282D6}" type="pres">
      <dgm:prSet presAssocID="{C6678B54-2A2F-49CA-BE72-EF0EC4EA4DA1}" presName="Name5" presStyleLbl="vennNode1" presStyleIdx="1" presStyleCnt="3">
        <dgm:presLayoutVars>
          <dgm:bulletEnabled val="1"/>
        </dgm:presLayoutVars>
      </dgm:prSet>
      <dgm:spPr/>
    </dgm:pt>
    <dgm:pt modelId="{C23F48C4-43C5-4436-83DF-2FEB0801054C}" type="pres">
      <dgm:prSet presAssocID="{325024EE-1A3F-425A-BF85-C8EED3FDAC38}" presName="space" presStyleCnt="0"/>
      <dgm:spPr/>
    </dgm:pt>
    <dgm:pt modelId="{FBA16063-E8B3-4413-88F4-862ECD671328}" type="pres">
      <dgm:prSet presAssocID="{2109EFD9-8B10-4A20-A43A-3C847BF8AEB1}" presName="Name5" presStyleLbl="vennNode1" presStyleIdx="2" presStyleCnt="3" custLinFactNeighborY="2616">
        <dgm:presLayoutVars>
          <dgm:bulletEnabled val="1"/>
        </dgm:presLayoutVars>
      </dgm:prSet>
      <dgm:spPr/>
    </dgm:pt>
  </dgm:ptLst>
  <dgm:cxnLst>
    <dgm:cxn modelId="{03179C3E-F3E5-41C3-A26E-F5EE0BDE0679}" srcId="{74F26750-18CF-4ABF-9D60-DB5574FF175C}" destId="{5816B8F9-F6EC-4D8C-ACE4-217AD30AA870}" srcOrd="0" destOrd="0" parTransId="{26FC46D2-6A2C-4F37-9AE3-84747BB86F7A}" sibTransId="{8E7DADAF-9E96-4084-9302-E5B0BA78A80D}"/>
    <dgm:cxn modelId="{6B41425C-BF65-476F-AB86-477594131C47}" type="presOf" srcId="{74F26750-18CF-4ABF-9D60-DB5574FF175C}" destId="{152DD54B-B2E2-4354-A903-F2F13E9C1397}" srcOrd="0" destOrd="0" presId="urn:microsoft.com/office/officeart/2005/8/layout/venn3"/>
    <dgm:cxn modelId="{5A7CCD5D-10A6-4D31-A985-1ADAD5C2FB66}" srcId="{74F26750-18CF-4ABF-9D60-DB5574FF175C}" destId="{C6678B54-2A2F-49CA-BE72-EF0EC4EA4DA1}" srcOrd="1" destOrd="0" parTransId="{89B174C3-5D09-4DFC-8A23-6CE6D3EBA156}" sibTransId="{325024EE-1A3F-425A-BF85-C8EED3FDAC38}"/>
    <dgm:cxn modelId="{F342AF57-01EC-42AA-A358-A8FEE5B18B4E}" srcId="{74F26750-18CF-4ABF-9D60-DB5574FF175C}" destId="{2109EFD9-8B10-4A20-A43A-3C847BF8AEB1}" srcOrd="2" destOrd="0" parTransId="{75BCB894-F5F4-400D-AE46-FC059E0238EF}" sibTransId="{D8FD4B11-BEB0-477D-A6B7-EC4C84BFF5A3}"/>
    <dgm:cxn modelId="{DDB0D6CC-C648-4B21-BFD8-ABAC6B5FC79D}" type="presOf" srcId="{C6678B54-2A2F-49CA-BE72-EF0EC4EA4DA1}" destId="{103FF39F-C366-45D9-8B30-8689A37282D6}" srcOrd="0" destOrd="0" presId="urn:microsoft.com/office/officeart/2005/8/layout/venn3"/>
    <dgm:cxn modelId="{6C8CCDD6-83A4-419F-86F7-6DC7A110A89F}" type="presOf" srcId="{2109EFD9-8B10-4A20-A43A-3C847BF8AEB1}" destId="{FBA16063-E8B3-4413-88F4-862ECD671328}" srcOrd="0" destOrd="0" presId="urn:microsoft.com/office/officeart/2005/8/layout/venn3"/>
    <dgm:cxn modelId="{E26501E9-C0CF-43E6-A520-6A90388CD526}" type="presOf" srcId="{5816B8F9-F6EC-4D8C-ACE4-217AD30AA870}" destId="{65369988-D204-4EFF-BA10-5538F3C5608C}" srcOrd="0" destOrd="0" presId="urn:microsoft.com/office/officeart/2005/8/layout/venn3"/>
    <dgm:cxn modelId="{B97D30D4-ED46-4AA2-B396-2FE2012B34A3}" type="presParOf" srcId="{152DD54B-B2E2-4354-A903-F2F13E9C1397}" destId="{65369988-D204-4EFF-BA10-5538F3C5608C}" srcOrd="0" destOrd="0" presId="urn:microsoft.com/office/officeart/2005/8/layout/venn3"/>
    <dgm:cxn modelId="{3E7BE1FA-C301-4B45-BFF6-1301B973124F}" type="presParOf" srcId="{152DD54B-B2E2-4354-A903-F2F13E9C1397}" destId="{6C4093B3-5A48-4D5E-B057-7414A5D87B47}" srcOrd="1" destOrd="0" presId="urn:microsoft.com/office/officeart/2005/8/layout/venn3"/>
    <dgm:cxn modelId="{DD456BEB-4132-46EE-8FC9-6127D0AF009E}" type="presParOf" srcId="{152DD54B-B2E2-4354-A903-F2F13E9C1397}" destId="{103FF39F-C366-45D9-8B30-8689A37282D6}" srcOrd="2" destOrd="0" presId="urn:microsoft.com/office/officeart/2005/8/layout/venn3"/>
    <dgm:cxn modelId="{404B9C10-685E-45D5-A0F1-87C3CF550623}" type="presParOf" srcId="{152DD54B-B2E2-4354-A903-F2F13E9C1397}" destId="{C23F48C4-43C5-4436-83DF-2FEB0801054C}" srcOrd="3" destOrd="0" presId="urn:microsoft.com/office/officeart/2005/8/layout/venn3"/>
    <dgm:cxn modelId="{178695E6-8ECD-4C67-9E13-99B832853034}" type="presParOf" srcId="{152DD54B-B2E2-4354-A903-F2F13E9C1397}" destId="{FBA16063-E8B3-4413-88F4-862ECD671328}" srcOrd="4" destOrd="0" presId="urn:microsoft.com/office/officeart/2005/8/layout/venn3"/>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369988-D204-4EFF-BA10-5538F3C5608C}">
      <dsp:nvSpPr>
        <dsp:cNvPr id="0" name=""/>
        <dsp:cNvSpPr/>
      </dsp:nvSpPr>
      <dsp:spPr>
        <a:xfrm>
          <a:off x="264921" y="1181"/>
          <a:ext cx="2962773" cy="2962773"/>
        </a:xfrm>
        <a:prstGeom prst="ellipse">
          <a:avLst/>
        </a:prstGeom>
        <a:solidFill>
          <a:schemeClr val="accent6">
            <a:lumMod val="40000"/>
            <a:lumOff val="60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63051" tIns="30480" rIns="163051" bIns="30480" numCol="1" spcCol="1270" anchor="ctr" anchorCtr="0">
          <a:noAutofit/>
        </a:bodyPr>
        <a:lstStyle/>
        <a:p>
          <a:pPr marL="0" lvl="0" indent="0" algn="ctr" defTabSz="1066800">
            <a:lnSpc>
              <a:spcPct val="90000"/>
            </a:lnSpc>
            <a:spcBef>
              <a:spcPct val="0"/>
            </a:spcBef>
            <a:spcAft>
              <a:spcPct val="35000"/>
            </a:spcAft>
            <a:buNone/>
          </a:pPr>
          <a:r>
            <a:rPr lang="es-EC" sz="2400" kern="1200" dirty="0"/>
            <a:t>Salud mental y física</a:t>
          </a:r>
        </a:p>
      </dsp:txBody>
      <dsp:txXfrm>
        <a:off x="698809" y="435069"/>
        <a:ext cx="2094997" cy="2094997"/>
      </dsp:txXfrm>
    </dsp:sp>
    <dsp:sp modelId="{103FF39F-C366-45D9-8B30-8689A37282D6}">
      <dsp:nvSpPr>
        <dsp:cNvPr id="0" name=""/>
        <dsp:cNvSpPr/>
      </dsp:nvSpPr>
      <dsp:spPr>
        <a:xfrm>
          <a:off x="2635140" y="1181"/>
          <a:ext cx="2962773" cy="2962773"/>
        </a:xfrm>
        <a:prstGeom prst="ellipse">
          <a:avLst/>
        </a:prstGeom>
        <a:solidFill>
          <a:schemeClr val="accent4">
            <a:lumMod val="20000"/>
            <a:lumOff val="80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63051" tIns="30480" rIns="163051" bIns="30480" numCol="1" spcCol="1270" anchor="ctr" anchorCtr="0">
          <a:noAutofit/>
        </a:bodyPr>
        <a:lstStyle/>
        <a:p>
          <a:pPr marL="0" lvl="0" indent="0" algn="ctr" defTabSz="1066800" rtl="0">
            <a:lnSpc>
              <a:spcPct val="90000"/>
            </a:lnSpc>
            <a:spcBef>
              <a:spcPct val="0"/>
            </a:spcBef>
            <a:spcAft>
              <a:spcPct val="35000"/>
            </a:spcAft>
            <a:buNone/>
          </a:pPr>
          <a:r>
            <a:rPr lang="es-EC" sz="2400" kern="1200" dirty="0">
              <a:latin typeface="Calibri"/>
            </a:rPr>
            <a:t>Reinserción social</a:t>
          </a:r>
          <a:endParaRPr lang="es-EC" sz="2400" kern="1200" dirty="0"/>
        </a:p>
      </dsp:txBody>
      <dsp:txXfrm>
        <a:off x="3069028" y="435069"/>
        <a:ext cx="2094997" cy="2094997"/>
      </dsp:txXfrm>
    </dsp:sp>
    <dsp:sp modelId="{FBA16063-E8B3-4413-88F4-862ECD671328}">
      <dsp:nvSpPr>
        <dsp:cNvPr id="0" name=""/>
        <dsp:cNvSpPr/>
      </dsp:nvSpPr>
      <dsp:spPr>
        <a:xfrm>
          <a:off x="5005359" y="2363"/>
          <a:ext cx="2962773" cy="2962773"/>
        </a:xfrm>
        <a:prstGeom prst="ellipse">
          <a:avLst/>
        </a:prstGeom>
        <a:solidFill>
          <a:schemeClr val="accent5">
            <a:lumMod val="20000"/>
            <a:lumOff val="80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63051" tIns="30480" rIns="163051" bIns="30480" numCol="1" spcCol="1270" anchor="ctr" anchorCtr="0">
          <a:noAutofit/>
        </a:bodyPr>
        <a:lstStyle/>
        <a:p>
          <a:pPr marL="0" lvl="0" indent="0" algn="ctr" defTabSz="1066800">
            <a:lnSpc>
              <a:spcPct val="90000"/>
            </a:lnSpc>
            <a:spcBef>
              <a:spcPct val="0"/>
            </a:spcBef>
            <a:spcAft>
              <a:spcPct val="35000"/>
            </a:spcAft>
            <a:buNone/>
          </a:pPr>
          <a:r>
            <a:rPr lang="es-EC" sz="2400" kern="1200" dirty="0"/>
            <a:t>Sostenibilidad económica*</a:t>
          </a:r>
        </a:p>
      </dsp:txBody>
      <dsp:txXfrm>
        <a:off x="5439247" y="436251"/>
        <a:ext cx="2094997" cy="2094997"/>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s-EC"/>
          </a:p>
        </p:txBody>
      </p:sp>
      <p:sp>
        <p:nvSpPr>
          <p:cNvPr id="3" name="Marcador de fecha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A7EE046F-4B88-4093-8040-E48F4FD31D6D}" type="datetimeFigureOut">
              <a:rPr lang="es-EC" smtClean="0"/>
              <a:t>12/4/2023</a:t>
            </a:fld>
            <a:endParaRPr lang="es-EC"/>
          </a:p>
        </p:txBody>
      </p:sp>
      <p:sp>
        <p:nvSpPr>
          <p:cNvPr id="4" name="Marcador de imagen de diapositiva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s-EC"/>
          </a:p>
        </p:txBody>
      </p:sp>
      <p:sp>
        <p:nvSpPr>
          <p:cNvPr id="5" name="Marcador de notas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6" name="Marcador de pie de página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s-EC"/>
          </a:p>
        </p:txBody>
      </p:sp>
      <p:sp>
        <p:nvSpPr>
          <p:cNvPr id="7" name="Marcador de número de diapositiva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B01EF8AA-0C38-469A-897C-0F1790209FE8}" type="slidenum">
              <a:rPr lang="es-EC" smtClean="0"/>
              <a:t>‹Nº›</a:t>
            </a:fld>
            <a:endParaRPr lang="es-EC"/>
          </a:p>
        </p:txBody>
      </p:sp>
    </p:spTree>
    <p:extLst>
      <p:ext uri="{BB962C8B-B14F-4D97-AF65-F5344CB8AC3E}">
        <p14:creationId xmlns:p14="http://schemas.microsoft.com/office/powerpoint/2010/main" val="1805169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C" dirty="0"/>
              <a:t>Diseño de proceso: 50% de avance corresponde a la redacción del procedimiento de cada paso. Está pendiente establecer responsables y completar la redacción según la estructura establecida propuesta por el Patronato. </a:t>
            </a:r>
          </a:p>
          <a:p>
            <a:r>
              <a:rPr lang="es-EC" dirty="0"/>
              <a:t>Implementación de la metodología DP: El 60% avance corresponde a la ejecución de los pasos 1,2,3 y la mitad del paso 4. Está pendiente culminar los prototipos y hacer la iteración del paso 5. </a:t>
            </a:r>
          </a:p>
        </p:txBody>
      </p:sp>
      <p:sp>
        <p:nvSpPr>
          <p:cNvPr id="4" name="Marcador de número de diapositiva 3"/>
          <p:cNvSpPr>
            <a:spLocks noGrp="1"/>
          </p:cNvSpPr>
          <p:nvPr>
            <p:ph type="sldNum" sz="quarter" idx="5"/>
          </p:nvPr>
        </p:nvSpPr>
        <p:spPr/>
        <p:txBody>
          <a:bodyPr/>
          <a:lstStyle/>
          <a:p>
            <a:fld id="{B01EF8AA-0C38-469A-897C-0F1790209FE8}" type="slidenum">
              <a:rPr lang="es-EC" smtClean="0"/>
              <a:t>2</a:t>
            </a:fld>
            <a:endParaRPr lang="es-EC"/>
          </a:p>
        </p:txBody>
      </p:sp>
    </p:spTree>
    <p:extLst>
      <p:ext uri="{BB962C8B-B14F-4D97-AF65-F5344CB8AC3E}">
        <p14:creationId xmlns:p14="http://schemas.microsoft.com/office/powerpoint/2010/main" val="3058858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C" dirty="0"/>
              <a:t>Los miembros del equipo votaron por las 3 ideas que mejor consideran que permite solucionar el reto. Se seleccionan las tres ideas con mayor votos.</a:t>
            </a:r>
          </a:p>
        </p:txBody>
      </p:sp>
      <p:sp>
        <p:nvSpPr>
          <p:cNvPr id="4" name="Marcador de número de diapositiva 3"/>
          <p:cNvSpPr>
            <a:spLocks noGrp="1"/>
          </p:cNvSpPr>
          <p:nvPr>
            <p:ph type="sldNum" sz="quarter" idx="5"/>
          </p:nvPr>
        </p:nvSpPr>
        <p:spPr/>
        <p:txBody>
          <a:bodyPr/>
          <a:lstStyle/>
          <a:p>
            <a:fld id="{B01EF8AA-0C38-469A-897C-0F1790209FE8}" type="slidenum">
              <a:rPr lang="es-EC" smtClean="0"/>
              <a:t>16</a:t>
            </a:fld>
            <a:endParaRPr lang="es-EC"/>
          </a:p>
        </p:txBody>
      </p:sp>
    </p:spTree>
    <p:extLst>
      <p:ext uri="{BB962C8B-B14F-4D97-AF65-F5344CB8AC3E}">
        <p14:creationId xmlns:p14="http://schemas.microsoft.com/office/powerpoint/2010/main" val="4077319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C" dirty="0"/>
              <a:t>Cada participante calificó cada propuesta de acuerdo a los criterios planteados. Sé calculó un promedio de las calificaciones de cada participante.</a:t>
            </a:r>
          </a:p>
        </p:txBody>
      </p:sp>
      <p:sp>
        <p:nvSpPr>
          <p:cNvPr id="4" name="Marcador de número de diapositiva 3"/>
          <p:cNvSpPr>
            <a:spLocks noGrp="1"/>
          </p:cNvSpPr>
          <p:nvPr>
            <p:ph type="sldNum" sz="quarter" idx="5"/>
          </p:nvPr>
        </p:nvSpPr>
        <p:spPr/>
        <p:txBody>
          <a:bodyPr/>
          <a:lstStyle/>
          <a:p>
            <a:fld id="{B01EF8AA-0C38-469A-897C-0F1790209FE8}" type="slidenum">
              <a:rPr lang="es-EC" smtClean="0"/>
              <a:t>18</a:t>
            </a:fld>
            <a:endParaRPr lang="es-EC"/>
          </a:p>
        </p:txBody>
      </p:sp>
    </p:spTree>
    <p:extLst>
      <p:ext uri="{BB962C8B-B14F-4D97-AF65-F5344CB8AC3E}">
        <p14:creationId xmlns:p14="http://schemas.microsoft.com/office/powerpoint/2010/main" val="2658859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876" y="2125980"/>
            <a:ext cx="10368598"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9752" y="3840480"/>
            <a:ext cx="8538845"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04050B"/>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04050B"/>
                </a:solidFill>
                <a:latin typeface="Calibri"/>
                <a:cs typeface="Calibri"/>
              </a:defRPr>
            </a:lvl1pPr>
          </a:lstStyle>
          <a:p>
            <a:endParaRPr/>
          </a:p>
        </p:txBody>
      </p:sp>
      <p:sp>
        <p:nvSpPr>
          <p:cNvPr id="3" name="Holder 3"/>
          <p:cNvSpPr>
            <a:spLocks noGrp="1"/>
          </p:cNvSpPr>
          <p:nvPr>
            <p:ph sz="half" idx="2"/>
          </p:nvPr>
        </p:nvSpPr>
        <p:spPr>
          <a:xfrm>
            <a:off x="609917" y="1577340"/>
            <a:ext cx="5306282"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82150" y="1577340"/>
            <a:ext cx="5306282"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04050B"/>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AD2C22-D47E-A7DD-3D1B-1AE5729031B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EC"/>
          </a:p>
        </p:txBody>
      </p:sp>
      <p:sp>
        <p:nvSpPr>
          <p:cNvPr id="3" name="Subtítulo 2">
            <a:extLst>
              <a:ext uri="{FF2B5EF4-FFF2-40B4-BE49-F238E27FC236}">
                <a16:creationId xmlns:a16="http://schemas.microsoft.com/office/drawing/2014/main" id="{4BE3520D-4A4B-B009-3A52-241EB13095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C"/>
          </a:p>
        </p:txBody>
      </p:sp>
      <p:sp>
        <p:nvSpPr>
          <p:cNvPr id="4" name="Marcador de fecha 3">
            <a:extLst>
              <a:ext uri="{FF2B5EF4-FFF2-40B4-BE49-F238E27FC236}">
                <a16:creationId xmlns:a16="http://schemas.microsoft.com/office/drawing/2014/main" id="{4BD10008-048C-9C4B-B07E-BDB14F008F08}"/>
              </a:ext>
            </a:extLst>
          </p:cNvPr>
          <p:cNvSpPr>
            <a:spLocks noGrp="1"/>
          </p:cNvSpPr>
          <p:nvPr>
            <p:ph type="dt" sz="half" idx="10"/>
          </p:nvPr>
        </p:nvSpPr>
        <p:spPr/>
        <p:txBody>
          <a:bodyPr/>
          <a:lstStyle/>
          <a:p>
            <a:fld id="{3BAFF5C0-C2EA-434E-9D04-2CF14B436328}" type="datetimeFigureOut">
              <a:rPr lang="es-EC" smtClean="0"/>
              <a:t>12/4/2023</a:t>
            </a:fld>
            <a:endParaRPr lang="es-EC"/>
          </a:p>
        </p:txBody>
      </p:sp>
      <p:sp>
        <p:nvSpPr>
          <p:cNvPr id="5" name="Marcador de pie de página 4">
            <a:extLst>
              <a:ext uri="{FF2B5EF4-FFF2-40B4-BE49-F238E27FC236}">
                <a16:creationId xmlns:a16="http://schemas.microsoft.com/office/drawing/2014/main" id="{9667D0AD-694E-95C0-15ED-A0CF7BAC6528}"/>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E1815631-2322-9990-0F6B-9A481901C7F1}"/>
              </a:ext>
            </a:extLst>
          </p:cNvPr>
          <p:cNvSpPr>
            <a:spLocks noGrp="1"/>
          </p:cNvSpPr>
          <p:nvPr>
            <p:ph type="sldNum" sz="quarter" idx="12"/>
          </p:nvPr>
        </p:nvSpPr>
        <p:spPr/>
        <p:txBody>
          <a:bodyPr/>
          <a:lstStyle/>
          <a:p>
            <a:fld id="{A564E248-EB58-475E-AF68-FD5A40ED2DF4}" type="slidenum">
              <a:rPr lang="es-EC" smtClean="0"/>
              <a:t>‹Nº›</a:t>
            </a:fld>
            <a:endParaRPr lang="es-EC"/>
          </a:p>
        </p:txBody>
      </p:sp>
    </p:spTree>
    <p:extLst>
      <p:ext uri="{BB962C8B-B14F-4D97-AF65-F5344CB8AC3E}">
        <p14:creationId xmlns:p14="http://schemas.microsoft.com/office/powerpoint/2010/main" val="15687697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354849" y="1566164"/>
            <a:ext cx="6151880" cy="1117600"/>
          </a:xfrm>
          <a:prstGeom prst="rect">
            <a:avLst/>
          </a:prstGeom>
        </p:spPr>
        <p:txBody>
          <a:bodyPr wrap="square" lIns="0" tIns="0" rIns="0" bIns="0">
            <a:spAutoFit/>
          </a:bodyPr>
          <a:lstStyle>
            <a:lvl1pPr>
              <a:defRPr sz="1800" b="0" i="0">
                <a:solidFill>
                  <a:srgbClr val="04050B"/>
                </a:solidFill>
                <a:latin typeface="Calibri"/>
                <a:cs typeface="Calibri"/>
              </a:defRPr>
            </a:lvl1pPr>
          </a:lstStyle>
          <a:p>
            <a:endParaRPr/>
          </a:p>
        </p:txBody>
      </p:sp>
      <p:sp>
        <p:nvSpPr>
          <p:cNvPr id="3" name="Holder 3"/>
          <p:cNvSpPr>
            <a:spLocks noGrp="1"/>
          </p:cNvSpPr>
          <p:nvPr>
            <p:ph type="body" idx="1"/>
          </p:nvPr>
        </p:nvSpPr>
        <p:spPr>
          <a:xfrm>
            <a:off x="609917" y="1577340"/>
            <a:ext cx="10978515"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7439" y="6377940"/>
            <a:ext cx="3903472"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917" y="6377940"/>
            <a:ext cx="28056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4/12/2023</a:t>
            </a:fld>
            <a:endParaRPr lang="en-US"/>
          </a:p>
        </p:txBody>
      </p:sp>
      <p:sp>
        <p:nvSpPr>
          <p:cNvPr id="6" name="Holder 6"/>
          <p:cNvSpPr>
            <a:spLocks noGrp="1"/>
          </p:cNvSpPr>
          <p:nvPr>
            <p:ph type="sldNum" sz="quarter" idx="7"/>
          </p:nvPr>
        </p:nvSpPr>
        <p:spPr>
          <a:xfrm>
            <a:off x="8782812" y="6377940"/>
            <a:ext cx="28056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diagramColors" Target="../diagrams/colors1.xml"/><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diagramQuickStyle" Target="../diagrams/quickStyle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diagramLayout" Target="../diagrams/layout1.xml"/><Relationship Id="rId5" Type="http://schemas.openxmlformats.org/officeDocument/2006/relationships/image" Target="../media/image7.png"/><Relationship Id="rId10" Type="http://schemas.openxmlformats.org/officeDocument/2006/relationships/diagramData" Target="../diagrams/data1.xml"/><Relationship Id="rId4" Type="http://schemas.openxmlformats.org/officeDocument/2006/relationships/image" Target="../media/image6.png"/><Relationship Id="rId9" Type="http://schemas.openxmlformats.org/officeDocument/2006/relationships/image" Target="../media/image11.png"/><Relationship Id="rId14" Type="http://schemas.microsoft.com/office/2007/relationships/diagramDrawing" Target="../diagrams/drawing1.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2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7.png"/><Relationship Id="rId5" Type="http://schemas.openxmlformats.org/officeDocument/2006/relationships/image" Target="../media/image7.png"/><Relationship Id="rId10" Type="http://schemas.openxmlformats.org/officeDocument/2006/relationships/image" Target="../media/image16.jpeg"/><Relationship Id="rId4" Type="http://schemas.openxmlformats.org/officeDocument/2006/relationships/image" Target="../media/image6.png"/><Relationship Id="rId9" Type="http://schemas.openxmlformats.org/officeDocument/2006/relationships/image" Target="../media/image11.png"/></Relationships>
</file>

<file path=ppt/slides/_rels/slide2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2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2.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0.png"/><Relationship Id="rId5" Type="http://schemas.openxmlformats.org/officeDocument/2006/relationships/image" Target="../media/image7.png"/><Relationship Id="rId10" Type="http://schemas.openxmlformats.org/officeDocument/2006/relationships/image" Target="../media/image19.png"/><Relationship Id="rId4" Type="http://schemas.openxmlformats.org/officeDocument/2006/relationships/image" Target="../media/image6.png"/><Relationship Id="rId9"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2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3.png"/><Relationship Id="rId5" Type="http://schemas.openxmlformats.org/officeDocument/2006/relationships/image" Target="../media/image7.png"/><Relationship Id="rId10" Type="http://schemas.openxmlformats.org/officeDocument/2006/relationships/image" Target="../media/image2.png"/><Relationship Id="rId4" Type="http://schemas.openxmlformats.org/officeDocument/2006/relationships/image" Target="../media/image6.png"/><Relationship Id="rId9" Type="http://schemas.openxmlformats.org/officeDocument/2006/relationships/image" Target="../media/image11.png"/></Relationships>
</file>

<file path=ppt/slides/_rels/slide3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hyperlink" Target="https://drive.google.com/file/d/1DuST-IfF02yxTZlJYoiBQOw4EHGSopwX/view?usp=sharing"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2.emf"/><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hyperlink" Target="https://drive.google.com/file/d/1M9ez-W4ePChigMWCQwbfCRb3RYvBZKob/view?usp=share_link"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hyperlink" Target="https://drive.google.com/file/d/1ue4B5MJjKM40Qidg1nFpfeJaxl-O2X58/view?usp=share_link"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hyperlink" Target="https://drive.google.com/file/d/1auBNTpe_5I1_7etwMCenyxTbZNP37NO4/view?usp=share_link" TargetMode="External"/></Relationships>
</file>

<file path=ppt/slides/_rels/slide3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3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37.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36.jpeg"/><Relationship Id="rId5" Type="http://schemas.openxmlformats.org/officeDocument/2006/relationships/image" Target="../media/image7.png"/><Relationship Id="rId10" Type="http://schemas.openxmlformats.org/officeDocument/2006/relationships/image" Target="../media/image35.jpg"/><Relationship Id="rId4" Type="http://schemas.openxmlformats.org/officeDocument/2006/relationships/image" Target="../media/image6.png"/><Relationship Id="rId9" Type="http://schemas.openxmlformats.org/officeDocument/2006/relationships/image" Target="../media/image11.png"/></Relationships>
</file>

<file path=ppt/slides/_rels/slide3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hyperlink" Target="https://drive.google.com/file/d/1I23xqtaaMJIluWIIXSXo0PRpaTk8RbjJ/view?usp=share_link" TargetMode="External"/><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hyperlink" Target="https://drive.google.com/file/d/10wEFqDgTHQYLNBw4Hv2H_kSufsb_G0U6/view?usp=share_link" TargetMode="External"/><Relationship Id="rId17" Type="http://schemas.openxmlformats.org/officeDocument/2006/relationships/hyperlink" Target="https://drive.google.com/file/d/1rNu--oD1pAQoyzhjT4MpXlB9ahNjkQMD/view?usp=share_link" TargetMode="External"/><Relationship Id="rId2" Type="http://schemas.openxmlformats.org/officeDocument/2006/relationships/image" Target="../media/image4.png"/><Relationship Id="rId16" Type="http://schemas.openxmlformats.org/officeDocument/2006/relationships/hyperlink" Target="https://drive.google.com/file/d/14VfW4S1cRxErMzpSv0l06TyDJxzsJkgM/view?usp=share_link" TargetMode="Externa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hyperlink" Target="https://drive.google.com/file/d/1Af5Jh-pTMMhVWroYegNhU3Dq8ZKmwlK9/view?usp=share_link" TargetMode="External"/><Relationship Id="rId5" Type="http://schemas.openxmlformats.org/officeDocument/2006/relationships/image" Target="../media/image7.png"/><Relationship Id="rId15" Type="http://schemas.openxmlformats.org/officeDocument/2006/relationships/hyperlink" Target="https://drive.google.com/drive/folders/15XJxKK_NswZo3qXmjIuCNnYojpDy1Kcd?usp=share_link" TargetMode="External"/><Relationship Id="rId10" Type="http://schemas.openxmlformats.org/officeDocument/2006/relationships/hyperlink" Target="https://drive.google.com/file/d/15VqoM9h8ocVpLqBtmkfUJpLAV76Mk6fQ/view?usp=share_link" TargetMode="External"/><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hyperlink" Target="https://drive.google.com/file/d/12IzeUEbMp6hVw2w0zaBe7XkezovBti6o/view?usp=share_link" TargetMode="External"/></Relationships>
</file>

<file path=ppt/slides/_rels/slide3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39.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drive.google.com/drive/folders/1u9xZJbNG8Hhgc8Y2zKhozyjZ1AkmInga?usp=share_link"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drive.google.com/drive/folders/1HOV2FrDDQ4m49HHe702Qsc5AewuJ_aEk?usp=share_link" TargetMode="External"/><Relationship Id="rId4" Type="http://schemas.openxmlformats.org/officeDocument/2006/relationships/hyperlink" Target="https://drive.google.com/drive/folders/1zaWvxSixqrRsNbTjHebuCqBxsdqHJ1Vp?usp=share_link" TargetMode="External"/></Relationships>
</file>

<file path=ppt/slides/_rels/slide48.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5.xml"/><Relationship Id="rId6" Type="http://schemas.openxmlformats.org/officeDocument/2006/relationships/image" Target="../media/image45.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0" Type="http://schemas.openxmlformats.org/officeDocument/2006/relationships/slide" Target="slide10.xml"/><Relationship Id="rId4" Type="http://schemas.openxmlformats.org/officeDocument/2006/relationships/image" Target="../media/image6.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rotWithShape="1">
          <a:blip r:embed="rId2" cstate="print"/>
          <a:srcRect b="15556"/>
          <a:stretch/>
        </p:blipFill>
        <p:spPr>
          <a:xfrm>
            <a:off x="0" y="-76200"/>
            <a:ext cx="12193193" cy="5791200"/>
          </a:xfrm>
          <a:prstGeom prst="rect">
            <a:avLst/>
          </a:prstGeom>
        </p:spPr>
      </p:pic>
      <p:sp>
        <p:nvSpPr>
          <p:cNvPr id="25" name="object 25"/>
          <p:cNvSpPr txBox="1">
            <a:spLocks noGrp="1"/>
          </p:cNvSpPr>
          <p:nvPr>
            <p:ph type="title"/>
          </p:nvPr>
        </p:nvSpPr>
        <p:spPr>
          <a:xfrm>
            <a:off x="648862" y="4038600"/>
            <a:ext cx="10894276" cy="1754968"/>
          </a:xfrm>
          <a:prstGeom prst="rect">
            <a:avLst/>
          </a:prstGeom>
        </p:spPr>
        <p:txBody>
          <a:bodyPr vert="horz" wrap="square" lIns="0" tIns="112395" rIns="0" bIns="0" rtlCol="0">
            <a:spAutoFit/>
          </a:bodyPr>
          <a:lstStyle/>
          <a:p>
            <a:pPr marL="12700" marR="5080" algn="ctr">
              <a:lnSpc>
                <a:spcPts val="6390"/>
              </a:lnSpc>
              <a:spcBef>
                <a:spcPts val="885"/>
              </a:spcBef>
            </a:pPr>
            <a:r>
              <a:rPr lang="es-EC" sz="5900" b="1" spc="-50" dirty="0"/>
              <a:t>Apoyo para la implementación de un laboratorio social en la UPMSJ</a:t>
            </a:r>
            <a:endParaRPr sz="59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grpSp>
        <p:nvGrpSpPr>
          <p:cNvPr id="2" name="object 2"/>
          <p:cNvGrpSpPr/>
          <p:nvPr/>
        </p:nvGrpSpPr>
        <p:grpSpPr>
          <a:xfrm>
            <a:off x="0" y="5369030"/>
            <a:ext cx="1632585" cy="1489075"/>
            <a:chOff x="0" y="5369030"/>
            <a:chExt cx="1632585" cy="1489075"/>
          </a:xfrm>
        </p:grpSpPr>
        <p:sp>
          <p:nvSpPr>
            <p:cNvPr id="3" name="object 3"/>
            <p:cNvSpPr/>
            <p:nvPr/>
          </p:nvSpPr>
          <p:spPr>
            <a:xfrm>
              <a:off x="0" y="5369030"/>
              <a:ext cx="1632585" cy="1489075"/>
            </a:xfrm>
            <a:custGeom>
              <a:avLst/>
              <a:gdLst/>
              <a:ahLst/>
              <a:cxnLst/>
              <a:rect l="l" t="t" r="r" b="b"/>
              <a:pathLst>
                <a:path w="1632585" h="1489075">
                  <a:moveTo>
                    <a:pt x="167951" y="0"/>
                  </a:moveTo>
                  <a:lnTo>
                    <a:pt x="123439" y="3662"/>
                  </a:lnTo>
                  <a:lnTo>
                    <a:pt x="78973" y="11420"/>
                  </a:lnTo>
                  <a:lnTo>
                    <a:pt x="34801" y="22978"/>
                  </a:lnTo>
                  <a:lnTo>
                    <a:pt x="0" y="34994"/>
                  </a:lnTo>
                  <a:lnTo>
                    <a:pt x="0" y="1488969"/>
                  </a:lnTo>
                  <a:lnTo>
                    <a:pt x="1632466" y="1488969"/>
                  </a:lnTo>
                  <a:lnTo>
                    <a:pt x="1610557" y="1475334"/>
                  </a:lnTo>
                  <a:lnTo>
                    <a:pt x="1586312" y="1459452"/>
                  </a:lnTo>
                  <a:lnTo>
                    <a:pt x="1539466" y="1426012"/>
                  </a:lnTo>
                  <a:lnTo>
                    <a:pt x="1494436" y="1389570"/>
                  </a:lnTo>
                  <a:lnTo>
                    <a:pt x="1450766" y="1349204"/>
                  </a:lnTo>
                  <a:lnTo>
                    <a:pt x="1408004" y="1303990"/>
                  </a:lnTo>
                  <a:lnTo>
                    <a:pt x="1365695" y="1253004"/>
                  </a:lnTo>
                  <a:lnTo>
                    <a:pt x="1323386" y="1195325"/>
                  </a:lnTo>
                  <a:lnTo>
                    <a:pt x="1302089" y="1163687"/>
                  </a:lnTo>
                  <a:lnTo>
                    <a:pt x="1280622" y="1130030"/>
                  </a:lnTo>
                  <a:lnTo>
                    <a:pt x="1258928" y="1094238"/>
                  </a:lnTo>
                  <a:lnTo>
                    <a:pt x="1236950" y="1056195"/>
                  </a:lnTo>
                  <a:lnTo>
                    <a:pt x="1214631" y="1015787"/>
                  </a:lnTo>
                  <a:lnTo>
                    <a:pt x="1191915" y="972898"/>
                  </a:lnTo>
                  <a:lnTo>
                    <a:pt x="1168745" y="927413"/>
                  </a:lnTo>
                  <a:lnTo>
                    <a:pt x="1145064" y="879216"/>
                  </a:lnTo>
                  <a:lnTo>
                    <a:pt x="1120816" y="828192"/>
                  </a:lnTo>
                  <a:lnTo>
                    <a:pt x="1095943" y="774225"/>
                  </a:lnTo>
                  <a:lnTo>
                    <a:pt x="1070390" y="717201"/>
                  </a:lnTo>
                  <a:lnTo>
                    <a:pt x="1044099" y="657004"/>
                  </a:lnTo>
                  <a:lnTo>
                    <a:pt x="1017013" y="593518"/>
                  </a:lnTo>
                  <a:lnTo>
                    <a:pt x="989542" y="551036"/>
                  </a:lnTo>
                  <a:lnTo>
                    <a:pt x="960280" y="510457"/>
                  </a:lnTo>
                  <a:lnTo>
                    <a:pt x="929339" y="471667"/>
                  </a:lnTo>
                  <a:lnTo>
                    <a:pt x="896831" y="434554"/>
                  </a:lnTo>
                  <a:lnTo>
                    <a:pt x="862868" y="399005"/>
                  </a:lnTo>
                  <a:lnTo>
                    <a:pt x="827561" y="364907"/>
                  </a:lnTo>
                  <a:lnTo>
                    <a:pt x="791023" y="332147"/>
                  </a:lnTo>
                  <a:lnTo>
                    <a:pt x="753366" y="300614"/>
                  </a:lnTo>
                  <a:lnTo>
                    <a:pt x="714701" y="270193"/>
                  </a:lnTo>
                  <a:lnTo>
                    <a:pt x="675141" y="240774"/>
                  </a:lnTo>
                  <a:lnTo>
                    <a:pt x="634798" y="212242"/>
                  </a:lnTo>
                  <a:lnTo>
                    <a:pt x="593783" y="184485"/>
                  </a:lnTo>
                  <a:lnTo>
                    <a:pt x="552209" y="157391"/>
                  </a:lnTo>
                  <a:lnTo>
                    <a:pt x="510188" y="130847"/>
                  </a:lnTo>
                  <a:lnTo>
                    <a:pt x="467831" y="104740"/>
                  </a:lnTo>
                  <a:lnTo>
                    <a:pt x="382559" y="53387"/>
                  </a:lnTo>
                  <a:lnTo>
                    <a:pt x="341523" y="32170"/>
                  </a:lnTo>
                  <a:lnTo>
                    <a:pt x="299296" y="16516"/>
                  </a:lnTo>
                  <a:lnTo>
                    <a:pt x="256127" y="6132"/>
                  </a:lnTo>
                  <a:lnTo>
                    <a:pt x="212263" y="725"/>
                  </a:lnTo>
                  <a:lnTo>
                    <a:pt x="167951" y="0"/>
                  </a:lnTo>
                  <a:close/>
                </a:path>
              </a:pathLst>
            </a:custGeom>
            <a:solidFill>
              <a:srgbClr val="4B2667"/>
            </a:solidFill>
          </p:spPr>
          <p:txBody>
            <a:bodyPr wrap="square" lIns="0" tIns="0" rIns="0" bIns="0" rtlCol="0"/>
            <a:lstStyle/>
            <a:p>
              <a:endParaRPr/>
            </a:p>
          </p:txBody>
        </p:sp>
        <p:sp>
          <p:nvSpPr>
            <p:cNvPr id="4" name="object 4"/>
            <p:cNvSpPr/>
            <p:nvPr/>
          </p:nvSpPr>
          <p:spPr>
            <a:xfrm>
              <a:off x="0" y="5687051"/>
              <a:ext cx="1476375" cy="1171575"/>
            </a:xfrm>
            <a:custGeom>
              <a:avLst/>
              <a:gdLst/>
              <a:ahLst/>
              <a:cxnLst/>
              <a:rect l="l" t="t" r="r" b="b"/>
              <a:pathLst>
                <a:path w="1476375" h="1171575">
                  <a:moveTo>
                    <a:pt x="0" y="399014"/>
                  </a:moveTo>
                  <a:lnTo>
                    <a:pt x="0" y="418677"/>
                  </a:lnTo>
                  <a:lnTo>
                    <a:pt x="43294" y="462765"/>
                  </a:lnTo>
                  <a:lnTo>
                    <a:pt x="77010" y="496743"/>
                  </a:lnTo>
                  <a:lnTo>
                    <a:pt x="111170" y="530466"/>
                  </a:lnTo>
                  <a:lnTo>
                    <a:pt x="145905" y="563716"/>
                  </a:lnTo>
                  <a:lnTo>
                    <a:pt x="181351" y="596274"/>
                  </a:lnTo>
                  <a:lnTo>
                    <a:pt x="217639" y="627924"/>
                  </a:lnTo>
                  <a:lnTo>
                    <a:pt x="254904" y="658446"/>
                  </a:lnTo>
                  <a:lnTo>
                    <a:pt x="293279" y="687624"/>
                  </a:lnTo>
                  <a:lnTo>
                    <a:pt x="332898" y="715239"/>
                  </a:lnTo>
                  <a:lnTo>
                    <a:pt x="373893" y="741074"/>
                  </a:lnTo>
                  <a:lnTo>
                    <a:pt x="416398" y="764911"/>
                  </a:lnTo>
                  <a:lnTo>
                    <a:pt x="460547" y="786532"/>
                  </a:lnTo>
                  <a:lnTo>
                    <a:pt x="463379" y="836861"/>
                  </a:lnTo>
                  <a:lnTo>
                    <a:pt x="468966" y="888559"/>
                  </a:lnTo>
                  <a:lnTo>
                    <a:pt x="477306" y="941612"/>
                  </a:lnTo>
                  <a:lnTo>
                    <a:pt x="488400" y="996002"/>
                  </a:lnTo>
                  <a:lnTo>
                    <a:pt x="502245" y="1051714"/>
                  </a:lnTo>
                  <a:lnTo>
                    <a:pt x="518840" y="1108731"/>
                  </a:lnTo>
                  <a:lnTo>
                    <a:pt x="531026" y="1169743"/>
                  </a:lnTo>
                  <a:lnTo>
                    <a:pt x="531313" y="1170947"/>
                  </a:lnTo>
                  <a:lnTo>
                    <a:pt x="545504" y="1170947"/>
                  </a:lnTo>
                  <a:lnTo>
                    <a:pt x="544242" y="1165648"/>
                  </a:lnTo>
                  <a:lnTo>
                    <a:pt x="532328" y="1105848"/>
                  </a:lnTo>
                  <a:lnTo>
                    <a:pt x="532124" y="1105023"/>
                  </a:lnTo>
                  <a:lnTo>
                    <a:pt x="515868" y="1049460"/>
                  </a:lnTo>
                  <a:lnTo>
                    <a:pt x="502215" y="995280"/>
                  </a:lnTo>
                  <a:lnTo>
                    <a:pt x="491167" y="942482"/>
                  </a:lnTo>
                  <a:lnTo>
                    <a:pt x="482727" y="891064"/>
                  </a:lnTo>
                  <a:lnTo>
                    <a:pt x="476897" y="841024"/>
                  </a:lnTo>
                  <a:lnTo>
                    <a:pt x="473679" y="792362"/>
                  </a:lnTo>
                  <a:lnTo>
                    <a:pt x="515767" y="792362"/>
                  </a:lnTo>
                  <a:lnTo>
                    <a:pt x="501200" y="788920"/>
                  </a:lnTo>
                  <a:lnTo>
                    <a:pt x="494137" y="786074"/>
                  </a:lnTo>
                  <a:lnTo>
                    <a:pt x="487120" y="783173"/>
                  </a:lnTo>
                  <a:lnTo>
                    <a:pt x="480149" y="780215"/>
                  </a:lnTo>
                  <a:lnTo>
                    <a:pt x="473222" y="777198"/>
                  </a:lnTo>
                  <a:lnTo>
                    <a:pt x="473269" y="771343"/>
                  </a:lnTo>
                  <a:lnTo>
                    <a:pt x="460230" y="771343"/>
                  </a:lnTo>
                  <a:lnTo>
                    <a:pt x="413897" y="748225"/>
                  </a:lnTo>
                  <a:lnTo>
                    <a:pt x="369510" y="722715"/>
                  </a:lnTo>
                  <a:lnTo>
                    <a:pt x="326840" y="695019"/>
                  </a:lnTo>
                  <a:lnTo>
                    <a:pt x="285657" y="665339"/>
                  </a:lnTo>
                  <a:lnTo>
                    <a:pt x="245732" y="633878"/>
                  </a:lnTo>
                  <a:lnTo>
                    <a:pt x="206834" y="600840"/>
                  </a:lnTo>
                  <a:lnTo>
                    <a:pt x="168735" y="566428"/>
                  </a:lnTo>
                  <a:lnTo>
                    <a:pt x="131205" y="530845"/>
                  </a:lnTo>
                  <a:lnTo>
                    <a:pt x="94013" y="494296"/>
                  </a:lnTo>
                  <a:lnTo>
                    <a:pt x="56932" y="456982"/>
                  </a:lnTo>
                  <a:lnTo>
                    <a:pt x="0" y="399014"/>
                  </a:lnTo>
                  <a:close/>
                </a:path>
                <a:path w="1476375" h="1171575">
                  <a:moveTo>
                    <a:pt x="515767" y="792362"/>
                  </a:moveTo>
                  <a:lnTo>
                    <a:pt x="473679" y="792362"/>
                  </a:lnTo>
                  <a:lnTo>
                    <a:pt x="481324" y="795664"/>
                  </a:lnTo>
                  <a:lnTo>
                    <a:pt x="538096" y="811723"/>
                  </a:lnTo>
                  <a:lnTo>
                    <a:pt x="581299" y="818385"/>
                  </a:lnTo>
                  <a:lnTo>
                    <a:pt x="626125" y="822021"/>
                  </a:lnTo>
                  <a:lnTo>
                    <a:pt x="672302" y="822718"/>
                  </a:lnTo>
                  <a:lnTo>
                    <a:pt x="719553" y="820563"/>
                  </a:lnTo>
                  <a:lnTo>
                    <a:pt x="767604" y="815640"/>
                  </a:lnTo>
                  <a:lnTo>
                    <a:pt x="808888" y="809179"/>
                  </a:lnTo>
                  <a:lnTo>
                    <a:pt x="673417" y="809179"/>
                  </a:lnTo>
                  <a:lnTo>
                    <a:pt x="628082" y="808534"/>
                  </a:lnTo>
                  <a:lnTo>
                    <a:pt x="584087" y="804999"/>
                  </a:lnTo>
                  <a:lnTo>
                    <a:pt x="541703" y="798489"/>
                  </a:lnTo>
                  <a:lnTo>
                    <a:pt x="515767" y="792362"/>
                  </a:lnTo>
                  <a:close/>
                </a:path>
                <a:path w="1476375" h="1171575">
                  <a:moveTo>
                    <a:pt x="1343227" y="13913"/>
                  </a:moveTo>
                  <a:lnTo>
                    <a:pt x="1234825" y="13913"/>
                  </a:lnTo>
                  <a:lnTo>
                    <a:pt x="1280448" y="14437"/>
                  </a:lnTo>
                  <a:lnTo>
                    <a:pt x="1325188" y="21997"/>
                  </a:lnTo>
                  <a:lnTo>
                    <a:pt x="1367732" y="38058"/>
                  </a:lnTo>
                  <a:lnTo>
                    <a:pt x="1406765" y="64089"/>
                  </a:lnTo>
                  <a:lnTo>
                    <a:pt x="1440975" y="101558"/>
                  </a:lnTo>
                  <a:lnTo>
                    <a:pt x="1455864" y="156841"/>
                  </a:lnTo>
                  <a:lnTo>
                    <a:pt x="1462472" y="209627"/>
                  </a:lnTo>
                  <a:lnTo>
                    <a:pt x="1461738" y="259811"/>
                  </a:lnTo>
                  <a:lnTo>
                    <a:pt x="1454601" y="307293"/>
                  </a:lnTo>
                  <a:lnTo>
                    <a:pt x="1442002" y="351969"/>
                  </a:lnTo>
                  <a:lnTo>
                    <a:pt x="1424878" y="393736"/>
                  </a:lnTo>
                  <a:lnTo>
                    <a:pt x="1404171" y="432493"/>
                  </a:lnTo>
                  <a:lnTo>
                    <a:pt x="1380819" y="468137"/>
                  </a:lnTo>
                  <a:lnTo>
                    <a:pt x="1355761" y="500565"/>
                  </a:lnTo>
                  <a:lnTo>
                    <a:pt x="1329938" y="529675"/>
                  </a:lnTo>
                  <a:lnTo>
                    <a:pt x="1297025" y="562211"/>
                  </a:lnTo>
                  <a:lnTo>
                    <a:pt x="1261387" y="593129"/>
                  </a:lnTo>
                  <a:lnTo>
                    <a:pt x="1223295" y="622342"/>
                  </a:lnTo>
                  <a:lnTo>
                    <a:pt x="1183020" y="649768"/>
                  </a:lnTo>
                  <a:lnTo>
                    <a:pt x="1140833" y="675320"/>
                  </a:lnTo>
                  <a:lnTo>
                    <a:pt x="1097004" y="698914"/>
                  </a:lnTo>
                  <a:lnTo>
                    <a:pt x="1051806" y="720466"/>
                  </a:lnTo>
                  <a:lnTo>
                    <a:pt x="1005509" y="739891"/>
                  </a:lnTo>
                  <a:lnTo>
                    <a:pt x="958384" y="757103"/>
                  </a:lnTo>
                  <a:lnTo>
                    <a:pt x="910701" y="772019"/>
                  </a:lnTo>
                  <a:lnTo>
                    <a:pt x="862733" y="784553"/>
                  </a:lnTo>
                  <a:lnTo>
                    <a:pt x="814749" y="794621"/>
                  </a:lnTo>
                  <a:lnTo>
                    <a:pt x="767021" y="802137"/>
                  </a:lnTo>
                  <a:lnTo>
                    <a:pt x="719820" y="807018"/>
                  </a:lnTo>
                  <a:lnTo>
                    <a:pt x="673417" y="809179"/>
                  </a:lnTo>
                  <a:lnTo>
                    <a:pt x="808888" y="809179"/>
                  </a:lnTo>
                  <a:lnTo>
                    <a:pt x="865006" y="797840"/>
                  </a:lnTo>
                  <a:lnTo>
                    <a:pt x="913807" y="785135"/>
                  </a:lnTo>
                  <a:lnTo>
                    <a:pt x="962307" y="770009"/>
                  </a:lnTo>
                  <a:lnTo>
                    <a:pt x="1010234" y="752547"/>
                  </a:lnTo>
                  <a:lnTo>
                    <a:pt x="1057310" y="732835"/>
                  </a:lnTo>
                  <a:lnTo>
                    <a:pt x="1103262" y="710961"/>
                  </a:lnTo>
                  <a:lnTo>
                    <a:pt x="1147814" y="687010"/>
                  </a:lnTo>
                  <a:lnTo>
                    <a:pt x="1190691" y="661069"/>
                  </a:lnTo>
                  <a:lnTo>
                    <a:pt x="1231620" y="633223"/>
                  </a:lnTo>
                  <a:lnTo>
                    <a:pt x="1270323" y="603560"/>
                  </a:lnTo>
                  <a:lnTo>
                    <a:pt x="1306528" y="572165"/>
                  </a:lnTo>
                  <a:lnTo>
                    <a:pt x="1339959" y="539124"/>
                  </a:lnTo>
                  <a:lnTo>
                    <a:pt x="1366601" y="509082"/>
                  </a:lnTo>
                  <a:lnTo>
                    <a:pt x="1392447" y="475595"/>
                  </a:lnTo>
                  <a:lnTo>
                    <a:pt x="1416522" y="438768"/>
                  </a:lnTo>
                  <a:lnTo>
                    <a:pt x="1437854" y="398704"/>
                  </a:lnTo>
                  <a:lnTo>
                    <a:pt x="1455467" y="355506"/>
                  </a:lnTo>
                  <a:lnTo>
                    <a:pt x="1468388" y="309277"/>
                  </a:lnTo>
                  <a:lnTo>
                    <a:pt x="1475643" y="260123"/>
                  </a:lnTo>
                  <a:lnTo>
                    <a:pt x="1476259" y="208145"/>
                  </a:lnTo>
                  <a:lnTo>
                    <a:pt x="1469260" y="153448"/>
                  </a:lnTo>
                  <a:lnTo>
                    <a:pt x="1453675" y="96135"/>
                  </a:lnTo>
                  <a:lnTo>
                    <a:pt x="1452773" y="94382"/>
                  </a:lnTo>
                  <a:lnTo>
                    <a:pt x="1416838" y="54517"/>
                  </a:lnTo>
                  <a:lnTo>
                    <a:pt x="1375970" y="26686"/>
                  </a:lnTo>
                  <a:lnTo>
                    <a:pt x="1343227" y="13913"/>
                  </a:lnTo>
                  <a:close/>
                </a:path>
                <a:path w="1476375" h="1171575">
                  <a:moveTo>
                    <a:pt x="1237372" y="0"/>
                  </a:moveTo>
                  <a:lnTo>
                    <a:pt x="1190376" y="4907"/>
                  </a:lnTo>
                  <a:lnTo>
                    <a:pt x="1145249" y="14151"/>
                  </a:lnTo>
                  <a:lnTo>
                    <a:pt x="1103351" y="26190"/>
                  </a:lnTo>
                  <a:lnTo>
                    <a:pt x="1066042" y="39486"/>
                  </a:lnTo>
                  <a:lnTo>
                    <a:pt x="1010635" y="63686"/>
                  </a:lnTo>
                  <a:lnTo>
                    <a:pt x="955538" y="86101"/>
                  </a:lnTo>
                  <a:lnTo>
                    <a:pt x="903278" y="110028"/>
                  </a:lnTo>
                  <a:lnTo>
                    <a:pt x="853869" y="135455"/>
                  </a:lnTo>
                  <a:lnTo>
                    <a:pt x="807325" y="162372"/>
                  </a:lnTo>
                  <a:lnTo>
                    <a:pt x="763661" y="190767"/>
                  </a:lnTo>
                  <a:lnTo>
                    <a:pt x="722890" y="220630"/>
                  </a:lnTo>
                  <a:lnTo>
                    <a:pt x="685026" y="251949"/>
                  </a:lnTo>
                  <a:lnTo>
                    <a:pt x="650084" y="284714"/>
                  </a:lnTo>
                  <a:lnTo>
                    <a:pt x="618078" y="318913"/>
                  </a:lnTo>
                  <a:lnTo>
                    <a:pt x="589021" y="354535"/>
                  </a:lnTo>
                  <a:lnTo>
                    <a:pt x="562929" y="391570"/>
                  </a:lnTo>
                  <a:lnTo>
                    <a:pt x="539814" y="430006"/>
                  </a:lnTo>
                  <a:lnTo>
                    <a:pt x="519691" y="469832"/>
                  </a:lnTo>
                  <a:lnTo>
                    <a:pt x="500956" y="515394"/>
                  </a:lnTo>
                  <a:lnTo>
                    <a:pt x="485747" y="562869"/>
                  </a:lnTo>
                  <a:lnTo>
                    <a:pt x="474068" y="612230"/>
                  </a:lnTo>
                  <a:lnTo>
                    <a:pt x="465920" y="663447"/>
                  </a:lnTo>
                  <a:lnTo>
                    <a:pt x="461307" y="716494"/>
                  </a:lnTo>
                  <a:lnTo>
                    <a:pt x="460230" y="771343"/>
                  </a:lnTo>
                  <a:lnTo>
                    <a:pt x="473269" y="771343"/>
                  </a:lnTo>
                  <a:lnTo>
                    <a:pt x="473641" y="725399"/>
                  </a:lnTo>
                  <a:lnTo>
                    <a:pt x="477276" y="675256"/>
                  </a:lnTo>
                  <a:lnTo>
                    <a:pt x="484130" y="626763"/>
                  </a:lnTo>
                  <a:lnTo>
                    <a:pt x="494203" y="579915"/>
                  </a:lnTo>
                  <a:lnTo>
                    <a:pt x="507500" y="534706"/>
                  </a:lnTo>
                  <a:lnTo>
                    <a:pt x="524022" y="491130"/>
                  </a:lnTo>
                  <a:lnTo>
                    <a:pt x="543278" y="450138"/>
                  </a:lnTo>
                  <a:lnTo>
                    <a:pt x="565620" y="410688"/>
                  </a:lnTo>
                  <a:lnTo>
                    <a:pt x="591053" y="372772"/>
                  </a:lnTo>
                  <a:lnTo>
                    <a:pt x="619579" y="336383"/>
                  </a:lnTo>
                  <a:lnTo>
                    <a:pt x="651203" y="301513"/>
                  </a:lnTo>
                  <a:lnTo>
                    <a:pt x="685928" y="268155"/>
                  </a:lnTo>
                  <a:lnTo>
                    <a:pt x="723757" y="236300"/>
                  </a:lnTo>
                  <a:lnTo>
                    <a:pt x="764694" y="205941"/>
                  </a:lnTo>
                  <a:lnTo>
                    <a:pt x="808742" y="177070"/>
                  </a:lnTo>
                  <a:lnTo>
                    <a:pt x="855906" y="149679"/>
                  </a:lnTo>
                  <a:lnTo>
                    <a:pt x="906188" y="123761"/>
                  </a:lnTo>
                  <a:lnTo>
                    <a:pt x="959592" y="99307"/>
                  </a:lnTo>
                  <a:lnTo>
                    <a:pt x="1016121" y="76310"/>
                  </a:lnTo>
                  <a:lnTo>
                    <a:pt x="1039452" y="65445"/>
                  </a:lnTo>
                  <a:lnTo>
                    <a:pt x="1105798" y="39871"/>
                  </a:lnTo>
                  <a:lnTo>
                    <a:pt x="1146187" y="28097"/>
                  </a:lnTo>
                  <a:lnTo>
                    <a:pt x="1189634" y="18955"/>
                  </a:lnTo>
                  <a:lnTo>
                    <a:pt x="1234825" y="13913"/>
                  </a:lnTo>
                  <a:lnTo>
                    <a:pt x="1343227" y="13913"/>
                  </a:lnTo>
                  <a:lnTo>
                    <a:pt x="1331529" y="9349"/>
                  </a:lnTo>
                  <a:lnTo>
                    <a:pt x="1284877" y="967"/>
                  </a:lnTo>
                  <a:lnTo>
                    <a:pt x="1237372" y="0"/>
                  </a:lnTo>
                  <a:close/>
                </a:path>
              </a:pathLst>
            </a:custGeom>
            <a:solidFill>
              <a:srgbClr val="15747C"/>
            </a:solidFill>
          </p:spPr>
          <p:txBody>
            <a:bodyPr wrap="square" lIns="0" tIns="0" rIns="0" bIns="0" rtlCol="0"/>
            <a:lstStyle/>
            <a:p>
              <a:endParaRPr/>
            </a:p>
          </p:txBody>
        </p:sp>
      </p:grpSp>
      <p:sp>
        <p:nvSpPr>
          <p:cNvPr id="5" name="object 5"/>
          <p:cNvSpPr/>
          <p:nvPr/>
        </p:nvSpPr>
        <p:spPr>
          <a:xfrm>
            <a:off x="932868" y="146619"/>
            <a:ext cx="256540" cy="140970"/>
          </a:xfrm>
          <a:custGeom>
            <a:avLst/>
            <a:gdLst/>
            <a:ahLst/>
            <a:cxnLst/>
            <a:rect l="l" t="t" r="r" b="b"/>
            <a:pathLst>
              <a:path w="256540" h="140970">
                <a:moveTo>
                  <a:pt x="96675" y="0"/>
                </a:moveTo>
                <a:lnTo>
                  <a:pt x="55292" y="2922"/>
                </a:lnTo>
                <a:lnTo>
                  <a:pt x="16244" y="19026"/>
                </a:lnTo>
                <a:lnTo>
                  <a:pt x="4833" y="29742"/>
                </a:lnTo>
                <a:lnTo>
                  <a:pt x="0" y="42718"/>
                </a:lnTo>
                <a:lnTo>
                  <a:pt x="2098" y="56341"/>
                </a:lnTo>
                <a:lnTo>
                  <a:pt x="50257" y="97916"/>
                </a:lnTo>
                <a:lnTo>
                  <a:pt x="92493" y="119476"/>
                </a:lnTo>
                <a:lnTo>
                  <a:pt x="137469" y="133670"/>
                </a:lnTo>
                <a:lnTo>
                  <a:pt x="184463" y="140487"/>
                </a:lnTo>
                <a:lnTo>
                  <a:pt x="232754" y="139917"/>
                </a:lnTo>
                <a:lnTo>
                  <a:pt x="246783" y="133959"/>
                </a:lnTo>
                <a:lnTo>
                  <a:pt x="254987" y="121546"/>
                </a:lnTo>
                <a:lnTo>
                  <a:pt x="256487" y="106524"/>
                </a:lnTo>
                <a:lnTo>
                  <a:pt x="250407" y="92736"/>
                </a:lnTo>
                <a:lnTo>
                  <a:pt x="233167" y="74507"/>
                </a:lnTo>
                <a:lnTo>
                  <a:pt x="214509" y="58427"/>
                </a:lnTo>
                <a:lnTo>
                  <a:pt x="194534" y="44491"/>
                </a:lnTo>
                <a:lnTo>
                  <a:pt x="173343" y="32691"/>
                </a:lnTo>
                <a:lnTo>
                  <a:pt x="136993" y="9876"/>
                </a:lnTo>
                <a:lnTo>
                  <a:pt x="96675" y="0"/>
                </a:lnTo>
                <a:close/>
              </a:path>
            </a:pathLst>
          </a:custGeom>
          <a:solidFill>
            <a:srgbClr val="F49331"/>
          </a:solidFill>
        </p:spPr>
        <p:txBody>
          <a:bodyPr wrap="square" lIns="0" tIns="0" rIns="0" bIns="0" rtlCol="0"/>
          <a:lstStyle/>
          <a:p>
            <a:endParaRPr/>
          </a:p>
        </p:txBody>
      </p:sp>
      <p:sp>
        <p:nvSpPr>
          <p:cNvPr id="6" name="object 6"/>
          <p:cNvSpPr/>
          <p:nvPr/>
        </p:nvSpPr>
        <p:spPr>
          <a:xfrm>
            <a:off x="1254009" y="551202"/>
            <a:ext cx="256540" cy="140970"/>
          </a:xfrm>
          <a:custGeom>
            <a:avLst/>
            <a:gdLst/>
            <a:ahLst/>
            <a:cxnLst/>
            <a:rect l="l" t="t" r="r" b="b"/>
            <a:pathLst>
              <a:path w="256540" h="140970">
                <a:moveTo>
                  <a:pt x="96675" y="0"/>
                </a:moveTo>
                <a:lnTo>
                  <a:pt x="55292" y="2918"/>
                </a:lnTo>
                <a:lnTo>
                  <a:pt x="16244" y="19015"/>
                </a:lnTo>
                <a:lnTo>
                  <a:pt x="4833" y="29738"/>
                </a:lnTo>
                <a:lnTo>
                  <a:pt x="0" y="42716"/>
                </a:lnTo>
                <a:lnTo>
                  <a:pt x="2098" y="56337"/>
                </a:lnTo>
                <a:lnTo>
                  <a:pt x="50257" y="97905"/>
                </a:lnTo>
                <a:lnTo>
                  <a:pt x="92493" y="119466"/>
                </a:lnTo>
                <a:lnTo>
                  <a:pt x="137469" y="133662"/>
                </a:lnTo>
                <a:lnTo>
                  <a:pt x="184463" y="140483"/>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7" name="object 7"/>
          <p:cNvSpPr/>
          <p:nvPr/>
        </p:nvSpPr>
        <p:spPr>
          <a:xfrm>
            <a:off x="756326" y="794948"/>
            <a:ext cx="256540" cy="140970"/>
          </a:xfrm>
          <a:custGeom>
            <a:avLst/>
            <a:gdLst/>
            <a:ahLst/>
            <a:cxnLst/>
            <a:rect l="l" t="t" r="r" b="b"/>
            <a:pathLst>
              <a:path w="256540" h="140969">
                <a:moveTo>
                  <a:pt x="96670" y="0"/>
                </a:moveTo>
                <a:lnTo>
                  <a:pt x="55288" y="2921"/>
                </a:lnTo>
                <a:lnTo>
                  <a:pt x="16240" y="19019"/>
                </a:lnTo>
                <a:lnTo>
                  <a:pt x="4830" y="29743"/>
                </a:lnTo>
                <a:lnTo>
                  <a:pt x="0" y="42721"/>
                </a:lnTo>
                <a:lnTo>
                  <a:pt x="2099" y="56342"/>
                </a:lnTo>
                <a:lnTo>
                  <a:pt x="50257" y="97910"/>
                </a:lnTo>
                <a:lnTo>
                  <a:pt x="92494" y="119471"/>
                </a:lnTo>
                <a:lnTo>
                  <a:pt x="137468" y="133667"/>
                </a:lnTo>
                <a:lnTo>
                  <a:pt x="184459" y="140487"/>
                </a:lnTo>
                <a:lnTo>
                  <a:pt x="232749" y="139923"/>
                </a:lnTo>
                <a:lnTo>
                  <a:pt x="246779" y="133959"/>
                </a:lnTo>
                <a:lnTo>
                  <a:pt x="254982" y="121542"/>
                </a:lnTo>
                <a:lnTo>
                  <a:pt x="256483" y="106517"/>
                </a:lnTo>
                <a:lnTo>
                  <a:pt x="250402" y="92730"/>
                </a:lnTo>
                <a:lnTo>
                  <a:pt x="233164" y="74506"/>
                </a:lnTo>
                <a:lnTo>
                  <a:pt x="214509" y="58427"/>
                </a:lnTo>
                <a:lnTo>
                  <a:pt x="194535" y="44492"/>
                </a:lnTo>
                <a:lnTo>
                  <a:pt x="173339" y="32697"/>
                </a:lnTo>
                <a:lnTo>
                  <a:pt x="136989" y="9877"/>
                </a:lnTo>
                <a:lnTo>
                  <a:pt x="96670" y="0"/>
                </a:lnTo>
                <a:close/>
              </a:path>
            </a:pathLst>
          </a:custGeom>
          <a:solidFill>
            <a:srgbClr val="F49331"/>
          </a:solidFill>
        </p:spPr>
        <p:txBody>
          <a:bodyPr wrap="square" lIns="0" tIns="0" rIns="0" bIns="0" rtlCol="0"/>
          <a:lstStyle/>
          <a:p>
            <a:endParaRPr/>
          </a:p>
        </p:txBody>
      </p:sp>
      <p:sp>
        <p:nvSpPr>
          <p:cNvPr id="8" name="object 8"/>
          <p:cNvSpPr/>
          <p:nvPr/>
        </p:nvSpPr>
        <p:spPr>
          <a:xfrm>
            <a:off x="294577" y="0"/>
            <a:ext cx="255270" cy="87630"/>
          </a:xfrm>
          <a:custGeom>
            <a:avLst/>
            <a:gdLst/>
            <a:ahLst/>
            <a:cxnLst/>
            <a:rect l="l" t="t" r="r" b="b"/>
            <a:pathLst>
              <a:path w="255270" h="87630">
                <a:moveTo>
                  <a:pt x="205498" y="0"/>
                </a:moveTo>
                <a:lnTo>
                  <a:pt x="0" y="0"/>
                </a:lnTo>
                <a:lnTo>
                  <a:pt x="472" y="3068"/>
                </a:lnTo>
                <a:lnTo>
                  <a:pt x="48636" y="44638"/>
                </a:lnTo>
                <a:lnTo>
                  <a:pt x="90873" y="66199"/>
                </a:lnTo>
                <a:lnTo>
                  <a:pt x="135847" y="80395"/>
                </a:lnTo>
                <a:lnTo>
                  <a:pt x="182838" y="87215"/>
                </a:lnTo>
                <a:lnTo>
                  <a:pt x="231128" y="86651"/>
                </a:lnTo>
                <a:lnTo>
                  <a:pt x="245157" y="80686"/>
                </a:lnTo>
                <a:lnTo>
                  <a:pt x="253361" y="68270"/>
                </a:lnTo>
                <a:lnTo>
                  <a:pt x="254861" y="53245"/>
                </a:lnTo>
                <a:lnTo>
                  <a:pt x="248781" y="39458"/>
                </a:lnTo>
                <a:lnTo>
                  <a:pt x="231543" y="21234"/>
                </a:lnTo>
                <a:lnTo>
                  <a:pt x="212888" y="5155"/>
                </a:lnTo>
                <a:lnTo>
                  <a:pt x="205498" y="0"/>
                </a:lnTo>
                <a:close/>
              </a:path>
            </a:pathLst>
          </a:custGeom>
          <a:solidFill>
            <a:srgbClr val="F49331"/>
          </a:solidFill>
        </p:spPr>
        <p:txBody>
          <a:bodyPr wrap="square" lIns="0" tIns="0" rIns="0" bIns="0" rtlCol="0"/>
          <a:lstStyle/>
          <a:p>
            <a:endParaRPr/>
          </a:p>
        </p:txBody>
      </p:sp>
      <p:sp>
        <p:nvSpPr>
          <p:cNvPr id="9" name="object 9"/>
          <p:cNvSpPr/>
          <p:nvPr/>
        </p:nvSpPr>
        <p:spPr>
          <a:xfrm>
            <a:off x="637246" y="415323"/>
            <a:ext cx="256540" cy="140970"/>
          </a:xfrm>
          <a:custGeom>
            <a:avLst/>
            <a:gdLst/>
            <a:ahLst/>
            <a:cxnLst/>
            <a:rect l="l" t="t" r="r" b="b"/>
            <a:pathLst>
              <a:path w="256540" h="140970">
                <a:moveTo>
                  <a:pt x="96669" y="0"/>
                </a:moveTo>
                <a:lnTo>
                  <a:pt x="55290" y="2920"/>
                </a:lnTo>
                <a:lnTo>
                  <a:pt x="16244" y="19016"/>
                </a:lnTo>
                <a:lnTo>
                  <a:pt x="4833" y="29739"/>
                </a:lnTo>
                <a:lnTo>
                  <a:pt x="0" y="42718"/>
                </a:lnTo>
                <a:lnTo>
                  <a:pt x="2098" y="56339"/>
                </a:lnTo>
                <a:lnTo>
                  <a:pt x="50257" y="97908"/>
                </a:lnTo>
                <a:lnTo>
                  <a:pt x="92493" y="119471"/>
                </a:lnTo>
                <a:lnTo>
                  <a:pt x="137469" y="133669"/>
                </a:lnTo>
                <a:lnTo>
                  <a:pt x="184463" y="140489"/>
                </a:lnTo>
                <a:lnTo>
                  <a:pt x="232754" y="139920"/>
                </a:lnTo>
                <a:lnTo>
                  <a:pt x="246783" y="133957"/>
                </a:lnTo>
                <a:lnTo>
                  <a:pt x="254987" y="121543"/>
                </a:lnTo>
                <a:lnTo>
                  <a:pt x="256487" y="106520"/>
                </a:lnTo>
                <a:lnTo>
                  <a:pt x="250407" y="92727"/>
                </a:lnTo>
                <a:lnTo>
                  <a:pt x="233169" y="74503"/>
                </a:lnTo>
                <a:lnTo>
                  <a:pt x="214514" y="58424"/>
                </a:lnTo>
                <a:lnTo>
                  <a:pt x="194539" y="44489"/>
                </a:lnTo>
                <a:lnTo>
                  <a:pt x="173343" y="32694"/>
                </a:lnTo>
                <a:lnTo>
                  <a:pt x="136983" y="9874"/>
                </a:lnTo>
                <a:lnTo>
                  <a:pt x="96669" y="0"/>
                </a:lnTo>
                <a:close/>
              </a:path>
            </a:pathLst>
          </a:custGeom>
          <a:solidFill>
            <a:srgbClr val="F49331"/>
          </a:solidFill>
        </p:spPr>
        <p:txBody>
          <a:bodyPr wrap="square" lIns="0" tIns="0" rIns="0" bIns="0" rtlCol="0"/>
          <a:lstStyle/>
          <a:p>
            <a:endParaRPr/>
          </a:p>
        </p:txBody>
      </p:sp>
      <p:pic>
        <p:nvPicPr>
          <p:cNvPr id="10" name="object 10"/>
          <p:cNvPicPr/>
          <p:nvPr/>
        </p:nvPicPr>
        <p:blipFill>
          <a:blip r:embed="rId2" cstate="print"/>
          <a:stretch>
            <a:fillRect/>
          </a:stretch>
        </p:blipFill>
        <p:spPr>
          <a:xfrm>
            <a:off x="0" y="285732"/>
            <a:ext cx="235922" cy="140489"/>
          </a:xfrm>
          <a:prstGeom prst="rect">
            <a:avLst/>
          </a:prstGeom>
        </p:spPr>
      </p:pic>
      <p:sp>
        <p:nvSpPr>
          <p:cNvPr id="11" name="object 11"/>
          <p:cNvSpPr/>
          <p:nvPr/>
        </p:nvSpPr>
        <p:spPr>
          <a:xfrm>
            <a:off x="187419" y="721750"/>
            <a:ext cx="256540" cy="140970"/>
          </a:xfrm>
          <a:custGeom>
            <a:avLst/>
            <a:gdLst/>
            <a:ahLst/>
            <a:cxnLst/>
            <a:rect l="l" t="t" r="r" b="b"/>
            <a:pathLst>
              <a:path w="256540" h="140969">
                <a:moveTo>
                  <a:pt x="96675" y="0"/>
                </a:moveTo>
                <a:lnTo>
                  <a:pt x="55292" y="2918"/>
                </a:lnTo>
                <a:lnTo>
                  <a:pt x="16244" y="19015"/>
                </a:lnTo>
                <a:lnTo>
                  <a:pt x="4833" y="29738"/>
                </a:lnTo>
                <a:lnTo>
                  <a:pt x="0" y="42716"/>
                </a:lnTo>
                <a:lnTo>
                  <a:pt x="2098" y="56337"/>
                </a:lnTo>
                <a:lnTo>
                  <a:pt x="50262" y="97907"/>
                </a:lnTo>
                <a:lnTo>
                  <a:pt x="92499" y="119470"/>
                </a:lnTo>
                <a:lnTo>
                  <a:pt x="137472" y="133667"/>
                </a:lnTo>
                <a:lnTo>
                  <a:pt x="184464" y="140487"/>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12" name="object 12"/>
          <p:cNvSpPr/>
          <p:nvPr/>
        </p:nvSpPr>
        <p:spPr>
          <a:xfrm>
            <a:off x="12174607" y="5781593"/>
            <a:ext cx="19050" cy="67945"/>
          </a:xfrm>
          <a:custGeom>
            <a:avLst/>
            <a:gdLst/>
            <a:ahLst/>
            <a:cxnLst/>
            <a:rect l="l" t="t" r="r" b="b"/>
            <a:pathLst>
              <a:path w="19050" h="67945">
                <a:moveTo>
                  <a:pt x="18586" y="0"/>
                </a:moveTo>
                <a:lnTo>
                  <a:pt x="13227" y="1811"/>
                </a:lnTo>
                <a:lnTo>
                  <a:pt x="3662" y="11391"/>
                </a:lnTo>
                <a:lnTo>
                  <a:pt x="0" y="24360"/>
                </a:lnTo>
                <a:lnTo>
                  <a:pt x="3206" y="39428"/>
                </a:lnTo>
                <a:lnTo>
                  <a:pt x="18586" y="67458"/>
                </a:lnTo>
                <a:lnTo>
                  <a:pt x="18586" y="0"/>
                </a:lnTo>
                <a:close/>
              </a:path>
            </a:pathLst>
          </a:custGeom>
          <a:solidFill>
            <a:srgbClr val="F49331"/>
          </a:solidFill>
        </p:spPr>
        <p:txBody>
          <a:bodyPr wrap="square" lIns="0" tIns="0" rIns="0" bIns="0" rtlCol="0"/>
          <a:lstStyle/>
          <a:p>
            <a:endParaRPr/>
          </a:p>
        </p:txBody>
      </p:sp>
      <p:pic>
        <p:nvPicPr>
          <p:cNvPr id="13" name="object 13"/>
          <p:cNvPicPr/>
          <p:nvPr/>
        </p:nvPicPr>
        <p:blipFill>
          <a:blip r:embed="rId3" cstate="print"/>
          <a:stretch>
            <a:fillRect/>
          </a:stretch>
        </p:blipFill>
        <p:spPr>
          <a:xfrm>
            <a:off x="11796631" y="5995437"/>
            <a:ext cx="206061" cy="195841"/>
          </a:xfrm>
          <a:prstGeom prst="rect">
            <a:avLst/>
          </a:prstGeom>
        </p:spPr>
      </p:pic>
      <p:pic>
        <p:nvPicPr>
          <p:cNvPr id="14" name="object 14"/>
          <p:cNvPicPr/>
          <p:nvPr/>
        </p:nvPicPr>
        <p:blipFill>
          <a:blip r:embed="rId4" cstate="print"/>
          <a:stretch>
            <a:fillRect/>
          </a:stretch>
        </p:blipFill>
        <p:spPr>
          <a:xfrm>
            <a:off x="11912568" y="6551986"/>
            <a:ext cx="206050" cy="195835"/>
          </a:xfrm>
          <a:prstGeom prst="rect">
            <a:avLst/>
          </a:prstGeom>
        </p:spPr>
      </p:pic>
      <p:pic>
        <p:nvPicPr>
          <p:cNvPr id="15" name="object 15"/>
          <p:cNvPicPr/>
          <p:nvPr/>
        </p:nvPicPr>
        <p:blipFill>
          <a:blip r:embed="rId5" cstate="print"/>
          <a:stretch>
            <a:fillRect/>
          </a:stretch>
        </p:blipFill>
        <p:spPr>
          <a:xfrm>
            <a:off x="11251167" y="5708337"/>
            <a:ext cx="206048" cy="195846"/>
          </a:xfrm>
          <a:prstGeom prst="rect">
            <a:avLst/>
          </a:prstGeom>
        </p:spPr>
      </p:pic>
      <p:pic>
        <p:nvPicPr>
          <p:cNvPr id="16" name="object 16"/>
          <p:cNvPicPr/>
          <p:nvPr/>
        </p:nvPicPr>
        <p:blipFill>
          <a:blip r:embed="rId6" cstate="print"/>
          <a:stretch>
            <a:fillRect/>
          </a:stretch>
        </p:blipFill>
        <p:spPr>
          <a:xfrm>
            <a:off x="11380158" y="6169638"/>
            <a:ext cx="206050" cy="195834"/>
          </a:xfrm>
          <a:prstGeom prst="rect">
            <a:avLst/>
          </a:prstGeom>
        </p:spPr>
      </p:pic>
      <p:pic>
        <p:nvPicPr>
          <p:cNvPr id="17" name="object 17"/>
          <p:cNvPicPr/>
          <p:nvPr/>
        </p:nvPicPr>
        <p:blipFill>
          <a:blip r:embed="rId7" cstate="print"/>
          <a:stretch>
            <a:fillRect/>
          </a:stretch>
        </p:blipFill>
        <p:spPr>
          <a:xfrm>
            <a:off x="11388083" y="6641861"/>
            <a:ext cx="206050" cy="195835"/>
          </a:xfrm>
          <a:prstGeom prst="rect">
            <a:avLst/>
          </a:prstGeom>
        </p:spPr>
      </p:pic>
      <p:pic>
        <p:nvPicPr>
          <p:cNvPr id="18" name="object 18"/>
          <p:cNvPicPr/>
          <p:nvPr/>
        </p:nvPicPr>
        <p:blipFill>
          <a:blip r:embed="rId8" cstate="print"/>
          <a:stretch>
            <a:fillRect/>
          </a:stretch>
        </p:blipFill>
        <p:spPr>
          <a:xfrm>
            <a:off x="10918526" y="6210548"/>
            <a:ext cx="206050" cy="195834"/>
          </a:xfrm>
          <a:prstGeom prst="rect">
            <a:avLst/>
          </a:prstGeom>
        </p:spPr>
      </p:pic>
      <p:pic>
        <p:nvPicPr>
          <p:cNvPr id="19" name="object 19"/>
          <p:cNvPicPr/>
          <p:nvPr/>
        </p:nvPicPr>
        <p:blipFill>
          <a:blip r:embed="rId9" cstate="print"/>
          <a:stretch>
            <a:fillRect/>
          </a:stretch>
        </p:blipFill>
        <p:spPr>
          <a:xfrm>
            <a:off x="11598891" y="5490996"/>
            <a:ext cx="206050" cy="195828"/>
          </a:xfrm>
          <a:prstGeom prst="rect">
            <a:avLst/>
          </a:prstGeom>
        </p:spPr>
      </p:pic>
      <p:grpSp>
        <p:nvGrpSpPr>
          <p:cNvPr id="20" name="object 20"/>
          <p:cNvGrpSpPr/>
          <p:nvPr/>
        </p:nvGrpSpPr>
        <p:grpSpPr>
          <a:xfrm>
            <a:off x="10053482" y="0"/>
            <a:ext cx="2139950" cy="1995170"/>
            <a:chOff x="10053482" y="0"/>
            <a:chExt cx="2139950" cy="1995170"/>
          </a:xfrm>
        </p:grpSpPr>
        <p:sp>
          <p:nvSpPr>
            <p:cNvPr id="21" name="object 21"/>
            <p:cNvSpPr/>
            <p:nvPr/>
          </p:nvSpPr>
          <p:spPr>
            <a:xfrm>
              <a:off x="10053482" y="0"/>
              <a:ext cx="2139950" cy="1995170"/>
            </a:xfrm>
            <a:custGeom>
              <a:avLst/>
              <a:gdLst/>
              <a:ahLst/>
              <a:cxnLst/>
              <a:rect l="l" t="t" r="r" b="b"/>
              <a:pathLst>
                <a:path w="2139950" h="1995170">
                  <a:moveTo>
                    <a:pt x="2139711" y="784166"/>
                  </a:moveTo>
                  <a:lnTo>
                    <a:pt x="1148699" y="784166"/>
                  </a:lnTo>
                  <a:lnTo>
                    <a:pt x="1180183" y="785474"/>
                  </a:lnTo>
                  <a:lnTo>
                    <a:pt x="1210900" y="789215"/>
                  </a:lnTo>
                  <a:lnTo>
                    <a:pt x="1269793" y="804906"/>
                  </a:lnTo>
                  <a:lnTo>
                    <a:pt x="1324891" y="833044"/>
                  </a:lnTo>
                  <a:lnTo>
                    <a:pt x="1375706" y="875440"/>
                  </a:lnTo>
                  <a:lnTo>
                    <a:pt x="1421753" y="933901"/>
                  </a:lnTo>
                  <a:lnTo>
                    <a:pt x="1442837" y="969721"/>
                  </a:lnTo>
                  <a:lnTo>
                    <a:pt x="1465652" y="1016498"/>
                  </a:lnTo>
                  <a:lnTo>
                    <a:pt x="1485071" y="1064565"/>
                  </a:lnTo>
                  <a:lnTo>
                    <a:pt x="1501517" y="1113737"/>
                  </a:lnTo>
                  <a:lnTo>
                    <a:pt x="1515412" y="1163827"/>
                  </a:lnTo>
                  <a:lnTo>
                    <a:pt x="1527177" y="1214647"/>
                  </a:lnTo>
                  <a:lnTo>
                    <a:pt x="1537236" y="1266012"/>
                  </a:lnTo>
                  <a:lnTo>
                    <a:pt x="1546009" y="1317734"/>
                  </a:lnTo>
                  <a:lnTo>
                    <a:pt x="1553920" y="1369628"/>
                  </a:lnTo>
                  <a:lnTo>
                    <a:pt x="1568843" y="1473182"/>
                  </a:lnTo>
                  <a:lnTo>
                    <a:pt x="1576699" y="1524469"/>
                  </a:lnTo>
                  <a:lnTo>
                    <a:pt x="1585381" y="1575181"/>
                  </a:lnTo>
                  <a:lnTo>
                    <a:pt x="1596479" y="1622452"/>
                  </a:lnTo>
                  <a:lnTo>
                    <a:pt x="1611650" y="1666442"/>
                  </a:lnTo>
                  <a:lnTo>
                    <a:pt x="1630643" y="1707243"/>
                  </a:lnTo>
                  <a:lnTo>
                    <a:pt x="1653205" y="1744952"/>
                  </a:lnTo>
                  <a:lnTo>
                    <a:pt x="1679083" y="1779663"/>
                  </a:lnTo>
                  <a:lnTo>
                    <a:pt x="1708025" y="1811470"/>
                  </a:lnTo>
                  <a:lnTo>
                    <a:pt x="1739778" y="1840470"/>
                  </a:lnTo>
                  <a:lnTo>
                    <a:pt x="1774090" y="1866755"/>
                  </a:lnTo>
                  <a:lnTo>
                    <a:pt x="1810707" y="1890423"/>
                  </a:lnTo>
                  <a:lnTo>
                    <a:pt x="1849378" y="1911566"/>
                  </a:lnTo>
                  <a:lnTo>
                    <a:pt x="1889850" y="1930281"/>
                  </a:lnTo>
                  <a:lnTo>
                    <a:pt x="1931869" y="1946661"/>
                  </a:lnTo>
                  <a:lnTo>
                    <a:pt x="1975185" y="1960802"/>
                  </a:lnTo>
                  <a:lnTo>
                    <a:pt x="2019543" y="1972799"/>
                  </a:lnTo>
                  <a:lnTo>
                    <a:pt x="2064692" y="1982746"/>
                  </a:lnTo>
                  <a:lnTo>
                    <a:pt x="2110379" y="1990738"/>
                  </a:lnTo>
                  <a:lnTo>
                    <a:pt x="2139711" y="1994651"/>
                  </a:lnTo>
                  <a:lnTo>
                    <a:pt x="2139711" y="784166"/>
                  </a:lnTo>
                  <a:close/>
                </a:path>
                <a:path w="2139950" h="1995170">
                  <a:moveTo>
                    <a:pt x="2139711" y="0"/>
                  </a:moveTo>
                  <a:lnTo>
                    <a:pt x="49434" y="0"/>
                  </a:lnTo>
                  <a:lnTo>
                    <a:pt x="42548" y="22340"/>
                  </a:lnTo>
                  <a:lnTo>
                    <a:pt x="30243" y="68767"/>
                  </a:lnTo>
                  <a:lnTo>
                    <a:pt x="19886" y="115593"/>
                  </a:lnTo>
                  <a:lnTo>
                    <a:pt x="11581" y="162694"/>
                  </a:lnTo>
                  <a:lnTo>
                    <a:pt x="5429" y="209947"/>
                  </a:lnTo>
                  <a:lnTo>
                    <a:pt x="1534" y="257229"/>
                  </a:lnTo>
                  <a:lnTo>
                    <a:pt x="0" y="304415"/>
                  </a:lnTo>
                  <a:lnTo>
                    <a:pt x="927" y="351382"/>
                  </a:lnTo>
                  <a:lnTo>
                    <a:pt x="4421" y="398007"/>
                  </a:lnTo>
                  <a:lnTo>
                    <a:pt x="10583" y="444165"/>
                  </a:lnTo>
                  <a:lnTo>
                    <a:pt x="19517" y="489734"/>
                  </a:lnTo>
                  <a:lnTo>
                    <a:pt x="31325" y="534590"/>
                  </a:lnTo>
                  <a:lnTo>
                    <a:pt x="46111" y="578608"/>
                  </a:lnTo>
                  <a:lnTo>
                    <a:pt x="63977" y="621666"/>
                  </a:lnTo>
                  <a:lnTo>
                    <a:pt x="85026" y="663640"/>
                  </a:lnTo>
                  <a:lnTo>
                    <a:pt x="109361" y="704406"/>
                  </a:lnTo>
                  <a:lnTo>
                    <a:pt x="137086" y="743841"/>
                  </a:lnTo>
                  <a:lnTo>
                    <a:pt x="168302" y="781821"/>
                  </a:lnTo>
                  <a:lnTo>
                    <a:pt x="203113" y="818223"/>
                  </a:lnTo>
                  <a:lnTo>
                    <a:pt x="260518" y="864151"/>
                  </a:lnTo>
                  <a:lnTo>
                    <a:pt x="321430" y="895407"/>
                  </a:lnTo>
                  <a:lnTo>
                    <a:pt x="385361" y="913799"/>
                  </a:lnTo>
                  <a:lnTo>
                    <a:pt x="451826" y="921134"/>
                  </a:lnTo>
                  <a:lnTo>
                    <a:pt x="485856" y="921220"/>
                  </a:lnTo>
                  <a:lnTo>
                    <a:pt x="520337" y="919221"/>
                  </a:lnTo>
                  <a:lnTo>
                    <a:pt x="590407" y="909868"/>
                  </a:lnTo>
                  <a:lnTo>
                    <a:pt x="661550" y="894882"/>
                  </a:lnTo>
                  <a:lnTo>
                    <a:pt x="733279" y="876073"/>
                  </a:lnTo>
                  <a:lnTo>
                    <a:pt x="911971" y="824185"/>
                  </a:lnTo>
                  <a:lnTo>
                    <a:pt x="947114" y="814782"/>
                  </a:lnTo>
                  <a:lnTo>
                    <a:pt x="1016320" y="798757"/>
                  </a:lnTo>
                  <a:lnTo>
                    <a:pt x="1083677" y="787950"/>
                  </a:lnTo>
                  <a:lnTo>
                    <a:pt x="1148699" y="784166"/>
                  </a:lnTo>
                  <a:lnTo>
                    <a:pt x="2139711" y="784166"/>
                  </a:lnTo>
                  <a:lnTo>
                    <a:pt x="2139711" y="0"/>
                  </a:lnTo>
                  <a:close/>
                </a:path>
              </a:pathLst>
            </a:custGeom>
            <a:solidFill>
              <a:srgbClr val="4B2667"/>
            </a:solidFill>
          </p:spPr>
          <p:txBody>
            <a:bodyPr wrap="square" lIns="0" tIns="0" rIns="0" bIns="0" rtlCol="0"/>
            <a:lstStyle/>
            <a:p>
              <a:endParaRPr/>
            </a:p>
          </p:txBody>
        </p:sp>
        <p:sp>
          <p:nvSpPr>
            <p:cNvPr id="22" name="object 22"/>
            <p:cNvSpPr/>
            <p:nvPr/>
          </p:nvSpPr>
          <p:spPr>
            <a:xfrm>
              <a:off x="10663847" y="0"/>
              <a:ext cx="1529715" cy="1994535"/>
            </a:xfrm>
            <a:custGeom>
              <a:avLst/>
              <a:gdLst/>
              <a:ahLst/>
              <a:cxnLst/>
              <a:rect l="l" t="t" r="r" b="b"/>
              <a:pathLst>
                <a:path w="1529715" h="1994535">
                  <a:moveTo>
                    <a:pt x="13457" y="0"/>
                  </a:moveTo>
                  <a:lnTo>
                    <a:pt x="0" y="0"/>
                  </a:lnTo>
                  <a:lnTo>
                    <a:pt x="2358" y="7324"/>
                  </a:lnTo>
                  <a:lnTo>
                    <a:pt x="20969" y="54530"/>
                  </a:lnTo>
                  <a:lnTo>
                    <a:pt x="42900" y="101345"/>
                  </a:lnTo>
                  <a:lnTo>
                    <a:pt x="68079" y="151400"/>
                  </a:lnTo>
                  <a:lnTo>
                    <a:pt x="95135" y="198032"/>
                  </a:lnTo>
                  <a:lnTo>
                    <a:pt x="123949" y="241439"/>
                  </a:lnTo>
                  <a:lnTo>
                    <a:pt x="154402" y="281819"/>
                  </a:lnTo>
                  <a:lnTo>
                    <a:pt x="186374" y="319369"/>
                  </a:lnTo>
                  <a:lnTo>
                    <a:pt x="219745" y="354285"/>
                  </a:lnTo>
                  <a:lnTo>
                    <a:pt x="254397" y="386765"/>
                  </a:lnTo>
                  <a:lnTo>
                    <a:pt x="290208" y="417006"/>
                  </a:lnTo>
                  <a:lnTo>
                    <a:pt x="327061" y="445206"/>
                  </a:lnTo>
                  <a:lnTo>
                    <a:pt x="364835" y="471561"/>
                  </a:lnTo>
                  <a:lnTo>
                    <a:pt x="403411" y="496268"/>
                  </a:lnTo>
                  <a:lnTo>
                    <a:pt x="442669" y="519524"/>
                  </a:lnTo>
                  <a:lnTo>
                    <a:pt x="482490" y="541528"/>
                  </a:lnTo>
                  <a:lnTo>
                    <a:pt x="522753" y="562475"/>
                  </a:lnTo>
                  <a:lnTo>
                    <a:pt x="563341" y="582564"/>
                  </a:lnTo>
                  <a:lnTo>
                    <a:pt x="604133" y="601991"/>
                  </a:lnTo>
                  <a:lnTo>
                    <a:pt x="783785" y="684934"/>
                  </a:lnTo>
                  <a:lnTo>
                    <a:pt x="831636" y="708108"/>
                  </a:lnTo>
                  <a:lnTo>
                    <a:pt x="878556" y="732105"/>
                  </a:lnTo>
                  <a:lnTo>
                    <a:pt x="924405" y="757278"/>
                  </a:lnTo>
                  <a:lnTo>
                    <a:pt x="969045" y="783981"/>
                  </a:lnTo>
                  <a:lnTo>
                    <a:pt x="1012333" y="812566"/>
                  </a:lnTo>
                  <a:lnTo>
                    <a:pt x="1054132" y="843386"/>
                  </a:lnTo>
                  <a:lnTo>
                    <a:pt x="1094301" y="876794"/>
                  </a:lnTo>
                  <a:lnTo>
                    <a:pt x="1132700" y="913142"/>
                  </a:lnTo>
                  <a:lnTo>
                    <a:pt x="1085125" y="931411"/>
                  </a:lnTo>
                  <a:lnTo>
                    <a:pt x="1040245" y="952200"/>
                  </a:lnTo>
                  <a:lnTo>
                    <a:pt x="998081" y="975498"/>
                  </a:lnTo>
                  <a:lnTo>
                    <a:pt x="958658" y="1001291"/>
                  </a:lnTo>
                  <a:lnTo>
                    <a:pt x="921998" y="1029570"/>
                  </a:lnTo>
                  <a:lnTo>
                    <a:pt x="888123" y="1060322"/>
                  </a:lnTo>
                  <a:lnTo>
                    <a:pt x="857420" y="1093097"/>
                  </a:lnTo>
                  <a:lnTo>
                    <a:pt x="829252" y="1128421"/>
                  </a:lnTo>
                  <a:lnTo>
                    <a:pt x="803626" y="1166274"/>
                  </a:lnTo>
                  <a:lnTo>
                    <a:pt x="780548" y="1206637"/>
                  </a:lnTo>
                  <a:lnTo>
                    <a:pt x="760026" y="1249490"/>
                  </a:lnTo>
                  <a:lnTo>
                    <a:pt x="742065" y="1294812"/>
                  </a:lnTo>
                  <a:lnTo>
                    <a:pt x="726673" y="1342584"/>
                  </a:lnTo>
                  <a:lnTo>
                    <a:pt x="713856" y="1392785"/>
                  </a:lnTo>
                  <a:lnTo>
                    <a:pt x="703620" y="1445396"/>
                  </a:lnTo>
                  <a:lnTo>
                    <a:pt x="695972" y="1500396"/>
                  </a:lnTo>
                  <a:lnTo>
                    <a:pt x="690919" y="1557765"/>
                  </a:lnTo>
                  <a:lnTo>
                    <a:pt x="688466" y="1617484"/>
                  </a:lnTo>
                  <a:lnTo>
                    <a:pt x="686100" y="1644889"/>
                  </a:lnTo>
                  <a:lnTo>
                    <a:pt x="684711" y="1680514"/>
                  </a:lnTo>
                  <a:lnTo>
                    <a:pt x="685518" y="1722130"/>
                  </a:lnTo>
                  <a:lnTo>
                    <a:pt x="689740" y="1767510"/>
                  </a:lnTo>
                  <a:lnTo>
                    <a:pt x="698593" y="1814423"/>
                  </a:lnTo>
                  <a:lnTo>
                    <a:pt x="713297" y="1860641"/>
                  </a:lnTo>
                  <a:lnTo>
                    <a:pt x="735069" y="1903936"/>
                  </a:lnTo>
                  <a:lnTo>
                    <a:pt x="765128" y="1942078"/>
                  </a:lnTo>
                  <a:lnTo>
                    <a:pt x="804691" y="1972838"/>
                  </a:lnTo>
                  <a:lnTo>
                    <a:pt x="854976" y="1993988"/>
                  </a:lnTo>
                  <a:lnTo>
                    <a:pt x="856780" y="1994217"/>
                  </a:lnTo>
                  <a:lnTo>
                    <a:pt x="917563" y="1988797"/>
                  </a:lnTo>
                  <a:lnTo>
                    <a:pt x="947352" y="1981415"/>
                  </a:lnTo>
                  <a:lnTo>
                    <a:pt x="857516" y="1981415"/>
                  </a:lnTo>
                  <a:lnTo>
                    <a:pt x="810107" y="1961108"/>
                  </a:lnTo>
                  <a:lnTo>
                    <a:pt x="772836" y="1931526"/>
                  </a:lnTo>
                  <a:lnTo>
                    <a:pt x="744551" y="1894812"/>
                  </a:lnTo>
                  <a:lnTo>
                    <a:pt x="724097" y="1853112"/>
                  </a:lnTo>
                  <a:lnTo>
                    <a:pt x="710322" y="1808570"/>
                  </a:lnTo>
                  <a:lnTo>
                    <a:pt x="702070" y="1763330"/>
                  </a:lnTo>
                  <a:lnTo>
                    <a:pt x="698189" y="1719537"/>
                  </a:lnTo>
                  <a:lnTo>
                    <a:pt x="697524" y="1679335"/>
                  </a:lnTo>
                  <a:lnTo>
                    <a:pt x="698923" y="1644870"/>
                  </a:lnTo>
                  <a:lnTo>
                    <a:pt x="701230" y="1618284"/>
                  </a:lnTo>
                  <a:lnTo>
                    <a:pt x="703742" y="1557023"/>
                  </a:lnTo>
                  <a:lnTo>
                    <a:pt x="708908" y="1498426"/>
                  </a:lnTo>
                  <a:lnTo>
                    <a:pt x="716735" y="1442485"/>
                  </a:lnTo>
                  <a:lnTo>
                    <a:pt x="727231" y="1389194"/>
                  </a:lnTo>
                  <a:lnTo>
                    <a:pt x="740401" y="1338544"/>
                  </a:lnTo>
                  <a:lnTo>
                    <a:pt x="756254" y="1290531"/>
                  </a:lnTo>
                  <a:lnTo>
                    <a:pt x="774797" y="1245145"/>
                  </a:lnTo>
                  <a:lnTo>
                    <a:pt x="796044" y="1202366"/>
                  </a:lnTo>
                  <a:lnTo>
                    <a:pt x="819979" y="1162229"/>
                  </a:lnTo>
                  <a:lnTo>
                    <a:pt x="846632" y="1124685"/>
                  </a:lnTo>
                  <a:lnTo>
                    <a:pt x="876004" y="1089740"/>
                  </a:lnTo>
                  <a:lnTo>
                    <a:pt x="908100" y="1057389"/>
                  </a:lnTo>
                  <a:lnTo>
                    <a:pt x="947800" y="1023828"/>
                  </a:lnTo>
                  <a:lnTo>
                    <a:pt x="991025" y="993579"/>
                  </a:lnTo>
                  <a:lnTo>
                    <a:pt x="1037781" y="966636"/>
                  </a:lnTo>
                  <a:lnTo>
                    <a:pt x="1088077" y="942993"/>
                  </a:lnTo>
                  <a:lnTo>
                    <a:pt x="1141920" y="922642"/>
                  </a:lnTo>
                  <a:lnTo>
                    <a:pt x="1159442" y="922642"/>
                  </a:lnTo>
                  <a:lnTo>
                    <a:pt x="1155306" y="918248"/>
                  </a:lnTo>
                  <a:lnTo>
                    <a:pt x="1188699" y="908608"/>
                  </a:lnTo>
                  <a:lnTo>
                    <a:pt x="1146060" y="908608"/>
                  </a:lnTo>
                  <a:lnTo>
                    <a:pt x="1110168" y="874103"/>
                  </a:lnTo>
                  <a:lnTo>
                    <a:pt x="1072607" y="842119"/>
                  </a:lnTo>
                  <a:lnTo>
                    <a:pt x="1033569" y="812415"/>
                  </a:lnTo>
                  <a:lnTo>
                    <a:pt x="993246" y="784750"/>
                  </a:lnTo>
                  <a:lnTo>
                    <a:pt x="951830" y="758885"/>
                  </a:lnTo>
                  <a:lnTo>
                    <a:pt x="909514" y="734578"/>
                  </a:lnTo>
                  <a:lnTo>
                    <a:pt x="866491" y="711590"/>
                  </a:lnTo>
                  <a:lnTo>
                    <a:pt x="822951" y="689680"/>
                  </a:lnTo>
                  <a:lnTo>
                    <a:pt x="779087" y="668608"/>
                  </a:lnTo>
                  <a:lnTo>
                    <a:pt x="605382" y="588446"/>
                  </a:lnTo>
                  <a:lnTo>
                    <a:pt x="562589" y="567968"/>
                  </a:lnTo>
                  <a:lnTo>
                    <a:pt x="520049" y="546720"/>
                  </a:lnTo>
                  <a:lnTo>
                    <a:pt x="477903" y="524473"/>
                  </a:lnTo>
                  <a:lnTo>
                    <a:pt x="436293" y="500996"/>
                  </a:lnTo>
                  <a:lnTo>
                    <a:pt x="395359" y="476059"/>
                  </a:lnTo>
                  <a:lnTo>
                    <a:pt x="355244" y="449432"/>
                  </a:lnTo>
                  <a:lnTo>
                    <a:pt x="316090" y="420884"/>
                  </a:lnTo>
                  <a:lnTo>
                    <a:pt x="278037" y="390186"/>
                  </a:lnTo>
                  <a:lnTo>
                    <a:pt x="241226" y="357107"/>
                  </a:lnTo>
                  <a:lnTo>
                    <a:pt x="205801" y="321417"/>
                  </a:lnTo>
                  <a:lnTo>
                    <a:pt x="171901" y="282886"/>
                  </a:lnTo>
                  <a:lnTo>
                    <a:pt x="139669" y="241283"/>
                  </a:lnTo>
                  <a:lnTo>
                    <a:pt x="109246" y="196379"/>
                  </a:lnTo>
                  <a:lnTo>
                    <a:pt x="80774" y="147943"/>
                  </a:lnTo>
                  <a:lnTo>
                    <a:pt x="54394" y="95745"/>
                  </a:lnTo>
                  <a:lnTo>
                    <a:pt x="32826" y="49710"/>
                  </a:lnTo>
                  <a:lnTo>
                    <a:pt x="14522" y="3304"/>
                  </a:lnTo>
                  <a:lnTo>
                    <a:pt x="13457" y="0"/>
                  </a:lnTo>
                  <a:close/>
                </a:path>
                <a:path w="1529715" h="1994535">
                  <a:moveTo>
                    <a:pt x="1159442" y="922642"/>
                  </a:moveTo>
                  <a:lnTo>
                    <a:pt x="1141920" y="922642"/>
                  </a:lnTo>
                  <a:lnTo>
                    <a:pt x="1146740" y="927738"/>
                  </a:lnTo>
                  <a:lnTo>
                    <a:pt x="1151524" y="932891"/>
                  </a:lnTo>
                  <a:lnTo>
                    <a:pt x="1184503" y="979705"/>
                  </a:lnTo>
                  <a:lnTo>
                    <a:pt x="1205413" y="1019265"/>
                  </a:lnTo>
                  <a:lnTo>
                    <a:pt x="1223709" y="1061678"/>
                  </a:lnTo>
                  <a:lnTo>
                    <a:pt x="1239376" y="1106578"/>
                  </a:lnTo>
                  <a:lnTo>
                    <a:pt x="1252397" y="1153597"/>
                  </a:lnTo>
                  <a:lnTo>
                    <a:pt x="1262757" y="1202380"/>
                  </a:lnTo>
                  <a:lnTo>
                    <a:pt x="1270435" y="1252518"/>
                  </a:lnTo>
                  <a:lnTo>
                    <a:pt x="1275421" y="1303685"/>
                  </a:lnTo>
                  <a:lnTo>
                    <a:pt x="1277697" y="1355499"/>
                  </a:lnTo>
                  <a:lnTo>
                    <a:pt x="1277245" y="1407592"/>
                  </a:lnTo>
                  <a:lnTo>
                    <a:pt x="1274051" y="1459597"/>
                  </a:lnTo>
                  <a:lnTo>
                    <a:pt x="1268097" y="1511146"/>
                  </a:lnTo>
                  <a:lnTo>
                    <a:pt x="1259368" y="1561870"/>
                  </a:lnTo>
                  <a:lnTo>
                    <a:pt x="1247848" y="1611403"/>
                  </a:lnTo>
                  <a:lnTo>
                    <a:pt x="1233520" y="1659376"/>
                  </a:lnTo>
                  <a:lnTo>
                    <a:pt x="1216369" y="1705421"/>
                  </a:lnTo>
                  <a:lnTo>
                    <a:pt x="1196378" y="1749170"/>
                  </a:lnTo>
                  <a:lnTo>
                    <a:pt x="1176998" y="1784488"/>
                  </a:lnTo>
                  <a:lnTo>
                    <a:pt x="1153715" y="1820157"/>
                  </a:lnTo>
                  <a:lnTo>
                    <a:pt x="1126243" y="1855009"/>
                  </a:lnTo>
                  <a:lnTo>
                    <a:pt x="1094297" y="1887872"/>
                  </a:lnTo>
                  <a:lnTo>
                    <a:pt x="1057594" y="1917578"/>
                  </a:lnTo>
                  <a:lnTo>
                    <a:pt x="1015848" y="1942955"/>
                  </a:lnTo>
                  <a:lnTo>
                    <a:pt x="968777" y="1962833"/>
                  </a:lnTo>
                  <a:lnTo>
                    <a:pt x="916094" y="1976043"/>
                  </a:lnTo>
                  <a:lnTo>
                    <a:pt x="857516" y="1981415"/>
                  </a:lnTo>
                  <a:lnTo>
                    <a:pt x="947352" y="1981415"/>
                  </a:lnTo>
                  <a:lnTo>
                    <a:pt x="1021006" y="1954810"/>
                  </a:lnTo>
                  <a:lnTo>
                    <a:pt x="1064262" y="1928667"/>
                  </a:lnTo>
                  <a:lnTo>
                    <a:pt x="1102270" y="1898041"/>
                  </a:lnTo>
                  <a:lnTo>
                    <a:pt x="1135330" y="1864143"/>
                  </a:lnTo>
                  <a:lnTo>
                    <a:pt x="1163739" y="1828185"/>
                  </a:lnTo>
                  <a:lnTo>
                    <a:pt x="1187794" y="1791378"/>
                  </a:lnTo>
                  <a:lnTo>
                    <a:pt x="1207795" y="1754936"/>
                  </a:lnTo>
                  <a:lnTo>
                    <a:pt x="1227044" y="1713036"/>
                  </a:lnTo>
                  <a:lnTo>
                    <a:pt x="1243715" y="1669031"/>
                  </a:lnTo>
                  <a:lnTo>
                    <a:pt x="1257822" y="1623236"/>
                  </a:lnTo>
                  <a:lnTo>
                    <a:pt x="1269379" y="1575967"/>
                  </a:lnTo>
                  <a:lnTo>
                    <a:pt x="1278399" y="1527536"/>
                  </a:lnTo>
                  <a:lnTo>
                    <a:pt x="1284895" y="1478260"/>
                  </a:lnTo>
                  <a:lnTo>
                    <a:pt x="1288882" y="1428451"/>
                  </a:lnTo>
                  <a:lnTo>
                    <a:pt x="1290373" y="1378426"/>
                  </a:lnTo>
                  <a:lnTo>
                    <a:pt x="1289381" y="1328497"/>
                  </a:lnTo>
                  <a:lnTo>
                    <a:pt x="1285921" y="1278980"/>
                  </a:lnTo>
                  <a:lnTo>
                    <a:pt x="1280005" y="1230190"/>
                  </a:lnTo>
                  <a:lnTo>
                    <a:pt x="1271648" y="1182440"/>
                  </a:lnTo>
                  <a:lnTo>
                    <a:pt x="1260862" y="1136045"/>
                  </a:lnTo>
                  <a:lnTo>
                    <a:pt x="1247662" y="1091320"/>
                  </a:lnTo>
                  <a:lnTo>
                    <a:pt x="1232062" y="1048579"/>
                  </a:lnTo>
                  <a:lnTo>
                    <a:pt x="1214074" y="1008136"/>
                  </a:lnTo>
                  <a:lnTo>
                    <a:pt x="1193712" y="970307"/>
                  </a:lnTo>
                  <a:lnTo>
                    <a:pt x="1170990" y="935405"/>
                  </a:lnTo>
                  <a:lnTo>
                    <a:pt x="1160602" y="923874"/>
                  </a:lnTo>
                  <a:lnTo>
                    <a:pt x="1159442" y="922642"/>
                  </a:lnTo>
                  <a:close/>
                </a:path>
                <a:path w="1529715" h="1994535">
                  <a:moveTo>
                    <a:pt x="1529346" y="846136"/>
                  </a:moveTo>
                  <a:lnTo>
                    <a:pt x="1503061" y="849107"/>
                  </a:lnTo>
                  <a:lnTo>
                    <a:pt x="1445920" y="857745"/>
                  </a:lnTo>
                  <a:lnTo>
                    <a:pt x="1390869" y="861262"/>
                  </a:lnTo>
                  <a:lnTo>
                    <a:pt x="1337828" y="866769"/>
                  </a:lnTo>
                  <a:lnTo>
                    <a:pt x="1286813" y="874261"/>
                  </a:lnTo>
                  <a:lnTo>
                    <a:pt x="1237836" y="883735"/>
                  </a:lnTo>
                  <a:lnTo>
                    <a:pt x="1190914" y="895185"/>
                  </a:lnTo>
                  <a:lnTo>
                    <a:pt x="1146060" y="908608"/>
                  </a:lnTo>
                  <a:lnTo>
                    <a:pt x="1188699" y="908608"/>
                  </a:lnTo>
                  <a:lnTo>
                    <a:pt x="1198827" y="905685"/>
                  </a:lnTo>
                  <a:lnTo>
                    <a:pt x="1244376" y="894968"/>
                  </a:lnTo>
                  <a:lnTo>
                    <a:pt x="1291955" y="886096"/>
                  </a:lnTo>
                  <a:lnTo>
                    <a:pt x="1341563" y="879064"/>
                  </a:lnTo>
                  <a:lnTo>
                    <a:pt x="1393202" y="873869"/>
                  </a:lnTo>
                  <a:lnTo>
                    <a:pt x="1446872" y="870508"/>
                  </a:lnTo>
                  <a:lnTo>
                    <a:pt x="1447660" y="870432"/>
                  </a:lnTo>
                  <a:lnTo>
                    <a:pt x="1512641" y="860780"/>
                  </a:lnTo>
                  <a:lnTo>
                    <a:pt x="1529346" y="859041"/>
                  </a:lnTo>
                  <a:lnTo>
                    <a:pt x="1529346" y="846136"/>
                  </a:lnTo>
                  <a:close/>
                </a:path>
              </a:pathLst>
            </a:custGeom>
            <a:solidFill>
              <a:srgbClr val="15747C"/>
            </a:solidFill>
          </p:spPr>
          <p:txBody>
            <a:bodyPr wrap="square" lIns="0" tIns="0" rIns="0" bIns="0" rtlCol="0"/>
            <a:lstStyle/>
            <a:p>
              <a:endParaRPr/>
            </a:p>
          </p:txBody>
        </p:sp>
      </p:grpSp>
      <p:sp>
        <p:nvSpPr>
          <p:cNvPr id="35" name="object 35"/>
          <p:cNvSpPr txBox="1">
            <a:spLocks noGrp="1"/>
          </p:cNvSpPr>
          <p:nvPr>
            <p:ph type="title"/>
          </p:nvPr>
        </p:nvSpPr>
        <p:spPr>
          <a:xfrm>
            <a:off x="444390" y="197765"/>
            <a:ext cx="10041953" cy="594393"/>
          </a:xfrm>
          <a:prstGeom prst="rect">
            <a:avLst/>
          </a:prstGeom>
        </p:spPr>
        <p:txBody>
          <a:bodyPr vert="horz" wrap="square" lIns="0" tIns="161925" rIns="0" bIns="0" rtlCol="0" anchor="t">
            <a:spAutoFit/>
          </a:bodyPr>
          <a:lstStyle/>
          <a:p>
            <a:pPr algn="ctr">
              <a:spcBef>
                <a:spcPts val="1275"/>
              </a:spcBef>
              <a:tabLst>
                <a:tab pos="1569085" algn="l"/>
                <a:tab pos="3059430" algn="l"/>
              </a:tabLst>
            </a:pPr>
            <a:r>
              <a:rPr lang="es-EC" sz="2800" spc="10" dirty="0">
                <a:solidFill>
                  <a:srgbClr val="15747C"/>
                </a:solidFill>
              </a:rPr>
              <a:t>RETROALIMENTACIÓN SERVICIOS PATRONATO</a:t>
            </a:r>
          </a:p>
        </p:txBody>
      </p:sp>
      <p:graphicFrame>
        <p:nvGraphicFramePr>
          <p:cNvPr id="24" name="Tabla 23">
            <a:extLst>
              <a:ext uri="{FF2B5EF4-FFF2-40B4-BE49-F238E27FC236}">
                <a16:creationId xmlns:a16="http://schemas.microsoft.com/office/drawing/2014/main" id="{B7ECEF4D-43EA-F57A-9779-E8EC7763D704}"/>
              </a:ext>
            </a:extLst>
          </p:cNvPr>
          <p:cNvGraphicFramePr>
            <a:graphicFrameLocks noGrp="1"/>
          </p:cNvGraphicFramePr>
          <p:nvPr>
            <p:extLst>
              <p:ext uri="{D42A27DB-BD31-4B8C-83A1-F6EECF244321}">
                <p14:modId xmlns:p14="http://schemas.microsoft.com/office/powerpoint/2010/main" val="2512773021"/>
              </p:ext>
            </p:extLst>
          </p:nvPr>
        </p:nvGraphicFramePr>
        <p:xfrm>
          <a:off x="712838" y="1081547"/>
          <a:ext cx="10601773" cy="5228689"/>
        </p:xfrm>
        <a:graphic>
          <a:graphicData uri="http://schemas.openxmlformats.org/drawingml/2006/table">
            <a:tbl>
              <a:tblPr>
                <a:tableStyleId>{5C22544A-7EE6-4342-B048-85BDC9FD1C3A}</a:tableStyleId>
              </a:tblPr>
              <a:tblGrid>
                <a:gridCol w="1892709">
                  <a:extLst>
                    <a:ext uri="{9D8B030D-6E8A-4147-A177-3AD203B41FA5}">
                      <a16:colId xmlns:a16="http://schemas.microsoft.com/office/drawing/2014/main" val="1277877142"/>
                    </a:ext>
                  </a:extLst>
                </a:gridCol>
                <a:gridCol w="8709064">
                  <a:extLst>
                    <a:ext uri="{9D8B030D-6E8A-4147-A177-3AD203B41FA5}">
                      <a16:colId xmlns:a16="http://schemas.microsoft.com/office/drawing/2014/main" val="4077121283"/>
                    </a:ext>
                  </a:extLst>
                </a:gridCol>
              </a:tblGrid>
              <a:tr h="198915">
                <a:tc rowSpan="2">
                  <a:txBody>
                    <a:bodyPr/>
                    <a:lstStyle/>
                    <a:p>
                      <a:pPr algn="l" fontAlgn="ctr"/>
                      <a:r>
                        <a:rPr lang="es-EC" sz="1400" u="none" strike="noStrike" dirty="0">
                          <a:effectLst/>
                        </a:rPr>
                        <a:t>A: atención a adolescentes, jóvenes y adolescentes jóvenes</a:t>
                      </a:r>
                      <a:endParaRPr lang="es-EC" sz="1400" b="0" i="0" u="none" strike="noStrike">
                        <a:solidFill>
                          <a:srgbClr val="000000"/>
                        </a:solidFill>
                        <a:effectLst/>
                        <a:latin typeface="Arial"/>
                      </a:endParaRPr>
                    </a:p>
                  </a:txBody>
                  <a:tcPr marL="3973" marR="3973" marT="3973" marB="0" anchor="ctr">
                    <a:solidFill>
                      <a:schemeClr val="accent4">
                        <a:lumMod val="60000"/>
                        <a:lumOff val="40000"/>
                      </a:schemeClr>
                    </a:solidFill>
                  </a:tcPr>
                </a:tc>
                <a:tc>
                  <a:txBody>
                    <a:bodyPr/>
                    <a:lstStyle/>
                    <a:p>
                      <a:pPr algn="l" fontAlgn="ctr"/>
                      <a:r>
                        <a:rPr lang="es-EC" sz="1400" u="none" strike="noStrike" dirty="0">
                          <a:effectLst/>
                        </a:rPr>
                        <a:t>Informar mejor qué se ofrece y cómo se puede acceder</a:t>
                      </a:r>
                      <a:endParaRPr lang="es-EC" sz="1400" b="0" i="0" u="none" strike="noStrike">
                        <a:solidFill>
                          <a:srgbClr val="000000"/>
                        </a:solidFill>
                        <a:effectLst/>
                        <a:latin typeface="Arial"/>
                      </a:endParaRPr>
                    </a:p>
                  </a:txBody>
                  <a:tcPr marL="3973" marR="3973" marT="3973" marB="0" anchor="ctr">
                    <a:noFill/>
                  </a:tcPr>
                </a:tc>
                <a:extLst>
                  <a:ext uri="{0D108BD9-81ED-4DB2-BD59-A6C34878D82A}">
                    <a16:rowId xmlns:a16="http://schemas.microsoft.com/office/drawing/2014/main" val="1484976717"/>
                  </a:ext>
                </a:extLst>
              </a:tr>
              <a:tr h="221015">
                <a:tc vMerge="1">
                  <a:txBody>
                    <a:bodyPr/>
                    <a:lstStyle/>
                    <a:p>
                      <a:endParaRPr lang="es-EC"/>
                    </a:p>
                  </a:txBody>
                  <a:tcPr/>
                </a:tc>
                <a:tc>
                  <a:txBody>
                    <a:bodyPr/>
                    <a:lstStyle/>
                    <a:p>
                      <a:pPr algn="l" fontAlgn="ctr"/>
                      <a:r>
                        <a:rPr lang="es-EC" sz="1400" u="none" strike="noStrike" dirty="0">
                          <a:effectLst/>
                        </a:rPr>
                        <a:t>Ampliar la oferta de capacitación a personas "adultas" en general</a:t>
                      </a:r>
                      <a:endParaRPr lang="es-EC" sz="1400" b="0" i="0" u="none" strike="noStrike">
                        <a:solidFill>
                          <a:srgbClr val="000000"/>
                        </a:solidFill>
                        <a:effectLst/>
                        <a:latin typeface="Arial"/>
                      </a:endParaRPr>
                    </a:p>
                  </a:txBody>
                  <a:tcPr marL="3973" marR="3973" marT="3973" marB="0" anchor="ctr">
                    <a:noFill/>
                  </a:tcPr>
                </a:tc>
                <a:extLst>
                  <a:ext uri="{0D108BD9-81ED-4DB2-BD59-A6C34878D82A}">
                    <a16:rowId xmlns:a16="http://schemas.microsoft.com/office/drawing/2014/main" val="2900674373"/>
                  </a:ext>
                </a:extLst>
              </a:tr>
              <a:tr h="121558">
                <a:tc rowSpan="8">
                  <a:txBody>
                    <a:bodyPr/>
                    <a:lstStyle/>
                    <a:p>
                      <a:pPr algn="l" fontAlgn="ctr"/>
                      <a:r>
                        <a:rPr lang="es-EC" sz="1400" u="none" strike="noStrike" dirty="0">
                          <a:effectLst/>
                        </a:rPr>
                        <a:t>C: atención a personas habitantes de calle</a:t>
                      </a:r>
                      <a:endParaRPr lang="es-EC" sz="1400" b="0" i="0" u="none" strike="noStrike">
                        <a:solidFill>
                          <a:srgbClr val="000000"/>
                        </a:solidFill>
                        <a:effectLst/>
                        <a:latin typeface="Arial"/>
                      </a:endParaRPr>
                    </a:p>
                  </a:txBody>
                  <a:tcPr marL="3973" marR="3973" marT="3973" marB="0" anchor="ctr">
                    <a:solidFill>
                      <a:schemeClr val="accent6">
                        <a:lumMod val="60000"/>
                        <a:lumOff val="40000"/>
                      </a:schemeClr>
                    </a:solidFill>
                  </a:tcPr>
                </a:tc>
                <a:tc>
                  <a:txBody>
                    <a:bodyPr/>
                    <a:lstStyle/>
                    <a:p>
                      <a:pPr algn="l" fontAlgn="ctr"/>
                      <a:r>
                        <a:rPr lang="es-EC" sz="1400" u="none" strike="noStrike" dirty="0">
                          <a:effectLst/>
                        </a:rPr>
                        <a:t>Más sensibilidad del personal / personal capacitado</a:t>
                      </a:r>
                      <a:endParaRPr lang="es-EC" sz="1400" b="0" i="0" u="none" strike="noStrike">
                        <a:solidFill>
                          <a:srgbClr val="000000"/>
                        </a:solidFill>
                        <a:effectLst/>
                        <a:latin typeface="Arial"/>
                      </a:endParaRPr>
                    </a:p>
                  </a:txBody>
                  <a:tcPr marL="3973" marR="3973" marT="3973" marB="0" anchor="ctr">
                    <a:solidFill>
                      <a:schemeClr val="accent6">
                        <a:lumMod val="20000"/>
                        <a:lumOff val="80000"/>
                      </a:schemeClr>
                    </a:solidFill>
                  </a:tcPr>
                </a:tc>
                <a:extLst>
                  <a:ext uri="{0D108BD9-81ED-4DB2-BD59-A6C34878D82A}">
                    <a16:rowId xmlns:a16="http://schemas.microsoft.com/office/drawing/2014/main" val="3003074467"/>
                  </a:ext>
                </a:extLst>
              </a:tr>
              <a:tr h="121558">
                <a:tc vMerge="1">
                  <a:txBody>
                    <a:bodyPr/>
                    <a:lstStyle/>
                    <a:p>
                      <a:endParaRPr lang="es-EC"/>
                    </a:p>
                  </a:txBody>
                  <a:tcPr/>
                </a:tc>
                <a:tc>
                  <a:txBody>
                    <a:bodyPr/>
                    <a:lstStyle/>
                    <a:p>
                      <a:pPr algn="l" fontAlgn="ctr"/>
                      <a:r>
                        <a:rPr lang="es-EC" sz="1400" u="none" strike="noStrike" dirty="0">
                          <a:effectLst/>
                        </a:rPr>
                        <a:t>Incrementar el personal de apoyo, especialmente en psicología</a:t>
                      </a:r>
                      <a:endParaRPr lang="es-EC" sz="1400" b="0" i="0" u="none" strike="noStrike">
                        <a:solidFill>
                          <a:srgbClr val="000000"/>
                        </a:solidFill>
                        <a:effectLst/>
                        <a:latin typeface="Arial"/>
                      </a:endParaRPr>
                    </a:p>
                  </a:txBody>
                  <a:tcPr marL="3973" marR="3973" marT="3973" marB="0" anchor="ctr">
                    <a:solidFill>
                      <a:schemeClr val="accent6">
                        <a:lumMod val="20000"/>
                        <a:lumOff val="80000"/>
                      </a:schemeClr>
                    </a:solidFill>
                  </a:tcPr>
                </a:tc>
                <a:extLst>
                  <a:ext uri="{0D108BD9-81ED-4DB2-BD59-A6C34878D82A}">
                    <a16:rowId xmlns:a16="http://schemas.microsoft.com/office/drawing/2014/main" val="3159514271"/>
                  </a:ext>
                </a:extLst>
              </a:tr>
              <a:tr h="221015">
                <a:tc vMerge="1">
                  <a:txBody>
                    <a:bodyPr/>
                    <a:lstStyle/>
                    <a:p>
                      <a:endParaRPr lang="es-EC"/>
                    </a:p>
                  </a:txBody>
                  <a:tcPr/>
                </a:tc>
                <a:tc>
                  <a:txBody>
                    <a:bodyPr/>
                    <a:lstStyle/>
                    <a:p>
                      <a:pPr algn="l" fontAlgn="ctr"/>
                      <a:r>
                        <a:rPr lang="es-EC" sz="1400" u="none" strike="noStrike" dirty="0">
                          <a:effectLst/>
                        </a:rPr>
                        <a:t>Capacitación en oficios (por ejemplo: panadería) y habilidades labores (por ejemplo: armar una hoja de vida, entrevista)</a:t>
                      </a:r>
                      <a:endParaRPr lang="es-EC" sz="1400" b="0" i="0" u="none" strike="noStrike">
                        <a:solidFill>
                          <a:srgbClr val="000000"/>
                        </a:solidFill>
                        <a:effectLst/>
                        <a:latin typeface="Arial"/>
                      </a:endParaRPr>
                    </a:p>
                  </a:txBody>
                  <a:tcPr marL="3973" marR="3973" marT="3973" marB="0" anchor="ctr">
                    <a:solidFill>
                      <a:schemeClr val="accent6">
                        <a:lumMod val="20000"/>
                        <a:lumOff val="80000"/>
                      </a:schemeClr>
                    </a:solidFill>
                  </a:tcPr>
                </a:tc>
                <a:extLst>
                  <a:ext uri="{0D108BD9-81ED-4DB2-BD59-A6C34878D82A}">
                    <a16:rowId xmlns:a16="http://schemas.microsoft.com/office/drawing/2014/main" val="2242493105"/>
                  </a:ext>
                </a:extLst>
              </a:tr>
              <a:tr h="221015">
                <a:tc vMerge="1">
                  <a:txBody>
                    <a:bodyPr/>
                    <a:lstStyle/>
                    <a:p>
                      <a:endParaRPr lang="es-EC"/>
                    </a:p>
                  </a:txBody>
                  <a:tcPr/>
                </a:tc>
                <a:tc>
                  <a:txBody>
                    <a:bodyPr/>
                    <a:lstStyle/>
                    <a:p>
                      <a:pPr algn="l" fontAlgn="ctr"/>
                      <a:r>
                        <a:rPr lang="es-EC" sz="1400" u="none" strike="noStrike" dirty="0">
                          <a:effectLst/>
                        </a:rPr>
                        <a:t>Expandir oferta de servicios: ropero solidario, actividades lúdicas.</a:t>
                      </a:r>
                      <a:endParaRPr lang="es-EC" sz="1400" b="0" i="0" u="none" strike="noStrike">
                        <a:solidFill>
                          <a:srgbClr val="000000"/>
                        </a:solidFill>
                        <a:effectLst/>
                        <a:latin typeface="Arial"/>
                      </a:endParaRPr>
                    </a:p>
                  </a:txBody>
                  <a:tcPr marL="3973" marR="3973" marT="3973" marB="0" anchor="ctr">
                    <a:solidFill>
                      <a:schemeClr val="accent6">
                        <a:lumMod val="20000"/>
                        <a:lumOff val="80000"/>
                      </a:schemeClr>
                    </a:solidFill>
                  </a:tcPr>
                </a:tc>
                <a:extLst>
                  <a:ext uri="{0D108BD9-81ED-4DB2-BD59-A6C34878D82A}">
                    <a16:rowId xmlns:a16="http://schemas.microsoft.com/office/drawing/2014/main" val="1542841605"/>
                  </a:ext>
                </a:extLst>
              </a:tr>
              <a:tr h="331524">
                <a:tc vMerge="1">
                  <a:txBody>
                    <a:bodyPr/>
                    <a:lstStyle/>
                    <a:p>
                      <a:endParaRPr lang="es-EC"/>
                    </a:p>
                  </a:txBody>
                  <a:tcPr/>
                </a:tc>
                <a:tc>
                  <a:txBody>
                    <a:bodyPr/>
                    <a:lstStyle/>
                    <a:p>
                      <a:pPr algn="l" fontAlgn="ctr"/>
                      <a:r>
                        <a:rPr lang="es-EC" sz="1400" u="none" strike="noStrike" dirty="0">
                          <a:effectLst/>
                        </a:rPr>
                        <a:t>Coordinar con otras organizaciones públicas que presenten los servicios de: Cedulación, Votación, Bono de desarrollo humano, atención de salud, asesoría legal, ministerio de salud</a:t>
                      </a:r>
                      <a:endParaRPr lang="es-EC" sz="1400" b="0" i="0" u="none" strike="noStrike">
                        <a:solidFill>
                          <a:srgbClr val="000000"/>
                        </a:solidFill>
                        <a:effectLst/>
                        <a:latin typeface="Arial"/>
                      </a:endParaRPr>
                    </a:p>
                  </a:txBody>
                  <a:tcPr marL="3973" marR="3973" marT="3973" marB="0" anchor="ctr">
                    <a:solidFill>
                      <a:schemeClr val="accent6">
                        <a:lumMod val="20000"/>
                        <a:lumOff val="80000"/>
                      </a:schemeClr>
                    </a:solidFill>
                  </a:tcPr>
                </a:tc>
                <a:extLst>
                  <a:ext uri="{0D108BD9-81ED-4DB2-BD59-A6C34878D82A}">
                    <a16:rowId xmlns:a16="http://schemas.microsoft.com/office/drawing/2014/main" val="983387111"/>
                  </a:ext>
                </a:extLst>
              </a:tr>
              <a:tr h="331524">
                <a:tc vMerge="1">
                  <a:txBody>
                    <a:bodyPr/>
                    <a:lstStyle/>
                    <a:p>
                      <a:endParaRPr lang="es-EC"/>
                    </a:p>
                  </a:txBody>
                  <a:tcPr/>
                </a:tc>
                <a:tc>
                  <a:txBody>
                    <a:bodyPr/>
                    <a:lstStyle/>
                    <a:p>
                      <a:pPr algn="l" fontAlgn="ctr"/>
                      <a:r>
                        <a:rPr lang="es-EC" sz="1400" u="none" strike="noStrike" dirty="0">
                          <a:effectLst/>
                        </a:rPr>
                        <a:t>Mejorar las instalaciones actuales, a fin de incorporar: canceles, un espacio espiritual y que el espacio sea más grande para participar en talleres.</a:t>
                      </a:r>
                      <a:endParaRPr lang="es-EC" sz="1400" b="0" i="0" u="none" strike="noStrike">
                        <a:solidFill>
                          <a:srgbClr val="000000"/>
                        </a:solidFill>
                        <a:effectLst/>
                        <a:latin typeface="Arial"/>
                      </a:endParaRPr>
                    </a:p>
                  </a:txBody>
                  <a:tcPr marL="3973" marR="3973" marT="3973" marB="0" anchor="ctr">
                    <a:solidFill>
                      <a:schemeClr val="accent6">
                        <a:lumMod val="20000"/>
                        <a:lumOff val="80000"/>
                      </a:schemeClr>
                    </a:solidFill>
                  </a:tcPr>
                </a:tc>
                <a:extLst>
                  <a:ext uri="{0D108BD9-81ED-4DB2-BD59-A6C34878D82A}">
                    <a16:rowId xmlns:a16="http://schemas.microsoft.com/office/drawing/2014/main" val="2901311156"/>
                  </a:ext>
                </a:extLst>
              </a:tr>
              <a:tr h="221015">
                <a:tc vMerge="1">
                  <a:txBody>
                    <a:bodyPr/>
                    <a:lstStyle/>
                    <a:p>
                      <a:endParaRPr lang="es-EC"/>
                    </a:p>
                  </a:txBody>
                  <a:tcPr/>
                </a:tc>
                <a:tc>
                  <a:txBody>
                    <a:bodyPr/>
                    <a:lstStyle/>
                    <a:p>
                      <a:pPr algn="l" fontAlgn="ctr"/>
                      <a:r>
                        <a:rPr lang="es-EC" sz="1400" u="none" strike="noStrike" dirty="0">
                          <a:effectLst/>
                        </a:rPr>
                        <a:t>Revisar los horarios de ingreso a los hogares y los horarios de talleres.</a:t>
                      </a:r>
                      <a:endParaRPr lang="es-EC" sz="1400" b="0" i="0" u="none" strike="noStrike">
                        <a:solidFill>
                          <a:srgbClr val="000000"/>
                        </a:solidFill>
                        <a:effectLst/>
                        <a:latin typeface="Arial"/>
                      </a:endParaRPr>
                    </a:p>
                  </a:txBody>
                  <a:tcPr marL="3973" marR="3973" marT="3973" marB="0" anchor="ctr">
                    <a:solidFill>
                      <a:schemeClr val="accent6">
                        <a:lumMod val="20000"/>
                        <a:lumOff val="80000"/>
                      </a:schemeClr>
                    </a:solidFill>
                  </a:tcPr>
                </a:tc>
                <a:extLst>
                  <a:ext uri="{0D108BD9-81ED-4DB2-BD59-A6C34878D82A}">
                    <a16:rowId xmlns:a16="http://schemas.microsoft.com/office/drawing/2014/main" val="639745401"/>
                  </a:ext>
                </a:extLst>
              </a:tr>
              <a:tr h="221015">
                <a:tc vMerge="1">
                  <a:txBody>
                    <a:bodyPr/>
                    <a:lstStyle/>
                    <a:p>
                      <a:endParaRPr lang="es-EC"/>
                    </a:p>
                  </a:txBody>
                  <a:tcPr/>
                </a:tc>
                <a:tc>
                  <a:txBody>
                    <a:bodyPr/>
                    <a:lstStyle/>
                    <a:p>
                      <a:pPr algn="l" fontAlgn="ctr"/>
                      <a:r>
                        <a:rPr lang="es-EC" sz="1400" u="none" strike="noStrike" dirty="0">
                          <a:effectLst/>
                        </a:rPr>
                        <a:t>Apoyar en el restablecimiento de relaciones familiares y amistades.</a:t>
                      </a:r>
                      <a:endParaRPr lang="es-EC" sz="1400" b="0" i="0" u="none" strike="noStrike">
                        <a:solidFill>
                          <a:srgbClr val="000000"/>
                        </a:solidFill>
                        <a:effectLst/>
                        <a:latin typeface="Arial"/>
                      </a:endParaRPr>
                    </a:p>
                  </a:txBody>
                  <a:tcPr marL="3973" marR="3973" marT="3973" marB="0" anchor="ctr">
                    <a:solidFill>
                      <a:schemeClr val="accent6">
                        <a:lumMod val="20000"/>
                        <a:lumOff val="80000"/>
                      </a:schemeClr>
                    </a:solidFill>
                  </a:tcPr>
                </a:tc>
                <a:extLst>
                  <a:ext uri="{0D108BD9-81ED-4DB2-BD59-A6C34878D82A}">
                    <a16:rowId xmlns:a16="http://schemas.microsoft.com/office/drawing/2014/main" val="2714581808"/>
                  </a:ext>
                </a:extLst>
              </a:tr>
              <a:tr h="221015">
                <a:tc rowSpan="5">
                  <a:txBody>
                    <a:bodyPr/>
                    <a:lstStyle/>
                    <a:p>
                      <a:pPr algn="l" fontAlgn="ctr"/>
                      <a:r>
                        <a:rPr lang="es-EC" sz="1400" u="none" strike="noStrike" dirty="0">
                          <a:effectLst/>
                        </a:rPr>
                        <a:t>D: atención a las adicciones</a:t>
                      </a:r>
                      <a:endParaRPr lang="es-EC" sz="1400" b="0" i="0" u="none" strike="noStrike">
                        <a:solidFill>
                          <a:srgbClr val="000000"/>
                        </a:solidFill>
                        <a:effectLst/>
                        <a:latin typeface="Arial"/>
                      </a:endParaRPr>
                    </a:p>
                  </a:txBody>
                  <a:tcPr marL="3973" marR="3973" marT="3973" marB="0" anchor="ctr">
                    <a:solidFill>
                      <a:schemeClr val="accent4">
                        <a:lumMod val="60000"/>
                        <a:lumOff val="40000"/>
                      </a:schemeClr>
                    </a:solidFill>
                  </a:tcPr>
                </a:tc>
                <a:tc>
                  <a:txBody>
                    <a:bodyPr/>
                    <a:lstStyle/>
                    <a:p>
                      <a:pPr algn="l" fontAlgn="ctr"/>
                      <a:r>
                        <a:rPr lang="es-EC" sz="1400" u="none" strike="noStrike" dirty="0">
                          <a:effectLst/>
                        </a:rPr>
                        <a:t>Capacitación en oficios (por ejemplo: panadería) y habilidades labores (por ejemplo: armar una hoja de vida, entrevista)</a:t>
                      </a:r>
                      <a:endParaRPr lang="es-EC" sz="1400" b="0" i="0" u="none" strike="noStrike">
                        <a:solidFill>
                          <a:srgbClr val="000000"/>
                        </a:solidFill>
                        <a:effectLst/>
                        <a:latin typeface="Arial"/>
                      </a:endParaRPr>
                    </a:p>
                  </a:txBody>
                  <a:tcPr marL="3973" marR="3973" marT="3973" marB="0" anchor="ctr">
                    <a:noFill/>
                  </a:tcPr>
                </a:tc>
                <a:extLst>
                  <a:ext uri="{0D108BD9-81ED-4DB2-BD59-A6C34878D82A}">
                    <a16:rowId xmlns:a16="http://schemas.microsoft.com/office/drawing/2014/main" val="2422058159"/>
                  </a:ext>
                </a:extLst>
              </a:tr>
              <a:tr h="121558">
                <a:tc vMerge="1">
                  <a:txBody>
                    <a:bodyPr/>
                    <a:lstStyle/>
                    <a:p>
                      <a:endParaRPr lang="es-EC"/>
                    </a:p>
                  </a:txBody>
                  <a:tcPr/>
                </a:tc>
                <a:tc>
                  <a:txBody>
                    <a:bodyPr/>
                    <a:lstStyle/>
                    <a:p>
                      <a:pPr algn="l" fontAlgn="ctr"/>
                      <a:r>
                        <a:rPr lang="es-EC" sz="1400" u="none" strike="noStrike" dirty="0">
                          <a:effectLst/>
                        </a:rPr>
                        <a:t>Más sensibilidad del personal / personal capacitado</a:t>
                      </a:r>
                      <a:endParaRPr lang="es-EC" sz="1400" b="0" i="0" u="none" strike="noStrike">
                        <a:solidFill>
                          <a:srgbClr val="000000"/>
                        </a:solidFill>
                        <a:effectLst/>
                        <a:latin typeface="Arial"/>
                      </a:endParaRPr>
                    </a:p>
                  </a:txBody>
                  <a:tcPr marL="3973" marR="3973" marT="3973" marB="0" anchor="ctr">
                    <a:noFill/>
                  </a:tcPr>
                </a:tc>
                <a:extLst>
                  <a:ext uri="{0D108BD9-81ED-4DB2-BD59-A6C34878D82A}">
                    <a16:rowId xmlns:a16="http://schemas.microsoft.com/office/drawing/2014/main" val="637309377"/>
                  </a:ext>
                </a:extLst>
              </a:tr>
              <a:tr h="221015">
                <a:tc vMerge="1">
                  <a:txBody>
                    <a:bodyPr/>
                    <a:lstStyle/>
                    <a:p>
                      <a:endParaRPr lang="es-EC"/>
                    </a:p>
                  </a:txBody>
                  <a:tcPr/>
                </a:tc>
                <a:tc>
                  <a:txBody>
                    <a:bodyPr/>
                    <a:lstStyle/>
                    <a:p>
                      <a:pPr algn="l" fontAlgn="ctr"/>
                      <a:r>
                        <a:rPr lang="es-EC" sz="1400" u="none" strike="noStrike" dirty="0">
                          <a:effectLst/>
                        </a:rPr>
                        <a:t>Expandir oferta de servicios: ropero solidario, actividades lúdicas.</a:t>
                      </a:r>
                      <a:endParaRPr lang="es-EC" sz="1400" b="0" i="0" u="none" strike="noStrike">
                        <a:solidFill>
                          <a:srgbClr val="000000"/>
                        </a:solidFill>
                        <a:effectLst/>
                        <a:latin typeface="Arial"/>
                      </a:endParaRPr>
                    </a:p>
                  </a:txBody>
                  <a:tcPr marL="3973" marR="3973" marT="3973" marB="0" anchor="ctr">
                    <a:noFill/>
                  </a:tcPr>
                </a:tc>
                <a:extLst>
                  <a:ext uri="{0D108BD9-81ED-4DB2-BD59-A6C34878D82A}">
                    <a16:rowId xmlns:a16="http://schemas.microsoft.com/office/drawing/2014/main" val="3634862116"/>
                  </a:ext>
                </a:extLst>
              </a:tr>
              <a:tr h="121558">
                <a:tc vMerge="1">
                  <a:txBody>
                    <a:bodyPr/>
                    <a:lstStyle/>
                    <a:p>
                      <a:endParaRPr lang="es-EC"/>
                    </a:p>
                  </a:txBody>
                  <a:tcPr/>
                </a:tc>
                <a:tc>
                  <a:txBody>
                    <a:bodyPr/>
                    <a:lstStyle/>
                    <a:p>
                      <a:pPr algn="l" fontAlgn="ctr"/>
                      <a:r>
                        <a:rPr lang="es-EC" sz="1400" u="none" strike="noStrike" dirty="0">
                          <a:effectLst/>
                        </a:rPr>
                        <a:t>Informar mejor qué se ofrece y cómo se puede acceder</a:t>
                      </a:r>
                      <a:endParaRPr lang="es-EC" sz="1400" b="0" i="0" u="none" strike="noStrike">
                        <a:solidFill>
                          <a:srgbClr val="000000"/>
                        </a:solidFill>
                        <a:effectLst/>
                        <a:latin typeface="Arial"/>
                      </a:endParaRPr>
                    </a:p>
                  </a:txBody>
                  <a:tcPr marL="3973" marR="3973" marT="3973" marB="0" anchor="ctr">
                    <a:noFill/>
                  </a:tcPr>
                </a:tc>
                <a:extLst>
                  <a:ext uri="{0D108BD9-81ED-4DB2-BD59-A6C34878D82A}">
                    <a16:rowId xmlns:a16="http://schemas.microsoft.com/office/drawing/2014/main" val="970930484"/>
                  </a:ext>
                </a:extLst>
              </a:tr>
              <a:tr h="232067">
                <a:tc vMerge="1">
                  <a:txBody>
                    <a:bodyPr/>
                    <a:lstStyle/>
                    <a:p>
                      <a:endParaRPr lang="es-EC"/>
                    </a:p>
                  </a:txBody>
                  <a:tcPr/>
                </a:tc>
                <a:tc>
                  <a:txBody>
                    <a:bodyPr/>
                    <a:lstStyle/>
                    <a:p>
                      <a:pPr algn="l" fontAlgn="ctr"/>
                      <a:r>
                        <a:rPr lang="es-EC" sz="1400" u="none" strike="noStrike" dirty="0">
                          <a:effectLst/>
                        </a:rPr>
                        <a:t>Fortalecer el servicio compartido (D+C)</a:t>
                      </a:r>
                      <a:br>
                        <a:rPr lang="es-EC" sz="1400" u="none" strike="noStrike" dirty="0">
                          <a:effectLst/>
                        </a:rPr>
                      </a:br>
                      <a:r>
                        <a:rPr lang="es-EC" sz="1400" u="none" strike="noStrike" dirty="0">
                          <a:effectLst/>
                        </a:rPr>
                        <a:t>Fortalecer las sesiones con los sicólogos </a:t>
                      </a:r>
                      <a:endParaRPr lang="es-EC" sz="1400" b="0" i="0" u="none" strike="noStrike">
                        <a:solidFill>
                          <a:srgbClr val="000000"/>
                        </a:solidFill>
                        <a:effectLst/>
                        <a:latin typeface="Arial"/>
                      </a:endParaRPr>
                    </a:p>
                  </a:txBody>
                  <a:tcPr marL="3973" marR="3973" marT="3973" marB="0" anchor="ctr">
                    <a:noFill/>
                  </a:tcPr>
                </a:tc>
                <a:extLst>
                  <a:ext uri="{0D108BD9-81ED-4DB2-BD59-A6C34878D82A}">
                    <a16:rowId xmlns:a16="http://schemas.microsoft.com/office/drawing/2014/main" val="1611788869"/>
                  </a:ext>
                </a:extLst>
              </a:tr>
              <a:tr h="552540">
                <a:tc rowSpan="2">
                  <a:txBody>
                    <a:bodyPr/>
                    <a:lstStyle/>
                    <a:p>
                      <a:pPr algn="l" fontAlgn="ctr"/>
                      <a:r>
                        <a:rPr lang="es-EC" sz="1400" u="none" strike="noStrike" dirty="0">
                          <a:effectLst/>
                        </a:rPr>
                        <a:t>E: Atención al adulto mayor</a:t>
                      </a:r>
                      <a:endParaRPr lang="es-EC" sz="1400" b="0" i="0" u="none" strike="noStrike">
                        <a:solidFill>
                          <a:srgbClr val="000000"/>
                        </a:solidFill>
                        <a:effectLst/>
                        <a:latin typeface="Arial"/>
                      </a:endParaRPr>
                    </a:p>
                  </a:txBody>
                  <a:tcPr marL="3973" marR="3973" marT="3973" marB="0" anchor="ctr">
                    <a:solidFill>
                      <a:schemeClr val="accent6">
                        <a:lumMod val="60000"/>
                        <a:lumOff val="40000"/>
                      </a:schemeClr>
                    </a:solidFill>
                  </a:tcPr>
                </a:tc>
                <a:tc>
                  <a:txBody>
                    <a:bodyPr/>
                    <a:lstStyle/>
                    <a:p>
                      <a:pPr algn="l" fontAlgn="ctr"/>
                      <a:r>
                        <a:rPr lang="es-EC" sz="1400" u="none" strike="noStrike" dirty="0">
                          <a:effectLst/>
                        </a:rPr>
                        <a:t>Hace fata un espacio físico más grande para facilitar la participación en talleres, hace falta diversificar las actividades (considerando las particularidades de cada grupo poblacional, por ejemplo </a:t>
                      </a:r>
                      <a:r>
                        <a:rPr lang="es-EC" sz="1400" u="none" strike="noStrike" dirty="0" err="1">
                          <a:effectLst/>
                        </a:rPr>
                        <a:t>equinoterapia</a:t>
                      </a:r>
                      <a:r>
                        <a:rPr lang="es-EC" sz="1400" u="none" strike="noStrike" dirty="0">
                          <a:effectLst/>
                        </a:rPr>
                        <a:t>), hacen falta salidas de campo </a:t>
                      </a:r>
                      <a:r>
                        <a:rPr lang="es-EC" sz="1400" u="none" strike="noStrike" dirty="0" err="1">
                          <a:effectLst/>
                        </a:rPr>
                        <a:t>terapeuticas</a:t>
                      </a:r>
                      <a:r>
                        <a:rPr lang="es-EC" sz="1400" u="none" strike="noStrike" dirty="0">
                          <a:effectLst/>
                        </a:rPr>
                        <a:t> con adultos mayores </a:t>
                      </a:r>
                      <a:endParaRPr lang="es-EC" sz="1400" b="0" i="0" u="none" strike="noStrike">
                        <a:solidFill>
                          <a:srgbClr val="000000"/>
                        </a:solidFill>
                        <a:effectLst/>
                        <a:latin typeface="Arial"/>
                      </a:endParaRPr>
                    </a:p>
                  </a:txBody>
                  <a:tcPr marL="3973" marR="3973" marT="3973" marB="0" anchor="ctr">
                    <a:solidFill>
                      <a:schemeClr val="accent6">
                        <a:lumMod val="20000"/>
                        <a:lumOff val="80000"/>
                      </a:schemeClr>
                    </a:solidFill>
                  </a:tcPr>
                </a:tc>
                <a:extLst>
                  <a:ext uri="{0D108BD9-81ED-4DB2-BD59-A6C34878D82A}">
                    <a16:rowId xmlns:a16="http://schemas.microsoft.com/office/drawing/2014/main" val="2565256337"/>
                  </a:ext>
                </a:extLst>
              </a:tr>
              <a:tr h="453082">
                <a:tc vMerge="1">
                  <a:txBody>
                    <a:bodyPr/>
                    <a:lstStyle/>
                    <a:p>
                      <a:endParaRPr lang="es-EC"/>
                    </a:p>
                  </a:txBody>
                  <a:tcPr/>
                </a:tc>
                <a:tc>
                  <a:txBody>
                    <a:bodyPr/>
                    <a:lstStyle/>
                    <a:p>
                      <a:pPr algn="l" fontAlgn="ctr"/>
                      <a:r>
                        <a:rPr lang="es-EC" sz="1400" u="none" strike="noStrike" dirty="0">
                          <a:effectLst/>
                        </a:rPr>
                        <a:t>Involucrar a los habitantes del hogar como capacitadores en artes u oficios</a:t>
                      </a:r>
                      <a:br>
                        <a:rPr lang="es-EC" sz="1400" u="none" strike="noStrike" dirty="0">
                          <a:effectLst/>
                        </a:rPr>
                      </a:br>
                      <a:r>
                        <a:rPr lang="es-EC" sz="1400" u="none" strike="noStrike" dirty="0">
                          <a:effectLst/>
                        </a:rPr>
                        <a:t>Participación de los habitantes del hogar en actividades lúdicas (música)</a:t>
                      </a:r>
                      <a:endParaRPr lang="es-EC" sz="1400" b="0" i="0" u="none" strike="noStrike">
                        <a:solidFill>
                          <a:srgbClr val="000000"/>
                        </a:solidFill>
                        <a:effectLst/>
                        <a:latin typeface="Arial"/>
                      </a:endParaRPr>
                    </a:p>
                  </a:txBody>
                  <a:tcPr marL="3973" marR="3973" marT="3973" marB="0" anchor="ctr">
                    <a:solidFill>
                      <a:schemeClr val="accent6">
                        <a:lumMod val="20000"/>
                        <a:lumOff val="80000"/>
                      </a:schemeClr>
                    </a:solidFill>
                  </a:tcPr>
                </a:tc>
                <a:extLst>
                  <a:ext uri="{0D108BD9-81ED-4DB2-BD59-A6C34878D82A}">
                    <a16:rowId xmlns:a16="http://schemas.microsoft.com/office/drawing/2014/main" val="1182429053"/>
                  </a:ext>
                </a:extLst>
              </a:tr>
            </a:tbl>
          </a:graphicData>
        </a:graphic>
      </p:graphicFrame>
    </p:spTree>
    <p:extLst>
      <p:ext uri="{BB962C8B-B14F-4D97-AF65-F5344CB8AC3E}">
        <p14:creationId xmlns:p14="http://schemas.microsoft.com/office/powerpoint/2010/main" val="2413632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5369030"/>
            <a:ext cx="1632585" cy="1489075"/>
            <a:chOff x="0" y="5369030"/>
            <a:chExt cx="1632585" cy="1489075"/>
          </a:xfrm>
        </p:grpSpPr>
        <p:sp>
          <p:nvSpPr>
            <p:cNvPr id="3" name="object 3"/>
            <p:cNvSpPr/>
            <p:nvPr/>
          </p:nvSpPr>
          <p:spPr>
            <a:xfrm>
              <a:off x="0" y="5369030"/>
              <a:ext cx="1632585" cy="1489075"/>
            </a:xfrm>
            <a:custGeom>
              <a:avLst/>
              <a:gdLst/>
              <a:ahLst/>
              <a:cxnLst/>
              <a:rect l="l" t="t" r="r" b="b"/>
              <a:pathLst>
                <a:path w="1632585" h="1489075">
                  <a:moveTo>
                    <a:pt x="167951" y="0"/>
                  </a:moveTo>
                  <a:lnTo>
                    <a:pt x="123439" y="3662"/>
                  </a:lnTo>
                  <a:lnTo>
                    <a:pt x="78973" y="11420"/>
                  </a:lnTo>
                  <a:lnTo>
                    <a:pt x="34801" y="22978"/>
                  </a:lnTo>
                  <a:lnTo>
                    <a:pt x="0" y="34994"/>
                  </a:lnTo>
                  <a:lnTo>
                    <a:pt x="0" y="1488969"/>
                  </a:lnTo>
                  <a:lnTo>
                    <a:pt x="1632466" y="1488969"/>
                  </a:lnTo>
                  <a:lnTo>
                    <a:pt x="1610557" y="1475334"/>
                  </a:lnTo>
                  <a:lnTo>
                    <a:pt x="1586312" y="1459452"/>
                  </a:lnTo>
                  <a:lnTo>
                    <a:pt x="1539466" y="1426012"/>
                  </a:lnTo>
                  <a:lnTo>
                    <a:pt x="1494436" y="1389570"/>
                  </a:lnTo>
                  <a:lnTo>
                    <a:pt x="1450766" y="1349204"/>
                  </a:lnTo>
                  <a:lnTo>
                    <a:pt x="1408004" y="1303990"/>
                  </a:lnTo>
                  <a:lnTo>
                    <a:pt x="1365695" y="1253004"/>
                  </a:lnTo>
                  <a:lnTo>
                    <a:pt x="1323386" y="1195325"/>
                  </a:lnTo>
                  <a:lnTo>
                    <a:pt x="1302089" y="1163687"/>
                  </a:lnTo>
                  <a:lnTo>
                    <a:pt x="1280622" y="1130030"/>
                  </a:lnTo>
                  <a:lnTo>
                    <a:pt x="1258928" y="1094238"/>
                  </a:lnTo>
                  <a:lnTo>
                    <a:pt x="1236950" y="1056195"/>
                  </a:lnTo>
                  <a:lnTo>
                    <a:pt x="1214631" y="1015787"/>
                  </a:lnTo>
                  <a:lnTo>
                    <a:pt x="1191915" y="972898"/>
                  </a:lnTo>
                  <a:lnTo>
                    <a:pt x="1168745" y="927413"/>
                  </a:lnTo>
                  <a:lnTo>
                    <a:pt x="1145064" y="879216"/>
                  </a:lnTo>
                  <a:lnTo>
                    <a:pt x="1120816" y="828192"/>
                  </a:lnTo>
                  <a:lnTo>
                    <a:pt x="1095943" y="774225"/>
                  </a:lnTo>
                  <a:lnTo>
                    <a:pt x="1070390" y="717201"/>
                  </a:lnTo>
                  <a:lnTo>
                    <a:pt x="1044099" y="657004"/>
                  </a:lnTo>
                  <a:lnTo>
                    <a:pt x="1017013" y="593518"/>
                  </a:lnTo>
                  <a:lnTo>
                    <a:pt x="989542" y="551036"/>
                  </a:lnTo>
                  <a:lnTo>
                    <a:pt x="960280" y="510457"/>
                  </a:lnTo>
                  <a:lnTo>
                    <a:pt x="929339" y="471667"/>
                  </a:lnTo>
                  <a:lnTo>
                    <a:pt x="896831" y="434554"/>
                  </a:lnTo>
                  <a:lnTo>
                    <a:pt x="862868" y="399005"/>
                  </a:lnTo>
                  <a:lnTo>
                    <a:pt x="827561" y="364907"/>
                  </a:lnTo>
                  <a:lnTo>
                    <a:pt x="791023" y="332147"/>
                  </a:lnTo>
                  <a:lnTo>
                    <a:pt x="753366" y="300614"/>
                  </a:lnTo>
                  <a:lnTo>
                    <a:pt x="714701" y="270193"/>
                  </a:lnTo>
                  <a:lnTo>
                    <a:pt x="675141" y="240774"/>
                  </a:lnTo>
                  <a:lnTo>
                    <a:pt x="634798" y="212242"/>
                  </a:lnTo>
                  <a:lnTo>
                    <a:pt x="593783" y="184485"/>
                  </a:lnTo>
                  <a:lnTo>
                    <a:pt x="552209" y="157391"/>
                  </a:lnTo>
                  <a:lnTo>
                    <a:pt x="510188" y="130847"/>
                  </a:lnTo>
                  <a:lnTo>
                    <a:pt x="467831" y="104740"/>
                  </a:lnTo>
                  <a:lnTo>
                    <a:pt x="382559" y="53387"/>
                  </a:lnTo>
                  <a:lnTo>
                    <a:pt x="341523" y="32170"/>
                  </a:lnTo>
                  <a:lnTo>
                    <a:pt x="299296" y="16516"/>
                  </a:lnTo>
                  <a:lnTo>
                    <a:pt x="256127" y="6132"/>
                  </a:lnTo>
                  <a:lnTo>
                    <a:pt x="212263" y="725"/>
                  </a:lnTo>
                  <a:lnTo>
                    <a:pt x="167951" y="0"/>
                  </a:lnTo>
                  <a:close/>
                </a:path>
              </a:pathLst>
            </a:custGeom>
            <a:solidFill>
              <a:srgbClr val="4B2667"/>
            </a:solidFill>
          </p:spPr>
          <p:txBody>
            <a:bodyPr wrap="square" lIns="0" tIns="0" rIns="0" bIns="0" rtlCol="0"/>
            <a:lstStyle/>
            <a:p>
              <a:endParaRPr/>
            </a:p>
          </p:txBody>
        </p:sp>
        <p:sp>
          <p:nvSpPr>
            <p:cNvPr id="4" name="object 4"/>
            <p:cNvSpPr/>
            <p:nvPr/>
          </p:nvSpPr>
          <p:spPr>
            <a:xfrm>
              <a:off x="0" y="5687051"/>
              <a:ext cx="1476375" cy="1171575"/>
            </a:xfrm>
            <a:custGeom>
              <a:avLst/>
              <a:gdLst/>
              <a:ahLst/>
              <a:cxnLst/>
              <a:rect l="l" t="t" r="r" b="b"/>
              <a:pathLst>
                <a:path w="1476375" h="1171575">
                  <a:moveTo>
                    <a:pt x="0" y="399014"/>
                  </a:moveTo>
                  <a:lnTo>
                    <a:pt x="0" y="418677"/>
                  </a:lnTo>
                  <a:lnTo>
                    <a:pt x="43294" y="462765"/>
                  </a:lnTo>
                  <a:lnTo>
                    <a:pt x="77010" y="496743"/>
                  </a:lnTo>
                  <a:lnTo>
                    <a:pt x="111170" y="530466"/>
                  </a:lnTo>
                  <a:lnTo>
                    <a:pt x="145905" y="563716"/>
                  </a:lnTo>
                  <a:lnTo>
                    <a:pt x="181351" y="596274"/>
                  </a:lnTo>
                  <a:lnTo>
                    <a:pt x="217639" y="627924"/>
                  </a:lnTo>
                  <a:lnTo>
                    <a:pt x="254904" y="658446"/>
                  </a:lnTo>
                  <a:lnTo>
                    <a:pt x="293279" y="687624"/>
                  </a:lnTo>
                  <a:lnTo>
                    <a:pt x="332898" y="715239"/>
                  </a:lnTo>
                  <a:lnTo>
                    <a:pt x="373893" y="741074"/>
                  </a:lnTo>
                  <a:lnTo>
                    <a:pt x="416398" y="764911"/>
                  </a:lnTo>
                  <a:lnTo>
                    <a:pt x="460547" y="786532"/>
                  </a:lnTo>
                  <a:lnTo>
                    <a:pt x="463379" y="836861"/>
                  </a:lnTo>
                  <a:lnTo>
                    <a:pt x="468966" y="888559"/>
                  </a:lnTo>
                  <a:lnTo>
                    <a:pt x="477306" y="941612"/>
                  </a:lnTo>
                  <a:lnTo>
                    <a:pt x="488400" y="996002"/>
                  </a:lnTo>
                  <a:lnTo>
                    <a:pt x="502245" y="1051714"/>
                  </a:lnTo>
                  <a:lnTo>
                    <a:pt x="518840" y="1108731"/>
                  </a:lnTo>
                  <a:lnTo>
                    <a:pt x="531026" y="1169743"/>
                  </a:lnTo>
                  <a:lnTo>
                    <a:pt x="531313" y="1170947"/>
                  </a:lnTo>
                  <a:lnTo>
                    <a:pt x="545504" y="1170947"/>
                  </a:lnTo>
                  <a:lnTo>
                    <a:pt x="544242" y="1165648"/>
                  </a:lnTo>
                  <a:lnTo>
                    <a:pt x="532328" y="1105848"/>
                  </a:lnTo>
                  <a:lnTo>
                    <a:pt x="532124" y="1105023"/>
                  </a:lnTo>
                  <a:lnTo>
                    <a:pt x="515868" y="1049460"/>
                  </a:lnTo>
                  <a:lnTo>
                    <a:pt x="502215" y="995280"/>
                  </a:lnTo>
                  <a:lnTo>
                    <a:pt x="491167" y="942482"/>
                  </a:lnTo>
                  <a:lnTo>
                    <a:pt x="482727" y="891064"/>
                  </a:lnTo>
                  <a:lnTo>
                    <a:pt x="476897" y="841024"/>
                  </a:lnTo>
                  <a:lnTo>
                    <a:pt x="473679" y="792362"/>
                  </a:lnTo>
                  <a:lnTo>
                    <a:pt x="515767" y="792362"/>
                  </a:lnTo>
                  <a:lnTo>
                    <a:pt x="501200" y="788920"/>
                  </a:lnTo>
                  <a:lnTo>
                    <a:pt x="494137" y="786074"/>
                  </a:lnTo>
                  <a:lnTo>
                    <a:pt x="487120" y="783173"/>
                  </a:lnTo>
                  <a:lnTo>
                    <a:pt x="480149" y="780215"/>
                  </a:lnTo>
                  <a:lnTo>
                    <a:pt x="473222" y="777198"/>
                  </a:lnTo>
                  <a:lnTo>
                    <a:pt x="473269" y="771343"/>
                  </a:lnTo>
                  <a:lnTo>
                    <a:pt x="460230" y="771343"/>
                  </a:lnTo>
                  <a:lnTo>
                    <a:pt x="413897" y="748225"/>
                  </a:lnTo>
                  <a:lnTo>
                    <a:pt x="369510" y="722715"/>
                  </a:lnTo>
                  <a:lnTo>
                    <a:pt x="326840" y="695019"/>
                  </a:lnTo>
                  <a:lnTo>
                    <a:pt x="285657" y="665339"/>
                  </a:lnTo>
                  <a:lnTo>
                    <a:pt x="245732" y="633878"/>
                  </a:lnTo>
                  <a:lnTo>
                    <a:pt x="206834" y="600840"/>
                  </a:lnTo>
                  <a:lnTo>
                    <a:pt x="168735" y="566428"/>
                  </a:lnTo>
                  <a:lnTo>
                    <a:pt x="131205" y="530845"/>
                  </a:lnTo>
                  <a:lnTo>
                    <a:pt x="94013" y="494296"/>
                  </a:lnTo>
                  <a:lnTo>
                    <a:pt x="56932" y="456982"/>
                  </a:lnTo>
                  <a:lnTo>
                    <a:pt x="0" y="399014"/>
                  </a:lnTo>
                  <a:close/>
                </a:path>
                <a:path w="1476375" h="1171575">
                  <a:moveTo>
                    <a:pt x="515767" y="792362"/>
                  </a:moveTo>
                  <a:lnTo>
                    <a:pt x="473679" y="792362"/>
                  </a:lnTo>
                  <a:lnTo>
                    <a:pt x="481324" y="795664"/>
                  </a:lnTo>
                  <a:lnTo>
                    <a:pt x="538096" y="811723"/>
                  </a:lnTo>
                  <a:lnTo>
                    <a:pt x="581299" y="818385"/>
                  </a:lnTo>
                  <a:lnTo>
                    <a:pt x="626125" y="822021"/>
                  </a:lnTo>
                  <a:lnTo>
                    <a:pt x="672302" y="822718"/>
                  </a:lnTo>
                  <a:lnTo>
                    <a:pt x="719553" y="820563"/>
                  </a:lnTo>
                  <a:lnTo>
                    <a:pt x="767604" y="815640"/>
                  </a:lnTo>
                  <a:lnTo>
                    <a:pt x="808888" y="809179"/>
                  </a:lnTo>
                  <a:lnTo>
                    <a:pt x="673417" y="809179"/>
                  </a:lnTo>
                  <a:lnTo>
                    <a:pt x="628082" y="808534"/>
                  </a:lnTo>
                  <a:lnTo>
                    <a:pt x="584087" y="804999"/>
                  </a:lnTo>
                  <a:lnTo>
                    <a:pt x="541703" y="798489"/>
                  </a:lnTo>
                  <a:lnTo>
                    <a:pt x="515767" y="792362"/>
                  </a:lnTo>
                  <a:close/>
                </a:path>
                <a:path w="1476375" h="1171575">
                  <a:moveTo>
                    <a:pt x="1343227" y="13913"/>
                  </a:moveTo>
                  <a:lnTo>
                    <a:pt x="1234825" y="13913"/>
                  </a:lnTo>
                  <a:lnTo>
                    <a:pt x="1280448" y="14437"/>
                  </a:lnTo>
                  <a:lnTo>
                    <a:pt x="1325188" y="21997"/>
                  </a:lnTo>
                  <a:lnTo>
                    <a:pt x="1367732" y="38058"/>
                  </a:lnTo>
                  <a:lnTo>
                    <a:pt x="1406765" y="64089"/>
                  </a:lnTo>
                  <a:lnTo>
                    <a:pt x="1440975" y="101558"/>
                  </a:lnTo>
                  <a:lnTo>
                    <a:pt x="1455864" y="156841"/>
                  </a:lnTo>
                  <a:lnTo>
                    <a:pt x="1462472" y="209627"/>
                  </a:lnTo>
                  <a:lnTo>
                    <a:pt x="1461738" y="259811"/>
                  </a:lnTo>
                  <a:lnTo>
                    <a:pt x="1454601" y="307293"/>
                  </a:lnTo>
                  <a:lnTo>
                    <a:pt x="1442002" y="351969"/>
                  </a:lnTo>
                  <a:lnTo>
                    <a:pt x="1424878" y="393736"/>
                  </a:lnTo>
                  <a:lnTo>
                    <a:pt x="1404171" y="432493"/>
                  </a:lnTo>
                  <a:lnTo>
                    <a:pt x="1380819" y="468137"/>
                  </a:lnTo>
                  <a:lnTo>
                    <a:pt x="1355761" y="500565"/>
                  </a:lnTo>
                  <a:lnTo>
                    <a:pt x="1329938" y="529675"/>
                  </a:lnTo>
                  <a:lnTo>
                    <a:pt x="1297025" y="562211"/>
                  </a:lnTo>
                  <a:lnTo>
                    <a:pt x="1261387" y="593129"/>
                  </a:lnTo>
                  <a:lnTo>
                    <a:pt x="1223295" y="622342"/>
                  </a:lnTo>
                  <a:lnTo>
                    <a:pt x="1183020" y="649768"/>
                  </a:lnTo>
                  <a:lnTo>
                    <a:pt x="1140833" y="675320"/>
                  </a:lnTo>
                  <a:lnTo>
                    <a:pt x="1097004" y="698914"/>
                  </a:lnTo>
                  <a:lnTo>
                    <a:pt x="1051806" y="720466"/>
                  </a:lnTo>
                  <a:lnTo>
                    <a:pt x="1005509" y="739891"/>
                  </a:lnTo>
                  <a:lnTo>
                    <a:pt x="958384" y="757103"/>
                  </a:lnTo>
                  <a:lnTo>
                    <a:pt x="910701" y="772019"/>
                  </a:lnTo>
                  <a:lnTo>
                    <a:pt x="862733" y="784553"/>
                  </a:lnTo>
                  <a:lnTo>
                    <a:pt x="814749" y="794621"/>
                  </a:lnTo>
                  <a:lnTo>
                    <a:pt x="767021" y="802137"/>
                  </a:lnTo>
                  <a:lnTo>
                    <a:pt x="719820" y="807018"/>
                  </a:lnTo>
                  <a:lnTo>
                    <a:pt x="673417" y="809179"/>
                  </a:lnTo>
                  <a:lnTo>
                    <a:pt x="808888" y="809179"/>
                  </a:lnTo>
                  <a:lnTo>
                    <a:pt x="865006" y="797840"/>
                  </a:lnTo>
                  <a:lnTo>
                    <a:pt x="913807" y="785135"/>
                  </a:lnTo>
                  <a:lnTo>
                    <a:pt x="962307" y="770009"/>
                  </a:lnTo>
                  <a:lnTo>
                    <a:pt x="1010234" y="752547"/>
                  </a:lnTo>
                  <a:lnTo>
                    <a:pt x="1057310" y="732835"/>
                  </a:lnTo>
                  <a:lnTo>
                    <a:pt x="1103262" y="710961"/>
                  </a:lnTo>
                  <a:lnTo>
                    <a:pt x="1147814" y="687010"/>
                  </a:lnTo>
                  <a:lnTo>
                    <a:pt x="1190691" y="661069"/>
                  </a:lnTo>
                  <a:lnTo>
                    <a:pt x="1231620" y="633223"/>
                  </a:lnTo>
                  <a:lnTo>
                    <a:pt x="1270323" y="603560"/>
                  </a:lnTo>
                  <a:lnTo>
                    <a:pt x="1306528" y="572165"/>
                  </a:lnTo>
                  <a:lnTo>
                    <a:pt x="1339959" y="539124"/>
                  </a:lnTo>
                  <a:lnTo>
                    <a:pt x="1366601" y="509082"/>
                  </a:lnTo>
                  <a:lnTo>
                    <a:pt x="1392447" y="475595"/>
                  </a:lnTo>
                  <a:lnTo>
                    <a:pt x="1416522" y="438768"/>
                  </a:lnTo>
                  <a:lnTo>
                    <a:pt x="1437854" y="398704"/>
                  </a:lnTo>
                  <a:lnTo>
                    <a:pt x="1455467" y="355506"/>
                  </a:lnTo>
                  <a:lnTo>
                    <a:pt x="1468388" y="309277"/>
                  </a:lnTo>
                  <a:lnTo>
                    <a:pt x="1475643" y="260123"/>
                  </a:lnTo>
                  <a:lnTo>
                    <a:pt x="1476259" y="208145"/>
                  </a:lnTo>
                  <a:lnTo>
                    <a:pt x="1469260" y="153448"/>
                  </a:lnTo>
                  <a:lnTo>
                    <a:pt x="1453675" y="96135"/>
                  </a:lnTo>
                  <a:lnTo>
                    <a:pt x="1452773" y="94382"/>
                  </a:lnTo>
                  <a:lnTo>
                    <a:pt x="1416838" y="54517"/>
                  </a:lnTo>
                  <a:lnTo>
                    <a:pt x="1375970" y="26686"/>
                  </a:lnTo>
                  <a:lnTo>
                    <a:pt x="1343227" y="13913"/>
                  </a:lnTo>
                  <a:close/>
                </a:path>
                <a:path w="1476375" h="1171575">
                  <a:moveTo>
                    <a:pt x="1237372" y="0"/>
                  </a:moveTo>
                  <a:lnTo>
                    <a:pt x="1190376" y="4907"/>
                  </a:lnTo>
                  <a:lnTo>
                    <a:pt x="1145249" y="14151"/>
                  </a:lnTo>
                  <a:lnTo>
                    <a:pt x="1103351" y="26190"/>
                  </a:lnTo>
                  <a:lnTo>
                    <a:pt x="1066042" y="39486"/>
                  </a:lnTo>
                  <a:lnTo>
                    <a:pt x="1010635" y="63686"/>
                  </a:lnTo>
                  <a:lnTo>
                    <a:pt x="955538" y="86101"/>
                  </a:lnTo>
                  <a:lnTo>
                    <a:pt x="903278" y="110028"/>
                  </a:lnTo>
                  <a:lnTo>
                    <a:pt x="853869" y="135455"/>
                  </a:lnTo>
                  <a:lnTo>
                    <a:pt x="807325" y="162372"/>
                  </a:lnTo>
                  <a:lnTo>
                    <a:pt x="763661" y="190767"/>
                  </a:lnTo>
                  <a:lnTo>
                    <a:pt x="722890" y="220630"/>
                  </a:lnTo>
                  <a:lnTo>
                    <a:pt x="685026" y="251949"/>
                  </a:lnTo>
                  <a:lnTo>
                    <a:pt x="650084" y="284714"/>
                  </a:lnTo>
                  <a:lnTo>
                    <a:pt x="618078" y="318913"/>
                  </a:lnTo>
                  <a:lnTo>
                    <a:pt x="589021" y="354535"/>
                  </a:lnTo>
                  <a:lnTo>
                    <a:pt x="562929" y="391570"/>
                  </a:lnTo>
                  <a:lnTo>
                    <a:pt x="539814" y="430006"/>
                  </a:lnTo>
                  <a:lnTo>
                    <a:pt x="519691" y="469832"/>
                  </a:lnTo>
                  <a:lnTo>
                    <a:pt x="500956" y="515394"/>
                  </a:lnTo>
                  <a:lnTo>
                    <a:pt x="485747" y="562869"/>
                  </a:lnTo>
                  <a:lnTo>
                    <a:pt x="474068" y="612230"/>
                  </a:lnTo>
                  <a:lnTo>
                    <a:pt x="465920" y="663447"/>
                  </a:lnTo>
                  <a:lnTo>
                    <a:pt x="461307" y="716494"/>
                  </a:lnTo>
                  <a:lnTo>
                    <a:pt x="460230" y="771343"/>
                  </a:lnTo>
                  <a:lnTo>
                    <a:pt x="473269" y="771343"/>
                  </a:lnTo>
                  <a:lnTo>
                    <a:pt x="473641" y="725399"/>
                  </a:lnTo>
                  <a:lnTo>
                    <a:pt x="477276" y="675256"/>
                  </a:lnTo>
                  <a:lnTo>
                    <a:pt x="484130" y="626763"/>
                  </a:lnTo>
                  <a:lnTo>
                    <a:pt x="494203" y="579915"/>
                  </a:lnTo>
                  <a:lnTo>
                    <a:pt x="507500" y="534706"/>
                  </a:lnTo>
                  <a:lnTo>
                    <a:pt x="524022" y="491130"/>
                  </a:lnTo>
                  <a:lnTo>
                    <a:pt x="543278" y="450138"/>
                  </a:lnTo>
                  <a:lnTo>
                    <a:pt x="565620" y="410688"/>
                  </a:lnTo>
                  <a:lnTo>
                    <a:pt x="591053" y="372772"/>
                  </a:lnTo>
                  <a:lnTo>
                    <a:pt x="619579" y="336383"/>
                  </a:lnTo>
                  <a:lnTo>
                    <a:pt x="651203" y="301513"/>
                  </a:lnTo>
                  <a:lnTo>
                    <a:pt x="685928" y="268155"/>
                  </a:lnTo>
                  <a:lnTo>
                    <a:pt x="723757" y="236300"/>
                  </a:lnTo>
                  <a:lnTo>
                    <a:pt x="764694" y="205941"/>
                  </a:lnTo>
                  <a:lnTo>
                    <a:pt x="808742" y="177070"/>
                  </a:lnTo>
                  <a:lnTo>
                    <a:pt x="855906" y="149679"/>
                  </a:lnTo>
                  <a:lnTo>
                    <a:pt x="906188" y="123761"/>
                  </a:lnTo>
                  <a:lnTo>
                    <a:pt x="959592" y="99307"/>
                  </a:lnTo>
                  <a:lnTo>
                    <a:pt x="1016121" y="76310"/>
                  </a:lnTo>
                  <a:lnTo>
                    <a:pt x="1039452" y="65445"/>
                  </a:lnTo>
                  <a:lnTo>
                    <a:pt x="1105798" y="39871"/>
                  </a:lnTo>
                  <a:lnTo>
                    <a:pt x="1146187" y="28097"/>
                  </a:lnTo>
                  <a:lnTo>
                    <a:pt x="1189634" y="18955"/>
                  </a:lnTo>
                  <a:lnTo>
                    <a:pt x="1234825" y="13913"/>
                  </a:lnTo>
                  <a:lnTo>
                    <a:pt x="1343227" y="13913"/>
                  </a:lnTo>
                  <a:lnTo>
                    <a:pt x="1331529" y="9349"/>
                  </a:lnTo>
                  <a:lnTo>
                    <a:pt x="1284877" y="967"/>
                  </a:lnTo>
                  <a:lnTo>
                    <a:pt x="1237372" y="0"/>
                  </a:lnTo>
                  <a:close/>
                </a:path>
              </a:pathLst>
            </a:custGeom>
            <a:solidFill>
              <a:srgbClr val="15747C"/>
            </a:solidFill>
          </p:spPr>
          <p:txBody>
            <a:bodyPr wrap="square" lIns="0" tIns="0" rIns="0" bIns="0" rtlCol="0"/>
            <a:lstStyle/>
            <a:p>
              <a:endParaRPr/>
            </a:p>
          </p:txBody>
        </p:sp>
      </p:grpSp>
      <p:sp>
        <p:nvSpPr>
          <p:cNvPr id="5" name="object 5"/>
          <p:cNvSpPr/>
          <p:nvPr/>
        </p:nvSpPr>
        <p:spPr>
          <a:xfrm>
            <a:off x="932868" y="146619"/>
            <a:ext cx="256540" cy="140970"/>
          </a:xfrm>
          <a:custGeom>
            <a:avLst/>
            <a:gdLst/>
            <a:ahLst/>
            <a:cxnLst/>
            <a:rect l="l" t="t" r="r" b="b"/>
            <a:pathLst>
              <a:path w="256540" h="140970">
                <a:moveTo>
                  <a:pt x="96675" y="0"/>
                </a:moveTo>
                <a:lnTo>
                  <a:pt x="55292" y="2922"/>
                </a:lnTo>
                <a:lnTo>
                  <a:pt x="16244" y="19026"/>
                </a:lnTo>
                <a:lnTo>
                  <a:pt x="4833" y="29742"/>
                </a:lnTo>
                <a:lnTo>
                  <a:pt x="0" y="42718"/>
                </a:lnTo>
                <a:lnTo>
                  <a:pt x="2098" y="56341"/>
                </a:lnTo>
                <a:lnTo>
                  <a:pt x="50257" y="97916"/>
                </a:lnTo>
                <a:lnTo>
                  <a:pt x="92493" y="119476"/>
                </a:lnTo>
                <a:lnTo>
                  <a:pt x="137469" y="133670"/>
                </a:lnTo>
                <a:lnTo>
                  <a:pt x="184463" y="140487"/>
                </a:lnTo>
                <a:lnTo>
                  <a:pt x="232754" y="139917"/>
                </a:lnTo>
                <a:lnTo>
                  <a:pt x="246783" y="133959"/>
                </a:lnTo>
                <a:lnTo>
                  <a:pt x="254987" y="121546"/>
                </a:lnTo>
                <a:lnTo>
                  <a:pt x="256487" y="106524"/>
                </a:lnTo>
                <a:lnTo>
                  <a:pt x="250407" y="92736"/>
                </a:lnTo>
                <a:lnTo>
                  <a:pt x="233167" y="74507"/>
                </a:lnTo>
                <a:lnTo>
                  <a:pt x="214509" y="58427"/>
                </a:lnTo>
                <a:lnTo>
                  <a:pt x="194534" y="44491"/>
                </a:lnTo>
                <a:lnTo>
                  <a:pt x="173343" y="32691"/>
                </a:lnTo>
                <a:lnTo>
                  <a:pt x="136993" y="9876"/>
                </a:lnTo>
                <a:lnTo>
                  <a:pt x="96675" y="0"/>
                </a:lnTo>
                <a:close/>
              </a:path>
            </a:pathLst>
          </a:custGeom>
          <a:solidFill>
            <a:srgbClr val="F49331"/>
          </a:solidFill>
        </p:spPr>
        <p:txBody>
          <a:bodyPr wrap="square" lIns="0" tIns="0" rIns="0" bIns="0" rtlCol="0"/>
          <a:lstStyle/>
          <a:p>
            <a:endParaRPr/>
          </a:p>
        </p:txBody>
      </p:sp>
      <p:sp>
        <p:nvSpPr>
          <p:cNvPr id="6" name="object 6"/>
          <p:cNvSpPr/>
          <p:nvPr/>
        </p:nvSpPr>
        <p:spPr>
          <a:xfrm>
            <a:off x="1254009" y="551202"/>
            <a:ext cx="256540" cy="140970"/>
          </a:xfrm>
          <a:custGeom>
            <a:avLst/>
            <a:gdLst/>
            <a:ahLst/>
            <a:cxnLst/>
            <a:rect l="l" t="t" r="r" b="b"/>
            <a:pathLst>
              <a:path w="256540" h="140970">
                <a:moveTo>
                  <a:pt x="96675" y="0"/>
                </a:moveTo>
                <a:lnTo>
                  <a:pt x="55292" y="2918"/>
                </a:lnTo>
                <a:lnTo>
                  <a:pt x="16244" y="19015"/>
                </a:lnTo>
                <a:lnTo>
                  <a:pt x="4833" y="29738"/>
                </a:lnTo>
                <a:lnTo>
                  <a:pt x="0" y="42716"/>
                </a:lnTo>
                <a:lnTo>
                  <a:pt x="2098" y="56337"/>
                </a:lnTo>
                <a:lnTo>
                  <a:pt x="50257" y="97905"/>
                </a:lnTo>
                <a:lnTo>
                  <a:pt x="92493" y="119466"/>
                </a:lnTo>
                <a:lnTo>
                  <a:pt x="137469" y="133662"/>
                </a:lnTo>
                <a:lnTo>
                  <a:pt x="184463" y="140483"/>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7" name="object 7"/>
          <p:cNvSpPr/>
          <p:nvPr/>
        </p:nvSpPr>
        <p:spPr>
          <a:xfrm>
            <a:off x="756326" y="794948"/>
            <a:ext cx="256540" cy="140970"/>
          </a:xfrm>
          <a:custGeom>
            <a:avLst/>
            <a:gdLst/>
            <a:ahLst/>
            <a:cxnLst/>
            <a:rect l="l" t="t" r="r" b="b"/>
            <a:pathLst>
              <a:path w="256540" h="140969">
                <a:moveTo>
                  <a:pt x="96670" y="0"/>
                </a:moveTo>
                <a:lnTo>
                  <a:pt x="55288" y="2921"/>
                </a:lnTo>
                <a:lnTo>
                  <a:pt x="16240" y="19019"/>
                </a:lnTo>
                <a:lnTo>
                  <a:pt x="4830" y="29743"/>
                </a:lnTo>
                <a:lnTo>
                  <a:pt x="0" y="42721"/>
                </a:lnTo>
                <a:lnTo>
                  <a:pt x="2099" y="56342"/>
                </a:lnTo>
                <a:lnTo>
                  <a:pt x="50257" y="97910"/>
                </a:lnTo>
                <a:lnTo>
                  <a:pt x="92494" y="119471"/>
                </a:lnTo>
                <a:lnTo>
                  <a:pt x="137468" y="133667"/>
                </a:lnTo>
                <a:lnTo>
                  <a:pt x="184459" y="140487"/>
                </a:lnTo>
                <a:lnTo>
                  <a:pt x="232749" y="139923"/>
                </a:lnTo>
                <a:lnTo>
                  <a:pt x="246779" y="133959"/>
                </a:lnTo>
                <a:lnTo>
                  <a:pt x="254982" y="121542"/>
                </a:lnTo>
                <a:lnTo>
                  <a:pt x="256483" y="106517"/>
                </a:lnTo>
                <a:lnTo>
                  <a:pt x="250402" y="92730"/>
                </a:lnTo>
                <a:lnTo>
                  <a:pt x="233164" y="74506"/>
                </a:lnTo>
                <a:lnTo>
                  <a:pt x="214509" y="58427"/>
                </a:lnTo>
                <a:lnTo>
                  <a:pt x="194535" y="44492"/>
                </a:lnTo>
                <a:lnTo>
                  <a:pt x="173339" y="32697"/>
                </a:lnTo>
                <a:lnTo>
                  <a:pt x="136989" y="9877"/>
                </a:lnTo>
                <a:lnTo>
                  <a:pt x="96670" y="0"/>
                </a:lnTo>
                <a:close/>
              </a:path>
            </a:pathLst>
          </a:custGeom>
          <a:solidFill>
            <a:srgbClr val="F49331"/>
          </a:solidFill>
        </p:spPr>
        <p:txBody>
          <a:bodyPr wrap="square" lIns="0" tIns="0" rIns="0" bIns="0" rtlCol="0"/>
          <a:lstStyle/>
          <a:p>
            <a:endParaRPr/>
          </a:p>
        </p:txBody>
      </p:sp>
      <p:sp>
        <p:nvSpPr>
          <p:cNvPr id="8" name="object 8"/>
          <p:cNvSpPr/>
          <p:nvPr/>
        </p:nvSpPr>
        <p:spPr>
          <a:xfrm>
            <a:off x="294577" y="0"/>
            <a:ext cx="255270" cy="87630"/>
          </a:xfrm>
          <a:custGeom>
            <a:avLst/>
            <a:gdLst/>
            <a:ahLst/>
            <a:cxnLst/>
            <a:rect l="l" t="t" r="r" b="b"/>
            <a:pathLst>
              <a:path w="255270" h="87630">
                <a:moveTo>
                  <a:pt x="205498" y="0"/>
                </a:moveTo>
                <a:lnTo>
                  <a:pt x="0" y="0"/>
                </a:lnTo>
                <a:lnTo>
                  <a:pt x="472" y="3068"/>
                </a:lnTo>
                <a:lnTo>
                  <a:pt x="48636" y="44638"/>
                </a:lnTo>
                <a:lnTo>
                  <a:pt x="90873" y="66199"/>
                </a:lnTo>
                <a:lnTo>
                  <a:pt x="135847" y="80395"/>
                </a:lnTo>
                <a:lnTo>
                  <a:pt x="182838" y="87215"/>
                </a:lnTo>
                <a:lnTo>
                  <a:pt x="231128" y="86651"/>
                </a:lnTo>
                <a:lnTo>
                  <a:pt x="245157" y="80686"/>
                </a:lnTo>
                <a:lnTo>
                  <a:pt x="253361" y="68270"/>
                </a:lnTo>
                <a:lnTo>
                  <a:pt x="254861" y="53245"/>
                </a:lnTo>
                <a:lnTo>
                  <a:pt x="248781" y="39458"/>
                </a:lnTo>
                <a:lnTo>
                  <a:pt x="231543" y="21234"/>
                </a:lnTo>
                <a:lnTo>
                  <a:pt x="212888" y="5155"/>
                </a:lnTo>
                <a:lnTo>
                  <a:pt x="205498" y="0"/>
                </a:lnTo>
                <a:close/>
              </a:path>
            </a:pathLst>
          </a:custGeom>
          <a:solidFill>
            <a:srgbClr val="F49331"/>
          </a:solidFill>
        </p:spPr>
        <p:txBody>
          <a:bodyPr wrap="square" lIns="0" tIns="0" rIns="0" bIns="0" rtlCol="0"/>
          <a:lstStyle/>
          <a:p>
            <a:endParaRPr/>
          </a:p>
        </p:txBody>
      </p:sp>
      <p:sp>
        <p:nvSpPr>
          <p:cNvPr id="9" name="object 9"/>
          <p:cNvSpPr/>
          <p:nvPr/>
        </p:nvSpPr>
        <p:spPr>
          <a:xfrm>
            <a:off x="637246" y="415323"/>
            <a:ext cx="256540" cy="140970"/>
          </a:xfrm>
          <a:custGeom>
            <a:avLst/>
            <a:gdLst/>
            <a:ahLst/>
            <a:cxnLst/>
            <a:rect l="l" t="t" r="r" b="b"/>
            <a:pathLst>
              <a:path w="256540" h="140970">
                <a:moveTo>
                  <a:pt x="96669" y="0"/>
                </a:moveTo>
                <a:lnTo>
                  <a:pt x="55290" y="2920"/>
                </a:lnTo>
                <a:lnTo>
                  <a:pt x="16244" y="19016"/>
                </a:lnTo>
                <a:lnTo>
                  <a:pt x="4833" y="29739"/>
                </a:lnTo>
                <a:lnTo>
                  <a:pt x="0" y="42718"/>
                </a:lnTo>
                <a:lnTo>
                  <a:pt x="2098" y="56339"/>
                </a:lnTo>
                <a:lnTo>
                  <a:pt x="50257" y="97908"/>
                </a:lnTo>
                <a:lnTo>
                  <a:pt x="92493" y="119471"/>
                </a:lnTo>
                <a:lnTo>
                  <a:pt x="137469" y="133669"/>
                </a:lnTo>
                <a:lnTo>
                  <a:pt x="184463" y="140489"/>
                </a:lnTo>
                <a:lnTo>
                  <a:pt x="232754" y="139920"/>
                </a:lnTo>
                <a:lnTo>
                  <a:pt x="246783" y="133957"/>
                </a:lnTo>
                <a:lnTo>
                  <a:pt x="254987" y="121543"/>
                </a:lnTo>
                <a:lnTo>
                  <a:pt x="256487" y="106520"/>
                </a:lnTo>
                <a:lnTo>
                  <a:pt x="250407" y="92727"/>
                </a:lnTo>
                <a:lnTo>
                  <a:pt x="233169" y="74503"/>
                </a:lnTo>
                <a:lnTo>
                  <a:pt x="214514" y="58424"/>
                </a:lnTo>
                <a:lnTo>
                  <a:pt x="194539" y="44489"/>
                </a:lnTo>
                <a:lnTo>
                  <a:pt x="173343" y="32694"/>
                </a:lnTo>
                <a:lnTo>
                  <a:pt x="136983" y="9874"/>
                </a:lnTo>
                <a:lnTo>
                  <a:pt x="96669" y="0"/>
                </a:lnTo>
                <a:close/>
              </a:path>
            </a:pathLst>
          </a:custGeom>
          <a:solidFill>
            <a:srgbClr val="F49331"/>
          </a:solidFill>
        </p:spPr>
        <p:txBody>
          <a:bodyPr wrap="square" lIns="0" tIns="0" rIns="0" bIns="0" rtlCol="0"/>
          <a:lstStyle/>
          <a:p>
            <a:endParaRPr/>
          </a:p>
        </p:txBody>
      </p:sp>
      <p:pic>
        <p:nvPicPr>
          <p:cNvPr id="10" name="object 10"/>
          <p:cNvPicPr/>
          <p:nvPr/>
        </p:nvPicPr>
        <p:blipFill>
          <a:blip r:embed="rId2" cstate="print"/>
          <a:stretch>
            <a:fillRect/>
          </a:stretch>
        </p:blipFill>
        <p:spPr>
          <a:xfrm>
            <a:off x="0" y="285732"/>
            <a:ext cx="235922" cy="140489"/>
          </a:xfrm>
          <a:prstGeom prst="rect">
            <a:avLst/>
          </a:prstGeom>
        </p:spPr>
      </p:pic>
      <p:sp>
        <p:nvSpPr>
          <p:cNvPr id="11" name="object 11"/>
          <p:cNvSpPr/>
          <p:nvPr/>
        </p:nvSpPr>
        <p:spPr>
          <a:xfrm>
            <a:off x="187419" y="721750"/>
            <a:ext cx="256540" cy="140970"/>
          </a:xfrm>
          <a:custGeom>
            <a:avLst/>
            <a:gdLst/>
            <a:ahLst/>
            <a:cxnLst/>
            <a:rect l="l" t="t" r="r" b="b"/>
            <a:pathLst>
              <a:path w="256540" h="140969">
                <a:moveTo>
                  <a:pt x="96675" y="0"/>
                </a:moveTo>
                <a:lnTo>
                  <a:pt x="55292" y="2918"/>
                </a:lnTo>
                <a:lnTo>
                  <a:pt x="16244" y="19015"/>
                </a:lnTo>
                <a:lnTo>
                  <a:pt x="4833" y="29738"/>
                </a:lnTo>
                <a:lnTo>
                  <a:pt x="0" y="42716"/>
                </a:lnTo>
                <a:lnTo>
                  <a:pt x="2098" y="56337"/>
                </a:lnTo>
                <a:lnTo>
                  <a:pt x="50262" y="97907"/>
                </a:lnTo>
                <a:lnTo>
                  <a:pt x="92499" y="119470"/>
                </a:lnTo>
                <a:lnTo>
                  <a:pt x="137472" y="133667"/>
                </a:lnTo>
                <a:lnTo>
                  <a:pt x="184464" y="140487"/>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12" name="object 12"/>
          <p:cNvSpPr/>
          <p:nvPr/>
        </p:nvSpPr>
        <p:spPr>
          <a:xfrm>
            <a:off x="12174607" y="5781593"/>
            <a:ext cx="19050" cy="67945"/>
          </a:xfrm>
          <a:custGeom>
            <a:avLst/>
            <a:gdLst/>
            <a:ahLst/>
            <a:cxnLst/>
            <a:rect l="l" t="t" r="r" b="b"/>
            <a:pathLst>
              <a:path w="19050" h="67945">
                <a:moveTo>
                  <a:pt x="18586" y="0"/>
                </a:moveTo>
                <a:lnTo>
                  <a:pt x="13227" y="1811"/>
                </a:lnTo>
                <a:lnTo>
                  <a:pt x="3662" y="11391"/>
                </a:lnTo>
                <a:lnTo>
                  <a:pt x="0" y="24360"/>
                </a:lnTo>
                <a:lnTo>
                  <a:pt x="3206" y="39428"/>
                </a:lnTo>
                <a:lnTo>
                  <a:pt x="18586" y="67458"/>
                </a:lnTo>
                <a:lnTo>
                  <a:pt x="18586" y="0"/>
                </a:lnTo>
                <a:close/>
              </a:path>
            </a:pathLst>
          </a:custGeom>
          <a:solidFill>
            <a:srgbClr val="F49331"/>
          </a:solidFill>
        </p:spPr>
        <p:txBody>
          <a:bodyPr wrap="square" lIns="0" tIns="0" rIns="0" bIns="0" rtlCol="0"/>
          <a:lstStyle/>
          <a:p>
            <a:endParaRPr/>
          </a:p>
        </p:txBody>
      </p:sp>
      <p:pic>
        <p:nvPicPr>
          <p:cNvPr id="13" name="object 13"/>
          <p:cNvPicPr/>
          <p:nvPr/>
        </p:nvPicPr>
        <p:blipFill>
          <a:blip r:embed="rId3" cstate="print"/>
          <a:stretch>
            <a:fillRect/>
          </a:stretch>
        </p:blipFill>
        <p:spPr>
          <a:xfrm>
            <a:off x="11796631" y="5995437"/>
            <a:ext cx="206061" cy="195841"/>
          </a:xfrm>
          <a:prstGeom prst="rect">
            <a:avLst/>
          </a:prstGeom>
        </p:spPr>
      </p:pic>
      <p:pic>
        <p:nvPicPr>
          <p:cNvPr id="14" name="object 14"/>
          <p:cNvPicPr/>
          <p:nvPr/>
        </p:nvPicPr>
        <p:blipFill>
          <a:blip r:embed="rId4" cstate="print"/>
          <a:stretch>
            <a:fillRect/>
          </a:stretch>
        </p:blipFill>
        <p:spPr>
          <a:xfrm>
            <a:off x="11912568" y="6551986"/>
            <a:ext cx="206050" cy="195835"/>
          </a:xfrm>
          <a:prstGeom prst="rect">
            <a:avLst/>
          </a:prstGeom>
        </p:spPr>
      </p:pic>
      <p:pic>
        <p:nvPicPr>
          <p:cNvPr id="15" name="object 15"/>
          <p:cNvPicPr/>
          <p:nvPr/>
        </p:nvPicPr>
        <p:blipFill>
          <a:blip r:embed="rId5" cstate="print"/>
          <a:stretch>
            <a:fillRect/>
          </a:stretch>
        </p:blipFill>
        <p:spPr>
          <a:xfrm>
            <a:off x="11251167" y="5708337"/>
            <a:ext cx="206048" cy="195846"/>
          </a:xfrm>
          <a:prstGeom prst="rect">
            <a:avLst/>
          </a:prstGeom>
        </p:spPr>
      </p:pic>
      <p:pic>
        <p:nvPicPr>
          <p:cNvPr id="16" name="object 16"/>
          <p:cNvPicPr/>
          <p:nvPr/>
        </p:nvPicPr>
        <p:blipFill>
          <a:blip r:embed="rId6" cstate="print"/>
          <a:stretch>
            <a:fillRect/>
          </a:stretch>
        </p:blipFill>
        <p:spPr>
          <a:xfrm>
            <a:off x="11380158" y="6169638"/>
            <a:ext cx="206050" cy="195834"/>
          </a:xfrm>
          <a:prstGeom prst="rect">
            <a:avLst/>
          </a:prstGeom>
        </p:spPr>
      </p:pic>
      <p:pic>
        <p:nvPicPr>
          <p:cNvPr id="17" name="object 17"/>
          <p:cNvPicPr/>
          <p:nvPr/>
        </p:nvPicPr>
        <p:blipFill>
          <a:blip r:embed="rId7" cstate="print"/>
          <a:stretch>
            <a:fillRect/>
          </a:stretch>
        </p:blipFill>
        <p:spPr>
          <a:xfrm>
            <a:off x="11388083" y="6641861"/>
            <a:ext cx="206050" cy="195835"/>
          </a:xfrm>
          <a:prstGeom prst="rect">
            <a:avLst/>
          </a:prstGeom>
        </p:spPr>
      </p:pic>
      <p:pic>
        <p:nvPicPr>
          <p:cNvPr id="18" name="object 18"/>
          <p:cNvPicPr/>
          <p:nvPr/>
        </p:nvPicPr>
        <p:blipFill>
          <a:blip r:embed="rId8" cstate="print"/>
          <a:stretch>
            <a:fillRect/>
          </a:stretch>
        </p:blipFill>
        <p:spPr>
          <a:xfrm>
            <a:off x="10918526" y="6210548"/>
            <a:ext cx="206050" cy="195834"/>
          </a:xfrm>
          <a:prstGeom prst="rect">
            <a:avLst/>
          </a:prstGeom>
        </p:spPr>
      </p:pic>
      <p:pic>
        <p:nvPicPr>
          <p:cNvPr id="19" name="object 19"/>
          <p:cNvPicPr/>
          <p:nvPr/>
        </p:nvPicPr>
        <p:blipFill>
          <a:blip r:embed="rId9" cstate="print"/>
          <a:stretch>
            <a:fillRect/>
          </a:stretch>
        </p:blipFill>
        <p:spPr>
          <a:xfrm>
            <a:off x="11598891" y="5490996"/>
            <a:ext cx="206050" cy="195828"/>
          </a:xfrm>
          <a:prstGeom prst="rect">
            <a:avLst/>
          </a:prstGeom>
        </p:spPr>
      </p:pic>
      <p:grpSp>
        <p:nvGrpSpPr>
          <p:cNvPr id="20" name="object 20"/>
          <p:cNvGrpSpPr/>
          <p:nvPr/>
        </p:nvGrpSpPr>
        <p:grpSpPr>
          <a:xfrm>
            <a:off x="10053482" y="0"/>
            <a:ext cx="2139950" cy="1995170"/>
            <a:chOff x="10053482" y="0"/>
            <a:chExt cx="2139950" cy="1995170"/>
          </a:xfrm>
        </p:grpSpPr>
        <p:sp>
          <p:nvSpPr>
            <p:cNvPr id="21" name="object 21"/>
            <p:cNvSpPr/>
            <p:nvPr/>
          </p:nvSpPr>
          <p:spPr>
            <a:xfrm>
              <a:off x="10053482" y="0"/>
              <a:ext cx="2139950" cy="1995170"/>
            </a:xfrm>
            <a:custGeom>
              <a:avLst/>
              <a:gdLst/>
              <a:ahLst/>
              <a:cxnLst/>
              <a:rect l="l" t="t" r="r" b="b"/>
              <a:pathLst>
                <a:path w="2139950" h="1995170">
                  <a:moveTo>
                    <a:pt x="2139711" y="784166"/>
                  </a:moveTo>
                  <a:lnTo>
                    <a:pt x="1148699" y="784166"/>
                  </a:lnTo>
                  <a:lnTo>
                    <a:pt x="1180183" y="785474"/>
                  </a:lnTo>
                  <a:lnTo>
                    <a:pt x="1210900" y="789215"/>
                  </a:lnTo>
                  <a:lnTo>
                    <a:pt x="1269793" y="804906"/>
                  </a:lnTo>
                  <a:lnTo>
                    <a:pt x="1324891" y="833044"/>
                  </a:lnTo>
                  <a:lnTo>
                    <a:pt x="1375706" y="875440"/>
                  </a:lnTo>
                  <a:lnTo>
                    <a:pt x="1421753" y="933901"/>
                  </a:lnTo>
                  <a:lnTo>
                    <a:pt x="1442837" y="969721"/>
                  </a:lnTo>
                  <a:lnTo>
                    <a:pt x="1465652" y="1016498"/>
                  </a:lnTo>
                  <a:lnTo>
                    <a:pt x="1485071" y="1064565"/>
                  </a:lnTo>
                  <a:lnTo>
                    <a:pt x="1501517" y="1113737"/>
                  </a:lnTo>
                  <a:lnTo>
                    <a:pt x="1515412" y="1163827"/>
                  </a:lnTo>
                  <a:lnTo>
                    <a:pt x="1527177" y="1214647"/>
                  </a:lnTo>
                  <a:lnTo>
                    <a:pt x="1537236" y="1266012"/>
                  </a:lnTo>
                  <a:lnTo>
                    <a:pt x="1546009" y="1317734"/>
                  </a:lnTo>
                  <a:lnTo>
                    <a:pt x="1553920" y="1369628"/>
                  </a:lnTo>
                  <a:lnTo>
                    <a:pt x="1568843" y="1473182"/>
                  </a:lnTo>
                  <a:lnTo>
                    <a:pt x="1576699" y="1524469"/>
                  </a:lnTo>
                  <a:lnTo>
                    <a:pt x="1585381" y="1575181"/>
                  </a:lnTo>
                  <a:lnTo>
                    <a:pt x="1596479" y="1622452"/>
                  </a:lnTo>
                  <a:lnTo>
                    <a:pt x="1611650" y="1666442"/>
                  </a:lnTo>
                  <a:lnTo>
                    <a:pt x="1630643" y="1707243"/>
                  </a:lnTo>
                  <a:lnTo>
                    <a:pt x="1653205" y="1744952"/>
                  </a:lnTo>
                  <a:lnTo>
                    <a:pt x="1679083" y="1779663"/>
                  </a:lnTo>
                  <a:lnTo>
                    <a:pt x="1708025" y="1811470"/>
                  </a:lnTo>
                  <a:lnTo>
                    <a:pt x="1739778" y="1840470"/>
                  </a:lnTo>
                  <a:lnTo>
                    <a:pt x="1774090" y="1866755"/>
                  </a:lnTo>
                  <a:lnTo>
                    <a:pt x="1810707" y="1890423"/>
                  </a:lnTo>
                  <a:lnTo>
                    <a:pt x="1849378" y="1911566"/>
                  </a:lnTo>
                  <a:lnTo>
                    <a:pt x="1889850" y="1930281"/>
                  </a:lnTo>
                  <a:lnTo>
                    <a:pt x="1931869" y="1946661"/>
                  </a:lnTo>
                  <a:lnTo>
                    <a:pt x="1975185" y="1960802"/>
                  </a:lnTo>
                  <a:lnTo>
                    <a:pt x="2019543" y="1972799"/>
                  </a:lnTo>
                  <a:lnTo>
                    <a:pt x="2064692" y="1982746"/>
                  </a:lnTo>
                  <a:lnTo>
                    <a:pt x="2110379" y="1990738"/>
                  </a:lnTo>
                  <a:lnTo>
                    <a:pt x="2139711" y="1994651"/>
                  </a:lnTo>
                  <a:lnTo>
                    <a:pt x="2139711" y="784166"/>
                  </a:lnTo>
                  <a:close/>
                </a:path>
                <a:path w="2139950" h="1995170">
                  <a:moveTo>
                    <a:pt x="2139711" y="0"/>
                  </a:moveTo>
                  <a:lnTo>
                    <a:pt x="49434" y="0"/>
                  </a:lnTo>
                  <a:lnTo>
                    <a:pt x="42548" y="22340"/>
                  </a:lnTo>
                  <a:lnTo>
                    <a:pt x="30243" y="68767"/>
                  </a:lnTo>
                  <a:lnTo>
                    <a:pt x="19886" y="115593"/>
                  </a:lnTo>
                  <a:lnTo>
                    <a:pt x="11581" y="162694"/>
                  </a:lnTo>
                  <a:lnTo>
                    <a:pt x="5429" y="209947"/>
                  </a:lnTo>
                  <a:lnTo>
                    <a:pt x="1534" y="257229"/>
                  </a:lnTo>
                  <a:lnTo>
                    <a:pt x="0" y="304415"/>
                  </a:lnTo>
                  <a:lnTo>
                    <a:pt x="927" y="351382"/>
                  </a:lnTo>
                  <a:lnTo>
                    <a:pt x="4421" y="398007"/>
                  </a:lnTo>
                  <a:lnTo>
                    <a:pt x="10583" y="444165"/>
                  </a:lnTo>
                  <a:lnTo>
                    <a:pt x="19517" y="489734"/>
                  </a:lnTo>
                  <a:lnTo>
                    <a:pt x="31325" y="534590"/>
                  </a:lnTo>
                  <a:lnTo>
                    <a:pt x="46111" y="578608"/>
                  </a:lnTo>
                  <a:lnTo>
                    <a:pt x="63977" y="621666"/>
                  </a:lnTo>
                  <a:lnTo>
                    <a:pt x="85026" y="663640"/>
                  </a:lnTo>
                  <a:lnTo>
                    <a:pt x="109361" y="704406"/>
                  </a:lnTo>
                  <a:lnTo>
                    <a:pt x="137086" y="743841"/>
                  </a:lnTo>
                  <a:lnTo>
                    <a:pt x="168302" y="781821"/>
                  </a:lnTo>
                  <a:lnTo>
                    <a:pt x="203113" y="818223"/>
                  </a:lnTo>
                  <a:lnTo>
                    <a:pt x="260518" y="864151"/>
                  </a:lnTo>
                  <a:lnTo>
                    <a:pt x="321430" y="895407"/>
                  </a:lnTo>
                  <a:lnTo>
                    <a:pt x="385361" y="913799"/>
                  </a:lnTo>
                  <a:lnTo>
                    <a:pt x="451826" y="921134"/>
                  </a:lnTo>
                  <a:lnTo>
                    <a:pt x="485856" y="921220"/>
                  </a:lnTo>
                  <a:lnTo>
                    <a:pt x="520337" y="919221"/>
                  </a:lnTo>
                  <a:lnTo>
                    <a:pt x="590407" y="909868"/>
                  </a:lnTo>
                  <a:lnTo>
                    <a:pt x="661550" y="894882"/>
                  </a:lnTo>
                  <a:lnTo>
                    <a:pt x="733279" y="876073"/>
                  </a:lnTo>
                  <a:lnTo>
                    <a:pt x="911971" y="824185"/>
                  </a:lnTo>
                  <a:lnTo>
                    <a:pt x="947114" y="814782"/>
                  </a:lnTo>
                  <a:lnTo>
                    <a:pt x="1016320" y="798757"/>
                  </a:lnTo>
                  <a:lnTo>
                    <a:pt x="1083677" y="787950"/>
                  </a:lnTo>
                  <a:lnTo>
                    <a:pt x="1148699" y="784166"/>
                  </a:lnTo>
                  <a:lnTo>
                    <a:pt x="2139711" y="784166"/>
                  </a:lnTo>
                  <a:lnTo>
                    <a:pt x="2139711" y="0"/>
                  </a:lnTo>
                  <a:close/>
                </a:path>
              </a:pathLst>
            </a:custGeom>
            <a:solidFill>
              <a:srgbClr val="4B2667"/>
            </a:solidFill>
          </p:spPr>
          <p:txBody>
            <a:bodyPr wrap="square" lIns="0" tIns="0" rIns="0" bIns="0" rtlCol="0"/>
            <a:lstStyle/>
            <a:p>
              <a:endParaRPr/>
            </a:p>
          </p:txBody>
        </p:sp>
        <p:sp>
          <p:nvSpPr>
            <p:cNvPr id="22" name="object 22"/>
            <p:cNvSpPr/>
            <p:nvPr/>
          </p:nvSpPr>
          <p:spPr>
            <a:xfrm>
              <a:off x="10663847" y="0"/>
              <a:ext cx="1529715" cy="1994535"/>
            </a:xfrm>
            <a:custGeom>
              <a:avLst/>
              <a:gdLst/>
              <a:ahLst/>
              <a:cxnLst/>
              <a:rect l="l" t="t" r="r" b="b"/>
              <a:pathLst>
                <a:path w="1529715" h="1994535">
                  <a:moveTo>
                    <a:pt x="13457" y="0"/>
                  </a:moveTo>
                  <a:lnTo>
                    <a:pt x="0" y="0"/>
                  </a:lnTo>
                  <a:lnTo>
                    <a:pt x="2358" y="7324"/>
                  </a:lnTo>
                  <a:lnTo>
                    <a:pt x="20969" y="54530"/>
                  </a:lnTo>
                  <a:lnTo>
                    <a:pt x="42900" y="101345"/>
                  </a:lnTo>
                  <a:lnTo>
                    <a:pt x="68079" y="151400"/>
                  </a:lnTo>
                  <a:lnTo>
                    <a:pt x="95135" y="198032"/>
                  </a:lnTo>
                  <a:lnTo>
                    <a:pt x="123949" y="241439"/>
                  </a:lnTo>
                  <a:lnTo>
                    <a:pt x="154402" y="281819"/>
                  </a:lnTo>
                  <a:lnTo>
                    <a:pt x="186374" y="319369"/>
                  </a:lnTo>
                  <a:lnTo>
                    <a:pt x="219745" y="354285"/>
                  </a:lnTo>
                  <a:lnTo>
                    <a:pt x="254397" y="386765"/>
                  </a:lnTo>
                  <a:lnTo>
                    <a:pt x="290208" y="417006"/>
                  </a:lnTo>
                  <a:lnTo>
                    <a:pt x="327061" y="445206"/>
                  </a:lnTo>
                  <a:lnTo>
                    <a:pt x="364835" y="471561"/>
                  </a:lnTo>
                  <a:lnTo>
                    <a:pt x="403411" y="496268"/>
                  </a:lnTo>
                  <a:lnTo>
                    <a:pt x="442669" y="519524"/>
                  </a:lnTo>
                  <a:lnTo>
                    <a:pt x="482490" y="541528"/>
                  </a:lnTo>
                  <a:lnTo>
                    <a:pt x="522753" y="562475"/>
                  </a:lnTo>
                  <a:lnTo>
                    <a:pt x="563341" y="582564"/>
                  </a:lnTo>
                  <a:lnTo>
                    <a:pt x="604133" y="601991"/>
                  </a:lnTo>
                  <a:lnTo>
                    <a:pt x="783785" y="684934"/>
                  </a:lnTo>
                  <a:lnTo>
                    <a:pt x="831636" y="708108"/>
                  </a:lnTo>
                  <a:lnTo>
                    <a:pt x="878556" y="732105"/>
                  </a:lnTo>
                  <a:lnTo>
                    <a:pt x="924405" y="757278"/>
                  </a:lnTo>
                  <a:lnTo>
                    <a:pt x="969045" y="783981"/>
                  </a:lnTo>
                  <a:lnTo>
                    <a:pt x="1012333" y="812566"/>
                  </a:lnTo>
                  <a:lnTo>
                    <a:pt x="1054132" y="843386"/>
                  </a:lnTo>
                  <a:lnTo>
                    <a:pt x="1094301" y="876794"/>
                  </a:lnTo>
                  <a:lnTo>
                    <a:pt x="1132700" y="913142"/>
                  </a:lnTo>
                  <a:lnTo>
                    <a:pt x="1085125" y="931411"/>
                  </a:lnTo>
                  <a:lnTo>
                    <a:pt x="1040245" y="952200"/>
                  </a:lnTo>
                  <a:lnTo>
                    <a:pt x="998081" y="975498"/>
                  </a:lnTo>
                  <a:lnTo>
                    <a:pt x="958658" y="1001291"/>
                  </a:lnTo>
                  <a:lnTo>
                    <a:pt x="921998" y="1029570"/>
                  </a:lnTo>
                  <a:lnTo>
                    <a:pt x="888123" y="1060322"/>
                  </a:lnTo>
                  <a:lnTo>
                    <a:pt x="857420" y="1093097"/>
                  </a:lnTo>
                  <a:lnTo>
                    <a:pt x="829252" y="1128421"/>
                  </a:lnTo>
                  <a:lnTo>
                    <a:pt x="803626" y="1166274"/>
                  </a:lnTo>
                  <a:lnTo>
                    <a:pt x="780548" y="1206637"/>
                  </a:lnTo>
                  <a:lnTo>
                    <a:pt x="760026" y="1249490"/>
                  </a:lnTo>
                  <a:lnTo>
                    <a:pt x="742065" y="1294812"/>
                  </a:lnTo>
                  <a:lnTo>
                    <a:pt x="726673" y="1342584"/>
                  </a:lnTo>
                  <a:lnTo>
                    <a:pt x="713856" y="1392785"/>
                  </a:lnTo>
                  <a:lnTo>
                    <a:pt x="703620" y="1445396"/>
                  </a:lnTo>
                  <a:lnTo>
                    <a:pt x="695972" y="1500396"/>
                  </a:lnTo>
                  <a:lnTo>
                    <a:pt x="690919" y="1557765"/>
                  </a:lnTo>
                  <a:lnTo>
                    <a:pt x="688466" y="1617484"/>
                  </a:lnTo>
                  <a:lnTo>
                    <a:pt x="686100" y="1644889"/>
                  </a:lnTo>
                  <a:lnTo>
                    <a:pt x="684711" y="1680514"/>
                  </a:lnTo>
                  <a:lnTo>
                    <a:pt x="685518" y="1722130"/>
                  </a:lnTo>
                  <a:lnTo>
                    <a:pt x="689740" y="1767510"/>
                  </a:lnTo>
                  <a:lnTo>
                    <a:pt x="698593" y="1814423"/>
                  </a:lnTo>
                  <a:lnTo>
                    <a:pt x="713297" y="1860641"/>
                  </a:lnTo>
                  <a:lnTo>
                    <a:pt x="735069" y="1903936"/>
                  </a:lnTo>
                  <a:lnTo>
                    <a:pt x="765128" y="1942078"/>
                  </a:lnTo>
                  <a:lnTo>
                    <a:pt x="804691" y="1972838"/>
                  </a:lnTo>
                  <a:lnTo>
                    <a:pt x="854976" y="1993988"/>
                  </a:lnTo>
                  <a:lnTo>
                    <a:pt x="856780" y="1994217"/>
                  </a:lnTo>
                  <a:lnTo>
                    <a:pt x="917563" y="1988797"/>
                  </a:lnTo>
                  <a:lnTo>
                    <a:pt x="947352" y="1981415"/>
                  </a:lnTo>
                  <a:lnTo>
                    <a:pt x="857516" y="1981415"/>
                  </a:lnTo>
                  <a:lnTo>
                    <a:pt x="810107" y="1961108"/>
                  </a:lnTo>
                  <a:lnTo>
                    <a:pt x="772836" y="1931526"/>
                  </a:lnTo>
                  <a:lnTo>
                    <a:pt x="744551" y="1894812"/>
                  </a:lnTo>
                  <a:lnTo>
                    <a:pt x="724097" y="1853112"/>
                  </a:lnTo>
                  <a:lnTo>
                    <a:pt x="710322" y="1808570"/>
                  </a:lnTo>
                  <a:lnTo>
                    <a:pt x="702070" y="1763330"/>
                  </a:lnTo>
                  <a:lnTo>
                    <a:pt x="698189" y="1719537"/>
                  </a:lnTo>
                  <a:lnTo>
                    <a:pt x="697524" y="1679335"/>
                  </a:lnTo>
                  <a:lnTo>
                    <a:pt x="698923" y="1644870"/>
                  </a:lnTo>
                  <a:lnTo>
                    <a:pt x="701230" y="1618284"/>
                  </a:lnTo>
                  <a:lnTo>
                    <a:pt x="703742" y="1557023"/>
                  </a:lnTo>
                  <a:lnTo>
                    <a:pt x="708908" y="1498426"/>
                  </a:lnTo>
                  <a:lnTo>
                    <a:pt x="716735" y="1442485"/>
                  </a:lnTo>
                  <a:lnTo>
                    <a:pt x="727231" y="1389194"/>
                  </a:lnTo>
                  <a:lnTo>
                    <a:pt x="740401" y="1338544"/>
                  </a:lnTo>
                  <a:lnTo>
                    <a:pt x="756254" y="1290531"/>
                  </a:lnTo>
                  <a:lnTo>
                    <a:pt x="774797" y="1245145"/>
                  </a:lnTo>
                  <a:lnTo>
                    <a:pt x="796044" y="1202366"/>
                  </a:lnTo>
                  <a:lnTo>
                    <a:pt x="819979" y="1162229"/>
                  </a:lnTo>
                  <a:lnTo>
                    <a:pt x="846632" y="1124685"/>
                  </a:lnTo>
                  <a:lnTo>
                    <a:pt x="876004" y="1089740"/>
                  </a:lnTo>
                  <a:lnTo>
                    <a:pt x="908100" y="1057389"/>
                  </a:lnTo>
                  <a:lnTo>
                    <a:pt x="947800" y="1023828"/>
                  </a:lnTo>
                  <a:lnTo>
                    <a:pt x="991025" y="993579"/>
                  </a:lnTo>
                  <a:lnTo>
                    <a:pt x="1037781" y="966636"/>
                  </a:lnTo>
                  <a:lnTo>
                    <a:pt x="1088077" y="942993"/>
                  </a:lnTo>
                  <a:lnTo>
                    <a:pt x="1141920" y="922642"/>
                  </a:lnTo>
                  <a:lnTo>
                    <a:pt x="1159442" y="922642"/>
                  </a:lnTo>
                  <a:lnTo>
                    <a:pt x="1155306" y="918248"/>
                  </a:lnTo>
                  <a:lnTo>
                    <a:pt x="1188699" y="908608"/>
                  </a:lnTo>
                  <a:lnTo>
                    <a:pt x="1146060" y="908608"/>
                  </a:lnTo>
                  <a:lnTo>
                    <a:pt x="1110168" y="874103"/>
                  </a:lnTo>
                  <a:lnTo>
                    <a:pt x="1072607" y="842119"/>
                  </a:lnTo>
                  <a:lnTo>
                    <a:pt x="1033569" y="812415"/>
                  </a:lnTo>
                  <a:lnTo>
                    <a:pt x="993246" y="784750"/>
                  </a:lnTo>
                  <a:lnTo>
                    <a:pt x="951830" y="758885"/>
                  </a:lnTo>
                  <a:lnTo>
                    <a:pt x="909514" y="734578"/>
                  </a:lnTo>
                  <a:lnTo>
                    <a:pt x="866491" y="711590"/>
                  </a:lnTo>
                  <a:lnTo>
                    <a:pt x="822951" y="689680"/>
                  </a:lnTo>
                  <a:lnTo>
                    <a:pt x="779087" y="668608"/>
                  </a:lnTo>
                  <a:lnTo>
                    <a:pt x="605382" y="588446"/>
                  </a:lnTo>
                  <a:lnTo>
                    <a:pt x="562589" y="567968"/>
                  </a:lnTo>
                  <a:lnTo>
                    <a:pt x="520049" y="546720"/>
                  </a:lnTo>
                  <a:lnTo>
                    <a:pt x="477903" y="524473"/>
                  </a:lnTo>
                  <a:lnTo>
                    <a:pt x="436293" y="500996"/>
                  </a:lnTo>
                  <a:lnTo>
                    <a:pt x="395359" y="476059"/>
                  </a:lnTo>
                  <a:lnTo>
                    <a:pt x="355244" y="449432"/>
                  </a:lnTo>
                  <a:lnTo>
                    <a:pt x="316090" y="420884"/>
                  </a:lnTo>
                  <a:lnTo>
                    <a:pt x="278037" y="390186"/>
                  </a:lnTo>
                  <a:lnTo>
                    <a:pt x="241226" y="357107"/>
                  </a:lnTo>
                  <a:lnTo>
                    <a:pt x="205801" y="321417"/>
                  </a:lnTo>
                  <a:lnTo>
                    <a:pt x="171901" y="282886"/>
                  </a:lnTo>
                  <a:lnTo>
                    <a:pt x="139669" y="241283"/>
                  </a:lnTo>
                  <a:lnTo>
                    <a:pt x="109246" y="196379"/>
                  </a:lnTo>
                  <a:lnTo>
                    <a:pt x="80774" y="147943"/>
                  </a:lnTo>
                  <a:lnTo>
                    <a:pt x="54394" y="95745"/>
                  </a:lnTo>
                  <a:lnTo>
                    <a:pt x="32826" y="49710"/>
                  </a:lnTo>
                  <a:lnTo>
                    <a:pt x="14522" y="3304"/>
                  </a:lnTo>
                  <a:lnTo>
                    <a:pt x="13457" y="0"/>
                  </a:lnTo>
                  <a:close/>
                </a:path>
                <a:path w="1529715" h="1994535">
                  <a:moveTo>
                    <a:pt x="1159442" y="922642"/>
                  </a:moveTo>
                  <a:lnTo>
                    <a:pt x="1141920" y="922642"/>
                  </a:lnTo>
                  <a:lnTo>
                    <a:pt x="1146740" y="927738"/>
                  </a:lnTo>
                  <a:lnTo>
                    <a:pt x="1151524" y="932891"/>
                  </a:lnTo>
                  <a:lnTo>
                    <a:pt x="1184503" y="979705"/>
                  </a:lnTo>
                  <a:lnTo>
                    <a:pt x="1205413" y="1019265"/>
                  </a:lnTo>
                  <a:lnTo>
                    <a:pt x="1223709" y="1061678"/>
                  </a:lnTo>
                  <a:lnTo>
                    <a:pt x="1239376" y="1106578"/>
                  </a:lnTo>
                  <a:lnTo>
                    <a:pt x="1252397" y="1153597"/>
                  </a:lnTo>
                  <a:lnTo>
                    <a:pt x="1262757" y="1202380"/>
                  </a:lnTo>
                  <a:lnTo>
                    <a:pt x="1270435" y="1252518"/>
                  </a:lnTo>
                  <a:lnTo>
                    <a:pt x="1275421" y="1303685"/>
                  </a:lnTo>
                  <a:lnTo>
                    <a:pt x="1277697" y="1355499"/>
                  </a:lnTo>
                  <a:lnTo>
                    <a:pt x="1277245" y="1407592"/>
                  </a:lnTo>
                  <a:lnTo>
                    <a:pt x="1274051" y="1459597"/>
                  </a:lnTo>
                  <a:lnTo>
                    <a:pt x="1268097" y="1511146"/>
                  </a:lnTo>
                  <a:lnTo>
                    <a:pt x="1259368" y="1561870"/>
                  </a:lnTo>
                  <a:lnTo>
                    <a:pt x="1247848" y="1611403"/>
                  </a:lnTo>
                  <a:lnTo>
                    <a:pt x="1233520" y="1659376"/>
                  </a:lnTo>
                  <a:lnTo>
                    <a:pt x="1216369" y="1705421"/>
                  </a:lnTo>
                  <a:lnTo>
                    <a:pt x="1196378" y="1749170"/>
                  </a:lnTo>
                  <a:lnTo>
                    <a:pt x="1176998" y="1784488"/>
                  </a:lnTo>
                  <a:lnTo>
                    <a:pt x="1153715" y="1820157"/>
                  </a:lnTo>
                  <a:lnTo>
                    <a:pt x="1126243" y="1855009"/>
                  </a:lnTo>
                  <a:lnTo>
                    <a:pt x="1094297" y="1887872"/>
                  </a:lnTo>
                  <a:lnTo>
                    <a:pt x="1057594" y="1917578"/>
                  </a:lnTo>
                  <a:lnTo>
                    <a:pt x="1015848" y="1942955"/>
                  </a:lnTo>
                  <a:lnTo>
                    <a:pt x="968777" y="1962833"/>
                  </a:lnTo>
                  <a:lnTo>
                    <a:pt x="916094" y="1976043"/>
                  </a:lnTo>
                  <a:lnTo>
                    <a:pt x="857516" y="1981415"/>
                  </a:lnTo>
                  <a:lnTo>
                    <a:pt x="947352" y="1981415"/>
                  </a:lnTo>
                  <a:lnTo>
                    <a:pt x="1021006" y="1954810"/>
                  </a:lnTo>
                  <a:lnTo>
                    <a:pt x="1064262" y="1928667"/>
                  </a:lnTo>
                  <a:lnTo>
                    <a:pt x="1102270" y="1898041"/>
                  </a:lnTo>
                  <a:lnTo>
                    <a:pt x="1135330" y="1864143"/>
                  </a:lnTo>
                  <a:lnTo>
                    <a:pt x="1163739" y="1828185"/>
                  </a:lnTo>
                  <a:lnTo>
                    <a:pt x="1187794" y="1791378"/>
                  </a:lnTo>
                  <a:lnTo>
                    <a:pt x="1207795" y="1754936"/>
                  </a:lnTo>
                  <a:lnTo>
                    <a:pt x="1227044" y="1713036"/>
                  </a:lnTo>
                  <a:lnTo>
                    <a:pt x="1243715" y="1669031"/>
                  </a:lnTo>
                  <a:lnTo>
                    <a:pt x="1257822" y="1623236"/>
                  </a:lnTo>
                  <a:lnTo>
                    <a:pt x="1269379" y="1575967"/>
                  </a:lnTo>
                  <a:lnTo>
                    <a:pt x="1278399" y="1527536"/>
                  </a:lnTo>
                  <a:lnTo>
                    <a:pt x="1284895" y="1478260"/>
                  </a:lnTo>
                  <a:lnTo>
                    <a:pt x="1288882" y="1428451"/>
                  </a:lnTo>
                  <a:lnTo>
                    <a:pt x="1290373" y="1378426"/>
                  </a:lnTo>
                  <a:lnTo>
                    <a:pt x="1289381" y="1328497"/>
                  </a:lnTo>
                  <a:lnTo>
                    <a:pt x="1285921" y="1278980"/>
                  </a:lnTo>
                  <a:lnTo>
                    <a:pt x="1280005" y="1230190"/>
                  </a:lnTo>
                  <a:lnTo>
                    <a:pt x="1271648" y="1182440"/>
                  </a:lnTo>
                  <a:lnTo>
                    <a:pt x="1260862" y="1136045"/>
                  </a:lnTo>
                  <a:lnTo>
                    <a:pt x="1247662" y="1091320"/>
                  </a:lnTo>
                  <a:lnTo>
                    <a:pt x="1232062" y="1048579"/>
                  </a:lnTo>
                  <a:lnTo>
                    <a:pt x="1214074" y="1008136"/>
                  </a:lnTo>
                  <a:lnTo>
                    <a:pt x="1193712" y="970307"/>
                  </a:lnTo>
                  <a:lnTo>
                    <a:pt x="1170990" y="935405"/>
                  </a:lnTo>
                  <a:lnTo>
                    <a:pt x="1160602" y="923874"/>
                  </a:lnTo>
                  <a:lnTo>
                    <a:pt x="1159442" y="922642"/>
                  </a:lnTo>
                  <a:close/>
                </a:path>
                <a:path w="1529715" h="1994535">
                  <a:moveTo>
                    <a:pt x="1529346" y="846136"/>
                  </a:moveTo>
                  <a:lnTo>
                    <a:pt x="1503061" y="849107"/>
                  </a:lnTo>
                  <a:lnTo>
                    <a:pt x="1445920" y="857745"/>
                  </a:lnTo>
                  <a:lnTo>
                    <a:pt x="1390869" y="861262"/>
                  </a:lnTo>
                  <a:lnTo>
                    <a:pt x="1337828" y="866769"/>
                  </a:lnTo>
                  <a:lnTo>
                    <a:pt x="1286813" y="874261"/>
                  </a:lnTo>
                  <a:lnTo>
                    <a:pt x="1237836" y="883735"/>
                  </a:lnTo>
                  <a:lnTo>
                    <a:pt x="1190914" y="895185"/>
                  </a:lnTo>
                  <a:lnTo>
                    <a:pt x="1146060" y="908608"/>
                  </a:lnTo>
                  <a:lnTo>
                    <a:pt x="1188699" y="908608"/>
                  </a:lnTo>
                  <a:lnTo>
                    <a:pt x="1198827" y="905685"/>
                  </a:lnTo>
                  <a:lnTo>
                    <a:pt x="1244376" y="894968"/>
                  </a:lnTo>
                  <a:lnTo>
                    <a:pt x="1291955" y="886096"/>
                  </a:lnTo>
                  <a:lnTo>
                    <a:pt x="1341563" y="879064"/>
                  </a:lnTo>
                  <a:lnTo>
                    <a:pt x="1393202" y="873869"/>
                  </a:lnTo>
                  <a:lnTo>
                    <a:pt x="1446872" y="870508"/>
                  </a:lnTo>
                  <a:lnTo>
                    <a:pt x="1447660" y="870432"/>
                  </a:lnTo>
                  <a:lnTo>
                    <a:pt x="1512641" y="860780"/>
                  </a:lnTo>
                  <a:lnTo>
                    <a:pt x="1529346" y="859041"/>
                  </a:lnTo>
                  <a:lnTo>
                    <a:pt x="1529346" y="846136"/>
                  </a:lnTo>
                  <a:close/>
                </a:path>
              </a:pathLst>
            </a:custGeom>
            <a:solidFill>
              <a:srgbClr val="15747C"/>
            </a:solidFill>
          </p:spPr>
          <p:txBody>
            <a:bodyPr wrap="square" lIns="0" tIns="0" rIns="0" bIns="0" rtlCol="0"/>
            <a:lstStyle/>
            <a:p>
              <a:endParaRPr/>
            </a:p>
          </p:txBody>
        </p:sp>
      </p:grpSp>
      <p:sp>
        <p:nvSpPr>
          <p:cNvPr id="35" name="object 35"/>
          <p:cNvSpPr txBox="1">
            <a:spLocks noGrp="1"/>
          </p:cNvSpPr>
          <p:nvPr>
            <p:ph type="title"/>
          </p:nvPr>
        </p:nvSpPr>
        <p:spPr>
          <a:xfrm>
            <a:off x="1847768" y="402874"/>
            <a:ext cx="8312524" cy="594393"/>
          </a:xfrm>
          <a:prstGeom prst="rect">
            <a:avLst/>
          </a:prstGeom>
        </p:spPr>
        <p:txBody>
          <a:bodyPr vert="horz" wrap="square" lIns="0" tIns="161925" rIns="0" bIns="0" rtlCol="0" anchor="t">
            <a:spAutoFit/>
          </a:bodyPr>
          <a:lstStyle/>
          <a:p>
            <a:pPr algn="ctr">
              <a:spcBef>
                <a:spcPts val="1275"/>
              </a:spcBef>
              <a:tabLst>
                <a:tab pos="1569085" algn="l"/>
                <a:tab pos="3059430" algn="l"/>
              </a:tabLst>
            </a:pPr>
            <a:r>
              <a:rPr lang="es-EC" sz="2800" spc="10" dirty="0">
                <a:solidFill>
                  <a:srgbClr val="15747C"/>
                </a:solidFill>
              </a:rPr>
              <a:t>HALLAZGOS</a:t>
            </a:r>
            <a:endParaRPr sz="2800" dirty="0"/>
          </a:p>
        </p:txBody>
      </p:sp>
      <p:sp>
        <p:nvSpPr>
          <p:cNvPr id="23" name="object 17">
            <a:extLst>
              <a:ext uri="{FF2B5EF4-FFF2-40B4-BE49-F238E27FC236}">
                <a16:creationId xmlns:a16="http://schemas.microsoft.com/office/drawing/2014/main" id="{3F001E38-6BF4-1221-35CD-C86C0A9EAB82}"/>
              </a:ext>
            </a:extLst>
          </p:cNvPr>
          <p:cNvSpPr txBox="1"/>
          <p:nvPr/>
        </p:nvSpPr>
        <p:spPr>
          <a:xfrm flipH="1">
            <a:off x="1608095" y="1351296"/>
            <a:ext cx="8676882" cy="1119537"/>
          </a:xfrm>
          <a:prstGeom prst="rect">
            <a:avLst/>
          </a:prstGeom>
        </p:spPr>
        <p:txBody>
          <a:bodyPr vert="horz" wrap="square" lIns="0" tIns="11430" rIns="0" bIns="0" rtlCol="0" anchor="t">
            <a:spAutoFit/>
          </a:bodyPr>
          <a:lstStyle/>
          <a:p>
            <a:pPr marL="12700" algn="just">
              <a:spcBef>
                <a:spcPts val="90"/>
              </a:spcBef>
            </a:pPr>
            <a:r>
              <a:rPr lang="es-EC" dirty="0">
                <a:latin typeface="Calibri"/>
                <a:cs typeface="Calibri"/>
              </a:rPr>
              <a:t>Las necesidades y deseos de los habitantes en situación de calle se embarcan en tres aspectos: en la salud, la reinserción social y la sostenibilidad económica de los mismos. Estas son las </a:t>
            </a:r>
            <a:r>
              <a:rPr lang="es-EC" b="1" dirty="0">
                <a:latin typeface="Calibri"/>
                <a:cs typeface="Calibri"/>
              </a:rPr>
              <a:t>áreas de mejora </a:t>
            </a:r>
            <a:r>
              <a:rPr lang="es-EC" dirty="0">
                <a:latin typeface="Calibri"/>
                <a:cs typeface="Calibri"/>
              </a:rPr>
              <a:t>en las que los servicios del Patronato Municipal San José pueden ser innovados.</a:t>
            </a:r>
          </a:p>
        </p:txBody>
      </p:sp>
      <p:graphicFrame>
        <p:nvGraphicFramePr>
          <p:cNvPr id="24" name="Diagrama 23">
            <a:extLst>
              <a:ext uri="{FF2B5EF4-FFF2-40B4-BE49-F238E27FC236}">
                <a16:creationId xmlns:a16="http://schemas.microsoft.com/office/drawing/2014/main" id="{B4502BE7-CD84-11E8-E2A1-2BD43E5FDB59}"/>
              </a:ext>
            </a:extLst>
          </p:cNvPr>
          <p:cNvGraphicFramePr/>
          <p:nvPr>
            <p:extLst>
              <p:ext uri="{D42A27DB-BD31-4B8C-83A1-F6EECF244321}">
                <p14:modId xmlns:p14="http://schemas.microsoft.com/office/powerpoint/2010/main" val="2669765865"/>
              </p:ext>
            </p:extLst>
          </p:nvPr>
        </p:nvGraphicFramePr>
        <p:xfrm>
          <a:off x="1837681" y="2800641"/>
          <a:ext cx="8233054" cy="2965137"/>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25" name="object 17">
            <a:extLst>
              <a:ext uri="{FF2B5EF4-FFF2-40B4-BE49-F238E27FC236}">
                <a16:creationId xmlns:a16="http://schemas.microsoft.com/office/drawing/2014/main" id="{8916B8CC-61E8-1201-4B3D-032F6518B5BC}"/>
              </a:ext>
            </a:extLst>
          </p:cNvPr>
          <p:cNvSpPr txBox="1"/>
          <p:nvPr/>
        </p:nvSpPr>
        <p:spPr>
          <a:xfrm flipH="1">
            <a:off x="7010400" y="5886682"/>
            <a:ext cx="2623184" cy="380873"/>
          </a:xfrm>
          <a:prstGeom prst="rect">
            <a:avLst/>
          </a:prstGeom>
        </p:spPr>
        <p:txBody>
          <a:bodyPr vert="horz" wrap="square" lIns="0" tIns="11430" rIns="0" bIns="0" rtlCol="0" anchor="t">
            <a:spAutoFit/>
          </a:bodyPr>
          <a:lstStyle/>
          <a:p>
            <a:pPr marL="12700" algn="ctr">
              <a:spcBef>
                <a:spcPts val="90"/>
              </a:spcBef>
            </a:pPr>
            <a:r>
              <a:rPr lang="es-EC" sz="1200" i="1" dirty="0">
                <a:latin typeface="Calibri"/>
                <a:cs typeface="Calibri"/>
              </a:rPr>
              <a:t>*Se escoge está área, alineada a los objetivos del Patronato. </a:t>
            </a:r>
          </a:p>
        </p:txBody>
      </p:sp>
      <p:sp>
        <p:nvSpPr>
          <p:cNvPr id="26" name="Flecha: a la derecha 25">
            <a:extLst>
              <a:ext uri="{FF2B5EF4-FFF2-40B4-BE49-F238E27FC236}">
                <a16:creationId xmlns:a16="http://schemas.microsoft.com/office/drawing/2014/main" id="{4E84F3AC-9265-A563-390E-664DC2205828}"/>
              </a:ext>
            </a:extLst>
          </p:cNvPr>
          <p:cNvSpPr/>
          <p:nvPr/>
        </p:nvSpPr>
        <p:spPr>
          <a:xfrm rot="18970952" flipH="1">
            <a:off x="9567753" y="2824186"/>
            <a:ext cx="762000" cy="533400"/>
          </a:xfrm>
          <a:prstGeom prst="rightArrow">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27" name="Flecha: a la derecha 26">
            <a:extLst>
              <a:ext uri="{FF2B5EF4-FFF2-40B4-BE49-F238E27FC236}">
                <a16:creationId xmlns:a16="http://schemas.microsoft.com/office/drawing/2014/main" id="{72866286-709D-3D20-A14C-3D259F9D2E68}"/>
              </a:ext>
            </a:extLst>
          </p:cNvPr>
          <p:cNvSpPr/>
          <p:nvPr/>
        </p:nvSpPr>
        <p:spPr>
          <a:xfrm flipH="1">
            <a:off x="9973318" y="3900466"/>
            <a:ext cx="762000" cy="533400"/>
          </a:xfrm>
          <a:prstGeom prst="rightArrow">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28" name="Flecha: a la derecha 27">
            <a:extLst>
              <a:ext uri="{FF2B5EF4-FFF2-40B4-BE49-F238E27FC236}">
                <a16:creationId xmlns:a16="http://schemas.microsoft.com/office/drawing/2014/main" id="{22594AE4-EA1D-D0D2-2FB5-F562756EEB7F}"/>
              </a:ext>
            </a:extLst>
          </p:cNvPr>
          <p:cNvSpPr/>
          <p:nvPr/>
        </p:nvSpPr>
        <p:spPr>
          <a:xfrm rot="1418141" flipH="1">
            <a:off x="9779293" y="5020346"/>
            <a:ext cx="762000" cy="533400"/>
          </a:xfrm>
          <a:prstGeom prst="rightArrow">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Tree>
    <p:extLst>
      <p:ext uri="{BB962C8B-B14F-4D97-AF65-F5344CB8AC3E}">
        <p14:creationId xmlns:p14="http://schemas.microsoft.com/office/powerpoint/2010/main" val="1184119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animBg="1"/>
      <p:bldP spid="27" grpId="0" animBg="1"/>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5369030"/>
            <a:ext cx="1632585" cy="1489075"/>
            <a:chOff x="0" y="5369030"/>
            <a:chExt cx="1632585" cy="1489075"/>
          </a:xfrm>
        </p:grpSpPr>
        <p:sp>
          <p:nvSpPr>
            <p:cNvPr id="3" name="object 3"/>
            <p:cNvSpPr/>
            <p:nvPr/>
          </p:nvSpPr>
          <p:spPr>
            <a:xfrm>
              <a:off x="0" y="5369030"/>
              <a:ext cx="1632585" cy="1489075"/>
            </a:xfrm>
            <a:custGeom>
              <a:avLst/>
              <a:gdLst/>
              <a:ahLst/>
              <a:cxnLst/>
              <a:rect l="l" t="t" r="r" b="b"/>
              <a:pathLst>
                <a:path w="1632585" h="1489075">
                  <a:moveTo>
                    <a:pt x="167951" y="0"/>
                  </a:moveTo>
                  <a:lnTo>
                    <a:pt x="123439" y="3662"/>
                  </a:lnTo>
                  <a:lnTo>
                    <a:pt x="78973" y="11420"/>
                  </a:lnTo>
                  <a:lnTo>
                    <a:pt x="34801" y="22978"/>
                  </a:lnTo>
                  <a:lnTo>
                    <a:pt x="0" y="34994"/>
                  </a:lnTo>
                  <a:lnTo>
                    <a:pt x="0" y="1488969"/>
                  </a:lnTo>
                  <a:lnTo>
                    <a:pt x="1632466" y="1488969"/>
                  </a:lnTo>
                  <a:lnTo>
                    <a:pt x="1610557" y="1475334"/>
                  </a:lnTo>
                  <a:lnTo>
                    <a:pt x="1586312" y="1459452"/>
                  </a:lnTo>
                  <a:lnTo>
                    <a:pt x="1539466" y="1426012"/>
                  </a:lnTo>
                  <a:lnTo>
                    <a:pt x="1494436" y="1389570"/>
                  </a:lnTo>
                  <a:lnTo>
                    <a:pt x="1450766" y="1349204"/>
                  </a:lnTo>
                  <a:lnTo>
                    <a:pt x="1408004" y="1303990"/>
                  </a:lnTo>
                  <a:lnTo>
                    <a:pt x="1365695" y="1253004"/>
                  </a:lnTo>
                  <a:lnTo>
                    <a:pt x="1323386" y="1195325"/>
                  </a:lnTo>
                  <a:lnTo>
                    <a:pt x="1302089" y="1163687"/>
                  </a:lnTo>
                  <a:lnTo>
                    <a:pt x="1280622" y="1130030"/>
                  </a:lnTo>
                  <a:lnTo>
                    <a:pt x="1258928" y="1094238"/>
                  </a:lnTo>
                  <a:lnTo>
                    <a:pt x="1236950" y="1056195"/>
                  </a:lnTo>
                  <a:lnTo>
                    <a:pt x="1214631" y="1015787"/>
                  </a:lnTo>
                  <a:lnTo>
                    <a:pt x="1191915" y="972898"/>
                  </a:lnTo>
                  <a:lnTo>
                    <a:pt x="1168745" y="927413"/>
                  </a:lnTo>
                  <a:lnTo>
                    <a:pt x="1145064" y="879216"/>
                  </a:lnTo>
                  <a:lnTo>
                    <a:pt x="1120816" y="828192"/>
                  </a:lnTo>
                  <a:lnTo>
                    <a:pt x="1095943" y="774225"/>
                  </a:lnTo>
                  <a:lnTo>
                    <a:pt x="1070390" y="717201"/>
                  </a:lnTo>
                  <a:lnTo>
                    <a:pt x="1044099" y="657004"/>
                  </a:lnTo>
                  <a:lnTo>
                    <a:pt x="1017013" y="593518"/>
                  </a:lnTo>
                  <a:lnTo>
                    <a:pt x="989542" y="551036"/>
                  </a:lnTo>
                  <a:lnTo>
                    <a:pt x="960280" y="510457"/>
                  </a:lnTo>
                  <a:lnTo>
                    <a:pt x="929339" y="471667"/>
                  </a:lnTo>
                  <a:lnTo>
                    <a:pt x="896831" y="434554"/>
                  </a:lnTo>
                  <a:lnTo>
                    <a:pt x="862868" y="399005"/>
                  </a:lnTo>
                  <a:lnTo>
                    <a:pt x="827561" y="364907"/>
                  </a:lnTo>
                  <a:lnTo>
                    <a:pt x="791023" y="332147"/>
                  </a:lnTo>
                  <a:lnTo>
                    <a:pt x="753366" y="300614"/>
                  </a:lnTo>
                  <a:lnTo>
                    <a:pt x="714701" y="270193"/>
                  </a:lnTo>
                  <a:lnTo>
                    <a:pt x="675141" y="240774"/>
                  </a:lnTo>
                  <a:lnTo>
                    <a:pt x="634798" y="212242"/>
                  </a:lnTo>
                  <a:lnTo>
                    <a:pt x="593783" y="184485"/>
                  </a:lnTo>
                  <a:lnTo>
                    <a:pt x="552209" y="157391"/>
                  </a:lnTo>
                  <a:lnTo>
                    <a:pt x="510188" y="130847"/>
                  </a:lnTo>
                  <a:lnTo>
                    <a:pt x="467831" y="104740"/>
                  </a:lnTo>
                  <a:lnTo>
                    <a:pt x="382559" y="53387"/>
                  </a:lnTo>
                  <a:lnTo>
                    <a:pt x="341523" y="32170"/>
                  </a:lnTo>
                  <a:lnTo>
                    <a:pt x="299296" y="16516"/>
                  </a:lnTo>
                  <a:lnTo>
                    <a:pt x="256127" y="6132"/>
                  </a:lnTo>
                  <a:lnTo>
                    <a:pt x="212263" y="725"/>
                  </a:lnTo>
                  <a:lnTo>
                    <a:pt x="167951" y="0"/>
                  </a:lnTo>
                  <a:close/>
                </a:path>
              </a:pathLst>
            </a:custGeom>
            <a:solidFill>
              <a:srgbClr val="4B2667"/>
            </a:solidFill>
          </p:spPr>
          <p:txBody>
            <a:bodyPr wrap="square" lIns="0" tIns="0" rIns="0" bIns="0" rtlCol="0"/>
            <a:lstStyle/>
            <a:p>
              <a:endParaRPr/>
            </a:p>
          </p:txBody>
        </p:sp>
        <p:sp>
          <p:nvSpPr>
            <p:cNvPr id="4" name="object 4"/>
            <p:cNvSpPr/>
            <p:nvPr/>
          </p:nvSpPr>
          <p:spPr>
            <a:xfrm>
              <a:off x="0" y="5687051"/>
              <a:ext cx="1476375" cy="1171575"/>
            </a:xfrm>
            <a:custGeom>
              <a:avLst/>
              <a:gdLst/>
              <a:ahLst/>
              <a:cxnLst/>
              <a:rect l="l" t="t" r="r" b="b"/>
              <a:pathLst>
                <a:path w="1476375" h="1171575">
                  <a:moveTo>
                    <a:pt x="0" y="399014"/>
                  </a:moveTo>
                  <a:lnTo>
                    <a:pt x="0" y="418677"/>
                  </a:lnTo>
                  <a:lnTo>
                    <a:pt x="43294" y="462765"/>
                  </a:lnTo>
                  <a:lnTo>
                    <a:pt x="77010" y="496743"/>
                  </a:lnTo>
                  <a:lnTo>
                    <a:pt x="111170" y="530466"/>
                  </a:lnTo>
                  <a:lnTo>
                    <a:pt x="145905" y="563716"/>
                  </a:lnTo>
                  <a:lnTo>
                    <a:pt x="181351" y="596274"/>
                  </a:lnTo>
                  <a:lnTo>
                    <a:pt x="217639" y="627924"/>
                  </a:lnTo>
                  <a:lnTo>
                    <a:pt x="254904" y="658446"/>
                  </a:lnTo>
                  <a:lnTo>
                    <a:pt x="293279" y="687624"/>
                  </a:lnTo>
                  <a:lnTo>
                    <a:pt x="332898" y="715239"/>
                  </a:lnTo>
                  <a:lnTo>
                    <a:pt x="373893" y="741074"/>
                  </a:lnTo>
                  <a:lnTo>
                    <a:pt x="416398" y="764911"/>
                  </a:lnTo>
                  <a:lnTo>
                    <a:pt x="460547" y="786532"/>
                  </a:lnTo>
                  <a:lnTo>
                    <a:pt x="463379" y="836861"/>
                  </a:lnTo>
                  <a:lnTo>
                    <a:pt x="468966" y="888559"/>
                  </a:lnTo>
                  <a:lnTo>
                    <a:pt x="477306" y="941612"/>
                  </a:lnTo>
                  <a:lnTo>
                    <a:pt x="488400" y="996002"/>
                  </a:lnTo>
                  <a:lnTo>
                    <a:pt x="502245" y="1051714"/>
                  </a:lnTo>
                  <a:lnTo>
                    <a:pt x="518840" y="1108731"/>
                  </a:lnTo>
                  <a:lnTo>
                    <a:pt x="531026" y="1169743"/>
                  </a:lnTo>
                  <a:lnTo>
                    <a:pt x="531313" y="1170947"/>
                  </a:lnTo>
                  <a:lnTo>
                    <a:pt x="545504" y="1170947"/>
                  </a:lnTo>
                  <a:lnTo>
                    <a:pt x="544242" y="1165648"/>
                  </a:lnTo>
                  <a:lnTo>
                    <a:pt x="532328" y="1105848"/>
                  </a:lnTo>
                  <a:lnTo>
                    <a:pt x="532124" y="1105023"/>
                  </a:lnTo>
                  <a:lnTo>
                    <a:pt x="515868" y="1049460"/>
                  </a:lnTo>
                  <a:lnTo>
                    <a:pt x="502215" y="995280"/>
                  </a:lnTo>
                  <a:lnTo>
                    <a:pt x="491167" y="942482"/>
                  </a:lnTo>
                  <a:lnTo>
                    <a:pt x="482727" y="891064"/>
                  </a:lnTo>
                  <a:lnTo>
                    <a:pt x="476897" y="841024"/>
                  </a:lnTo>
                  <a:lnTo>
                    <a:pt x="473679" y="792362"/>
                  </a:lnTo>
                  <a:lnTo>
                    <a:pt x="515767" y="792362"/>
                  </a:lnTo>
                  <a:lnTo>
                    <a:pt x="501200" y="788920"/>
                  </a:lnTo>
                  <a:lnTo>
                    <a:pt x="494137" y="786074"/>
                  </a:lnTo>
                  <a:lnTo>
                    <a:pt x="487120" y="783173"/>
                  </a:lnTo>
                  <a:lnTo>
                    <a:pt x="480149" y="780215"/>
                  </a:lnTo>
                  <a:lnTo>
                    <a:pt x="473222" y="777198"/>
                  </a:lnTo>
                  <a:lnTo>
                    <a:pt x="473269" y="771343"/>
                  </a:lnTo>
                  <a:lnTo>
                    <a:pt x="460230" y="771343"/>
                  </a:lnTo>
                  <a:lnTo>
                    <a:pt x="413897" y="748225"/>
                  </a:lnTo>
                  <a:lnTo>
                    <a:pt x="369510" y="722715"/>
                  </a:lnTo>
                  <a:lnTo>
                    <a:pt x="326840" y="695019"/>
                  </a:lnTo>
                  <a:lnTo>
                    <a:pt x="285657" y="665339"/>
                  </a:lnTo>
                  <a:lnTo>
                    <a:pt x="245732" y="633878"/>
                  </a:lnTo>
                  <a:lnTo>
                    <a:pt x="206834" y="600840"/>
                  </a:lnTo>
                  <a:lnTo>
                    <a:pt x="168735" y="566428"/>
                  </a:lnTo>
                  <a:lnTo>
                    <a:pt x="131205" y="530845"/>
                  </a:lnTo>
                  <a:lnTo>
                    <a:pt x="94013" y="494296"/>
                  </a:lnTo>
                  <a:lnTo>
                    <a:pt x="56932" y="456982"/>
                  </a:lnTo>
                  <a:lnTo>
                    <a:pt x="0" y="399014"/>
                  </a:lnTo>
                  <a:close/>
                </a:path>
                <a:path w="1476375" h="1171575">
                  <a:moveTo>
                    <a:pt x="515767" y="792362"/>
                  </a:moveTo>
                  <a:lnTo>
                    <a:pt x="473679" y="792362"/>
                  </a:lnTo>
                  <a:lnTo>
                    <a:pt x="481324" y="795664"/>
                  </a:lnTo>
                  <a:lnTo>
                    <a:pt x="538096" y="811723"/>
                  </a:lnTo>
                  <a:lnTo>
                    <a:pt x="581299" y="818385"/>
                  </a:lnTo>
                  <a:lnTo>
                    <a:pt x="626125" y="822021"/>
                  </a:lnTo>
                  <a:lnTo>
                    <a:pt x="672302" y="822718"/>
                  </a:lnTo>
                  <a:lnTo>
                    <a:pt x="719553" y="820563"/>
                  </a:lnTo>
                  <a:lnTo>
                    <a:pt x="767604" y="815640"/>
                  </a:lnTo>
                  <a:lnTo>
                    <a:pt x="808888" y="809179"/>
                  </a:lnTo>
                  <a:lnTo>
                    <a:pt x="673417" y="809179"/>
                  </a:lnTo>
                  <a:lnTo>
                    <a:pt x="628082" y="808534"/>
                  </a:lnTo>
                  <a:lnTo>
                    <a:pt x="584087" y="804999"/>
                  </a:lnTo>
                  <a:lnTo>
                    <a:pt x="541703" y="798489"/>
                  </a:lnTo>
                  <a:lnTo>
                    <a:pt x="515767" y="792362"/>
                  </a:lnTo>
                  <a:close/>
                </a:path>
                <a:path w="1476375" h="1171575">
                  <a:moveTo>
                    <a:pt x="1343227" y="13913"/>
                  </a:moveTo>
                  <a:lnTo>
                    <a:pt x="1234825" y="13913"/>
                  </a:lnTo>
                  <a:lnTo>
                    <a:pt x="1280448" y="14437"/>
                  </a:lnTo>
                  <a:lnTo>
                    <a:pt x="1325188" y="21997"/>
                  </a:lnTo>
                  <a:lnTo>
                    <a:pt x="1367732" y="38058"/>
                  </a:lnTo>
                  <a:lnTo>
                    <a:pt x="1406765" y="64089"/>
                  </a:lnTo>
                  <a:lnTo>
                    <a:pt x="1440975" y="101558"/>
                  </a:lnTo>
                  <a:lnTo>
                    <a:pt x="1455864" y="156841"/>
                  </a:lnTo>
                  <a:lnTo>
                    <a:pt x="1462472" y="209627"/>
                  </a:lnTo>
                  <a:lnTo>
                    <a:pt x="1461738" y="259811"/>
                  </a:lnTo>
                  <a:lnTo>
                    <a:pt x="1454601" y="307293"/>
                  </a:lnTo>
                  <a:lnTo>
                    <a:pt x="1442002" y="351969"/>
                  </a:lnTo>
                  <a:lnTo>
                    <a:pt x="1424878" y="393736"/>
                  </a:lnTo>
                  <a:lnTo>
                    <a:pt x="1404171" y="432493"/>
                  </a:lnTo>
                  <a:lnTo>
                    <a:pt x="1380819" y="468137"/>
                  </a:lnTo>
                  <a:lnTo>
                    <a:pt x="1355761" y="500565"/>
                  </a:lnTo>
                  <a:lnTo>
                    <a:pt x="1329938" y="529675"/>
                  </a:lnTo>
                  <a:lnTo>
                    <a:pt x="1297025" y="562211"/>
                  </a:lnTo>
                  <a:lnTo>
                    <a:pt x="1261387" y="593129"/>
                  </a:lnTo>
                  <a:lnTo>
                    <a:pt x="1223295" y="622342"/>
                  </a:lnTo>
                  <a:lnTo>
                    <a:pt x="1183020" y="649768"/>
                  </a:lnTo>
                  <a:lnTo>
                    <a:pt x="1140833" y="675320"/>
                  </a:lnTo>
                  <a:lnTo>
                    <a:pt x="1097004" y="698914"/>
                  </a:lnTo>
                  <a:lnTo>
                    <a:pt x="1051806" y="720466"/>
                  </a:lnTo>
                  <a:lnTo>
                    <a:pt x="1005509" y="739891"/>
                  </a:lnTo>
                  <a:lnTo>
                    <a:pt x="958384" y="757103"/>
                  </a:lnTo>
                  <a:lnTo>
                    <a:pt x="910701" y="772019"/>
                  </a:lnTo>
                  <a:lnTo>
                    <a:pt x="862733" y="784553"/>
                  </a:lnTo>
                  <a:lnTo>
                    <a:pt x="814749" y="794621"/>
                  </a:lnTo>
                  <a:lnTo>
                    <a:pt x="767021" y="802137"/>
                  </a:lnTo>
                  <a:lnTo>
                    <a:pt x="719820" y="807018"/>
                  </a:lnTo>
                  <a:lnTo>
                    <a:pt x="673417" y="809179"/>
                  </a:lnTo>
                  <a:lnTo>
                    <a:pt x="808888" y="809179"/>
                  </a:lnTo>
                  <a:lnTo>
                    <a:pt x="865006" y="797840"/>
                  </a:lnTo>
                  <a:lnTo>
                    <a:pt x="913807" y="785135"/>
                  </a:lnTo>
                  <a:lnTo>
                    <a:pt x="962307" y="770009"/>
                  </a:lnTo>
                  <a:lnTo>
                    <a:pt x="1010234" y="752547"/>
                  </a:lnTo>
                  <a:lnTo>
                    <a:pt x="1057310" y="732835"/>
                  </a:lnTo>
                  <a:lnTo>
                    <a:pt x="1103262" y="710961"/>
                  </a:lnTo>
                  <a:lnTo>
                    <a:pt x="1147814" y="687010"/>
                  </a:lnTo>
                  <a:lnTo>
                    <a:pt x="1190691" y="661069"/>
                  </a:lnTo>
                  <a:lnTo>
                    <a:pt x="1231620" y="633223"/>
                  </a:lnTo>
                  <a:lnTo>
                    <a:pt x="1270323" y="603560"/>
                  </a:lnTo>
                  <a:lnTo>
                    <a:pt x="1306528" y="572165"/>
                  </a:lnTo>
                  <a:lnTo>
                    <a:pt x="1339959" y="539124"/>
                  </a:lnTo>
                  <a:lnTo>
                    <a:pt x="1366601" y="509082"/>
                  </a:lnTo>
                  <a:lnTo>
                    <a:pt x="1392447" y="475595"/>
                  </a:lnTo>
                  <a:lnTo>
                    <a:pt x="1416522" y="438768"/>
                  </a:lnTo>
                  <a:lnTo>
                    <a:pt x="1437854" y="398704"/>
                  </a:lnTo>
                  <a:lnTo>
                    <a:pt x="1455467" y="355506"/>
                  </a:lnTo>
                  <a:lnTo>
                    <a:pt x="1468388" y="309277"/>
                  </a:lnTo>
                  <a:lnTo>
                    <a:pt x="1475643" y="260123"/>
                  </a:lnTo>
                  <a:lnTo>
                    <a:pt x="1476259" y="208145"/>
                  </a:lnTo>
                  <a:lnTo>
                    <a:pt x="1469260" y="153448"/>
                  </a:lnTo>
                  <a:lnTo>
                    <a:pt x="1453675" y="96135"/>
                  </a:lnTo>
                  <a:lnTo>
                    <a:pt x="1452773" y="94382"/>
                  </a:lnTo>
                  <a:lnTo>
                    <a:pt x="1416838" y="54517"/>
                  </a:lnTo>
                  <a:lnTo>
                    <a:pt x="1375970" y="26686"/>
                  </a:lnTo>
                  <a:lnTo>
                    <a:pt x="1343227" y="13913"/>
                  </a:lnTo>
                  <a:close/>
                </a:path>
                <a:path w="1476375" h="1171575">
                  <a:moveTo>
                    <a:pt x="1237372" y="0"/>
                  </a:moveTo>
                  <a:lnTo>
                    <a:pt x="1190376" y="4907"/>
                  </a:lnTo>
                  <a:lnTo>
                    <a:pt x="1145249" y="14151"/>
                  </a:lnTo>
                  <a:lnTo>
                    <a:pt x="1103351" y="26190"/>
                  </a:lnTo>
                  <a:lnTo>
                    <a:pt x="1066042" y="39486"/>
                  </a:lnTo>
                  <a:lnTo>
                    <a:pt x="1010635" y="63686"/>
                  </a:lnTo>
                  <a:lnTo>
                    <a:pt x="955538" y="86101"/>
                  </a:lnTo>
                  <a:lnTo>
                    <a:pt x="903278" y="110028"/>
                  </a:lnTo>
                  <a:lnTo>
                    <a:pt x="853869" y="135455"/>
                  </a:lnTo>
                  <a:lnTo>
                    <a:pt x="807325" y="162372"/>
                  </a:lnTo>
                  <a:lnTo>
                    <a:pt x="763661" y="190767"/>
                  </a:lnTo>
                  <a:lnTo>
                    <a:pt x="722890" y="220630"/>
                  </a:lnTo>
                  <a:lnTo>
                    <a:pt x="685026" y="251949"/>
                  </a:lnTo>
                  <a:lnTo>
                    <a:pt x="650084" y="284714"/>
                  </a:lnTo>
                  <a:lnTo>
                    <a:pt x="618078" y="318913"/>
                  </a:lnTo>
                  <a:lnTo>
                    <a:pt x="589021" y="354535"/>
                  </a:lnTo>
                  <a:lnTo>
                    <a:pt x="562929" y="391570"/>
                  </a:lnTo>
                  <a:lnTo>
                    <a:pt x="539814" y="430006"/>
                  </a:lnTo>
                  <a:lnTo>
                    <a:pt x="519691" y="469832"/>
                  </a:lnTo>
                  <a:lnTo>
                    <a:pt x="500956" y="515394"/>
                  </a:lnTo>
                  <a:lnTo>
                    <a:pt x="485747" y="562869"/>
                  </a:lnTo>
                  <a:lnTo>
                    <a:pt x="474068" y="612230"/>
                  </a:lnTo>
                  <a:lnTo>
                    <a:pt x="465920" y="663447"/>
                  </a:lnTo>
                  <a:lnTo>
                    <a:pt x="461307" y="716494"/>
                  </a:lnTo>
                  <a:lnTo>
                    <a:pt x="460230" y="771343"/>
                  </a:lnTo>
                  <a:lnTo>
                    <a:pt x="473269" y="771343"/>
                  </a:lnTo>
                  <a:lnTo>
                    <a:pt x="473641" y="725399"/>
                  </a:lnTo>
                  <a:lnTo>
                    <a:pt x="477276" y="675256"/>
                  </a:lnTo>
                  <a:lnTo>
                    <a:pt x="484130" y="626763"/>
                  </a:lnTo>
                  <a:lnTo>
                    <a:pt x="494203" y="579915"/>
                  </a:lnTo>
                  <a:lnTo>
                    <a:pt x="507500" y="534706"/>
                  </a:lnTo>
                  <a:lnTo>
                    <a:pt x="524022" y="491130"/>
                  </a:lnTo>
                  <a:lnTo>
                    <a:pt x="543278" y="450138"/>
                  </a:lnTo>
                  <a:lnTo>
                    <a:pt x="565620" y="410688"/>
                  </a:lnTo>
                  <a:lnTo>
                    <a:pt x="591053" y="372772"/>
                  </a:lnTo>
                  <a:lnTo>
                    <a:pt x="619579" y="336383"/>
                  </a:lnTo>
                  <a:lnTo>
                    <a:pt x="651203" y="301513"/>
                  </a:lnTo>
                  <a:lnTo>
                    <a:pt x="685928" y="268155"/>
                  </a:lnTo>
                  <a:lnTo>
                    <a:pt x="723757" y="236300"/>
                  </a:lnTo>
                  <a:lnTo>
                    <a:pt x="764694" y="205941"/>
                  </a:lnTo>
                  <a:lnTo>
                    <a:pt x="808742" y="177070"/>
                  </a:lnTo>
                  <a:lnTo>
                    <a:pt x="855906" y="149679"/>
                  </a:lnTo>
                  <a:lnTo>
                    <a:pt x="906188" y="123761"/>
                  </a:lnTo>
                  <a:lnTo>
                    <a:pt x="959592" y="99307"/>
                  </a:lnTo>
                  <a:lnTo>
                    <a:pt x="1016121" y="76310"/>
                  </a:lnTo>
                  <a:lnTo>
                    <a:pt x="1039452" y="65445"/>
                  </a:lnTo>
                  <a:lnTo>
                    <a:pt x="1105798" y="39871"/>
                  </a:lnTo>
                  <a:lnTo>
                    <a:pt x="1146187" y="28097"/>
                  </a:lnTo>
                  <a:lnTo>
                    <a:pt x="1189634" y="18955"/>
                  </a:lnTo>
                  <a:lnTo>
                    <a:pt x="1234825" y="13913"/>
                  </a:lnTo>
                  <a:lnTo>
                    <a:pt x="1343227" y="13913"/>
                  </a:lnTo>
                  <a:lnTo>
                    <a:pt x="1331529" y="9349"/>
                  </a:lnTo>
                  <a:lnTo>
                    <a:pt x="1284877" y="967"/>
                  </a:lnTo>
                  <a:lnTo>
                    <a:pt x="1237372" y="0"/>
                  </a:lnTo>
                  <a:close/>
                </a:path>
              </a:pathLst>
            </a:custGeom>
            <a:solidFill>
              <a:srgbClr val="15747C"/>
            </a:solidFill>
          </p:spPr>
          <p:txBody>
            <a:bodyPr wrap="square" lIns="0" tIns="0" rIns="0" bIns="0" rtlCol="0"/>
            <a:lstStyle/>
            <a:p>
              <a:endParaRPr/>
            </a:p>
          </p:txBody>
        </p:sp>
      </p:grpSp>
      <p:sp>
        <p:nvSpPr>
          <p:cNvPr id="5" name="object 5"/>
          <p:cNvSpPr/>
          <p:nvPr/>
        </p:nvSpPr>
        <p:spPr>
          <a:xfrm>
            <a:off x="932868" y="146619"/>
            <a:ext cx="256540" cy="140970"/>
          </a:xfrm>
          <a:custGeom>
            <a:avLst/>
            <a:gdLst/>
            <a:ahLst/>
            <a:cxnLst/>
            <a:rect l="l" t="t" r="r" b="b"/>
            <a:pathLst>
              <a:path w="256540" h="140970">
                <a:moveTo>
                  <a:pt x="96675" y="0"/>
                </a:moveTo>
                <a:lnTo>
                  <a:pt x="55292" y="2922"/>
                </a:lnTo>
                <a:lnTo>
                  <a:pt x="16244" y="19026"/>
                </a:lnTo>
                <a:lnTo>
                  <a:pt x="4833" y="29742"/>
                </a:lnTo>
                <a:lnTo>
                  <a:pt x="0" y="42718"/>
                </a:lnTo>
                <a:lnTo>
                  <a:pt x="2098" y="56341"/>
                </a:lnTo>
                <a:lnTo>
                  <a:pt x="50257" y="97916"/>
                </a:lnTo>
                <a:lnTo>
                  <a:pt x="92493" y="119476"/>
                </a:lnTo>
                <a:lnTo>
                  <a:pt x="137469" y="133670"/>
                </a:lnTo>
                <a:lnTo>
                  <a:pt x="184463" y="140487"/>
                </a:lnTo>
                <a:lnTo>
                  <a:pt x="232754" y="139917"/>
                </a:lnTo>
                <a:lnTo>
                  <a:pt x="246783" y="133959"/>
                </a:lnTo>
                <a:lnTo>
                  <a:pt x="254987" y="121546"/>
                </a:lnTo>
                <a:lnTo>
                  <a:pt x="256487" y="106524"/>
                </a:lnTo>
                <a:lnTo>
                  <a:pt x="250407" y="92736"/>
                </a:lnTo>
                <a:lnTo>
                  <a:pt x="233167" y="74507"/>
                </a:lnTo>
                <a:lnTo>
                  <a:pt x="214509" y="58427"/>
                </a:lnTo>
                <a:lnTo>
                  <a:pt x="194534" y="44491"/>
                </a:lnTo>
                <a:lnTo>
                  <a:pt x="173343" y="32691"/>
                </a:lnTo>
                <a:lnTo>
                  <a:pt x="136993" y="9876"/>
                </a:lnTo>
                <a:lnTo>
                  <a:pt x="96675" y="0"/>
                </a:lnTo>
                <a:close/>
              </a:path>
            </a:pathLst>
          </a:custGeom>
          <a:solidFill>
            <a:srgbClr val="F49331"/>
          </a:solidFill>
        </p:spPr>
        <p:txBody>
          <a:bodyPr wrap="square" lIns="0" tIns="0" rIns="0" bIns="0" rtlCol="0"/>
          <a:lstStyle/>
          <a:p>
            <a:endParaRPr/>
          </a:p>
        </p:txBody>
      </p:sp>
      <p:sp>
        <p:nvSpPr>
          <p:cNvPr id="6" name="object 6"/>
          <p:cNvSpPr/>
          <p:nvPr/>
        </p:nvSpPr>
        <p:spPr>
          <a:xfrm>
            <a:off x="1254009" y="551202"/>
            <a:ext cx="256540" cy="140970"/>
          </a:xfrm>
          <a:custGeom>
            <a:avLst/>
            <a:gdLst/>
            <a:ahLst/>
            <a:cxnLst/>
            <a:rect l="l" t="t" r="r" b="b"/>
            <a:pathLst>
              <a:path w="256540" h="140970">
                <a:moveTo>
                  <a:pt x="96675" y="0"/>
                </a:moveTo>
                <a:lnTo>
                  <a:pt x="55292" y="2918"/>
                </a:lnTo>
                <a:lnTo>
                  <a:pt x="16244" y="19015"/>
                </a:lnTo>
                <a:lnTo>
                  <a:pt x="4833" y="29738"/>
                </a:lnTo>
                <a:lnTo>
                  <a:pt x="0" y="42716"/>
                </a:lnTo>
                <a:lnTo>
                  <a:pt x="2098" y="56337"/>
                </a:lnTo>
                <a:lnTo>
                  <a:pt x="50257" y="97905"/>
                </a:lnTo>
                <a:lnTo>
                  <a:pt x="92493" y="119466"/>
                </a:lnTo>
                <a:lnTo>
                  <a:pt x="137469" y="133662"/>
                </a:lnTo>
                <a:lnTo>
                  <a:pt x="184463" y="140483"/>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7" name="object 7"/>
          <p:cNvSpPr/>
          <p:nvPr/>
        </p:nvSpPr>
        <p:spPr>
          <a:xfrm>
            <a:off x="756326" y="794948"/>
            <a:ext cx="256540" cy="140970"/>
          </a:xfrm>
          <a:custGeom>
            <a:avLst/>
            <a:gdLst/>
            <a:ahLst/>
            <a:cxnLst/>
            <a:rect l="l" t="t" r="r" b="b"/>
            <a:pathLst>
              <a:path w="256540" h="140969">
                <a:moveTo>
                  <a:pt x="96670" y="0"/>
                </a:moveTo>
                <a:lnTo>
                  <a:pt x="55288" y="2921"/>
                </a:lnTo>
                <a:lnTo>
                  <a:pt x="16240" y="19019"/>
                </a:lnTo>
                <a:lnTo>
                  <a:pt x="4830" y="29743"/>
                </a:lnTo>
                <a:lnTo>
                  <a:pt x="0" y="42721"/>
                </a:lnTo>
                <a:lnTo>
                  <a:pt x="2099" y="56342"/>
                </a:lnTo>
                <a:lnTo>
                  <a:pt x="50257" y="97910"/>
                </a:lnTo>
                <a:lnTo>
                  <a:pt x="92494" y="119471"/>
                </a:lnTo>
                <a:lnTo>
                  <a:pt x="137468" y="133667"/>
                </a:lnTo>
                <a:lnTo>
                  <a:pt x="184459" y="140487"/>
                </a:lnTo>
                <a:lnTo>
                  <a:pt x="232749" y="139923"/>
                </a:lnTo>
                <a:lnTo>
                  <a:pt x="246779" y="133959"/>
                </a:lnTo>
                <a:lnTo>
                  <a:pt x="254982" y="121542"/>
                </a:lnTo>
                <a:lnTo>
                  <a:pt x="256483" y="106517"/>
                </a:lnTo>
                <a:lnTo>
                  <a:pt x="250402" y="92730"/>
                </a:lnTo>
                <a:lnTo>
                  <a:pt x="233164" y="74506"/>
                </a:lnTo>
                <a:lnTo>
                  <a:pt x="214509" y="58427"/>
                </a:lnTo>
                <a:lnTo>
                  <a:pt x="194535" y="44492"/>
                </a:lnTo>
                <a:lnTo>
                  <a:pt x="173339" y="32697"/>
                </a:lnTo>
                <a:lnTo>
                  <a:pt x="136989" y="9877"/>
                </a:lnTo>
                <a:lnTo>
                  <a:pt x="96670" y="0"/>
                </a:lnTo>
                <a:close/>
              </a:path>
            </a:pathLst>
          </a:custGeom>
          <a:solidFill>
            <a:srgbClr val="F49331"/>
          </a:solidFill>
        </p:spPr>
        <p:txBody>
          <a:bodyPr wrap="square" lIns="0" tIns="0" rIns="0" bIns="0" rtlCol="0"/>
          <a:lstStyle/>
          <a:p>
            <a:endParaRPr/>
          </a:p>
        </p:txBody>
      </p:sp>
      <p:sp>
        <p:nvSpPr>
          <p:cNvPr id="8" name="object 8"/>
          <p:cNvSpPr/>
          <p:nvPr/>
        </p:nvSpPr>
        <p:spPr>
          <a:xfrm>
            <a:off x="294577" y="0"/>
            <a:ext cx="255270" cy="87630"/>
          </a:xfrm>
          <a:custGeom>
            <a:avLst/>
            <a:gdLst/>
            <a:ahLst/>
            <a:cxnLst/>
            <a:rect l="l" t="t" r="r" b="b"/>
            <a:pathLst>
              <a:path w="255270" h="87630">
                <a:moveTo>
                  <a:pt x="205498" y="0"/>
                </a:moveTo>
                <a:lnTo>
                  <a:pt x="0" y="0"/>
                </a:lnTo>
                <a:lnTo>
                  <a:pt x="472" y="3068"/>
                </a:lnTo>
                <a:lnTo>
                  <a:pt x="48636" y="44638"/>
                </a:lnTo>
                <a:lnTo>
                  <a:pt x="90873" y="66199"/>
                </a:lnTo>
                <a:lnTo>
                  <a:pt x="135847" y="80395"/>
                </a:lnTo>
                <a:lnTo>
                  <a:pt x="182838" y="87215"/>
                </a:lnTo>
                <a:lnTo>
                  <a:pt x="231128" y="86651"/>
                </a:lnTo>
                <a:lnTo>
                  <a:pt x="245157" y="80686"/>
                </a:lnTo>
                <a:lnTo>
                  <a:pt x="253361" y="68270"/>
                </a:lnTo>
                <a:lnTo>
                  <a:pt x="254861" y="53245"/>
                </a:lnTo>
                <a:lnTo>
                  <a:pt x="248781" y="39458"/>
                </a:lnTo>
                <a:lnTo>
                  <a:pt x="231543" y="21234"/>
                </a:lnTo>
                <a:lnTo>
                  <a:pt x="212888" y="5155"/>
                </a:lnTo>
                <a:lnTo>
                  <a:pt x="205498" y="0"/>
                </a:lnTo>
                <a:close/>
              </a:path>
            </a:pathLst>
          </a:custGeom>
          <a:solidFill>
            <a:srgbClr val="F49331"/>
          </a:solidFill>
        </p:spPr>
        <p:txBody>
          <a:bodyPr wrap="square" lIns="0" tIns="0" rIns="0" bIns="0" rtlCol="0"/>
          <a:lstStyle/>
          <a:p>
            <a:endParaRPr/>
          </a:p>
        </p:txBody>
      </p:sp>
      <p:sp>
        <p:nvSpPr>
          <p:cNvPr id="9" name="object 9"/>
          <p:cNvSpPr/>
          <p:nvPr/>
        </p:nvSpPr>
        <p:spPr>
          <a:xfrm>
            <a:off x="637246" y="415323"/>
            <a:ext cx="256540" cy="140970"/>
          </a:xfrm>
          <a:custGeom>
            <a:avLst/>
            <a:gdLst/>
            <a:ahLst/>
            <a:cxnLst/>
            <a:rect l="l" t="t" r="r" b="b"/>
            <a:pathLst>
              <a:path w="256540" h="140970">
                <a:moveTo>
                  <a:pt x="96669" y="0"/>
                </a:moveTo>
                <a:lnTo>
                  <a:pt x="55290" y="2920"/>
                </a:lnTo>
                <a:lnTo>
                  <a:pt x="16244" y="19016"/>
                </a:lnTo>
                <a:lnTo>
                  <a:pt x="4833" y="29739"/>
                </a:lnTo>
                <a:lnTo>
                  <a:pt x="0" y="42718"/>
                </a:lnTo>
                <a:lnTo>
                  <a:pt x="2098" y="56339"/>
                </a:lnTo>
                <a:lnTo>
                  <a:pt x="50257" y="97908"/>
                </a:lnTo>
                <a:lnTo>
                  <a:pt x="92493" y="119471"/>
                </a:lnTo>
                <a:lnTo>
                  <a:pt x="137469" y="133669"/>
                </a:lnTo>
                <a:lnTo>
                  <a:pt x="184463" y="140489"/>
                </a:lnTo>
                <a:lnTo>
                  <a:pt x="232754" y="139920"/>
                </a:lnTo>
                <a:lnTo>
                  <a:pt x="246783" y="133957"/>
                </a:lnTo>
                <a:lnTo>
                  <a:pt x="254987" y="121543"/>
                </a:lnTo>
                <a:lnTo>
                  <a:pt x="256487" y="106520"/>
                </a:lnTo>
                <a:lnTo>
                  <a:pt x="250407" y="92727"/>
                </a:lnTo>
                <a:lnTo>
                  <a:pt x="233169" y="74503"/>
                </a:lnTo>
                <a:lnTo>
                  <a:pt x="214514" y="58424"/>
                </a:lnTo>
                <a:lnTo>
                  <a:pt x="194539" y="44489"/>
                </a:lnTo>
                <a:lnTo>
                  <a:pt x="173343" y="32694"/>
                </a:lnTo>
                <a:lnTo>
                  <a:pt x="136983" y="9874"/>
                </a:lnTo>
                <a:lnTo>
                  <a:pt x="96669" y="0"/>
                </a:lnTo>
                <a:close/>
              </a:path>
            </a:pathLst>
          </a:custGeom>
          <a:solidFill>
            <a:srgbClr val="F49331"/>
          </a:solidFill>
        </p:spPr>
        <p:txBody>
          <a:bodyPr wrap="square" lIns="0" tIns="0" rIns="0" bIns="0" rtlCol="0"/>
          <a:lstStyle/>
          <a:p>
            <a:endParaRPr/>
          </a:p>
        </p:txBody>
      </p:sp>
      <p:pic>
        <p:nvPicPr>
          <p:cNvPr id="10" name="object 10"/>
          <p:cNvPicPr/>
          <p:nvPr/>
        </p:nvPicPr>
        <p:blipFill>
          <a:blip r:embed="rId2" cstate="print"/>
          <a:stretch>
            <a:fillRect/>
          </a:stretch>
        </p:blipFill>
        <p:spPr>
          <a:xfrm>
            <a:off x="0" y="285732"/>
            <a:ext cx="235922" cy="140489"/>
          </a:xfrm>
          <a:prstGeom prst="rect">
            <a:avLst/>
          </a:prstGeom>
        </p:spPr>
      </p:pic>
      <p:sp>
        <p:nvSpPr>
          <p:cNvPr id="11" name="object 11"/>
          <p:cNvSpPr/>
          <p:nvPr/>
        </p:nvSpPr>
        <p:spPr>
          <a:xfrm>
            <a:off x="187419" y="721750"/>
            <a:ext cx="256540" cy="140970"/>
          </a:xfrm>
          <a:custGeom>
            <a:avLst/>
            <a:gdLst/>
            <a:ahLst/>
            <a:cxnLst/>
            <a:rect l="l" t="t" r="r" b="b"/>
            <a:pathLst>
              <a:path w="256540" h="140969">
                <a:moveTo>
                  <a:pt x="96675" y="0"/>
                </a:moveTo>
                <a:lnTo>
                  <a:pt x="55292" y="2918"/>
                </a:lnTo>
                <a:lnTo>
                  <a:pt x="16244" y="19015"/>
                </a:lnTo>
                <a:lnTo>
                  <a:pt x="4833" y="29738"/>
                </a:lnTo>
                <a:lnTo>
                  <a:pt x="0" y="42716"/>
                </a:lnTo>
                <a:lnTo>
                  <a:pt x="2098" y="56337"/>
                </a:lnTo>
                <a:lnTo>
                  <a:pt x="50262" y="97907"/>
                </a:lnTo>
                <a:lnTo>
                  <a:pt x="92499" y="119470"/>
                </a:lnTo>
                <a:lnTo>
                  <a:pt x="137472" y="133667"/>
                </a:lnTo>
                <a:lnTo>
                  <a:pt x="184464" y="140487"/>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12" name="object 12"/>
          <p:cNvSpPr/>
          <p:nvPr/>
        </p:nvSpPr>
        <p:spPr>
          <a:xfrm>
            <a:off x="12174607" y="5781593"/>
            <a:ext cx="19050" cy="67945"/>
          </a:xfrm>
          <a:custGeom>
            <a:avLst/>
            <a:gdLst/>
            <a:ahLst/>
            <a:cxnLst/>
            <a:rect l="l" t="t" r="r" b="b"/>
            <a:pathLst>
              <a:path w="19050" h="67945">
                <a:moveTo>
                  <a:pt x="18586" y="0"/>
                </a:moveTo>
                <a:lnTo>
                  <a:pt x="13227" y="1811"/>
                </a:lnTo>
                <a:lnTo>
                  <a:pt x="3662" y="11391"/>
                </a:lnTo>
                <a:lnTo>
                  <a:pt x="0" y="24360"/>
                </a:lnTo>
                <a:lnTo>
                  <a:pt x="3206" y="39428"/>
                </a:lnTo>
                <a:lnTo>
                  <a:pt x="18586" y="67458"/>
                </a:lnTo>
                <a:lnTo>
                  <a:pt x="18586" y="0"/>
                </a:lnTo>
                <a:close/>
              </a:path>
            </a:pathLst>
          </a:custGeom>
          <a:solidFill>
            <a:srgbClr val="F49331"/>
          </a:solidFill>
        </p:spPr>
        <p:txBody>
          <a:bodyPr wrap="square" lIns="0" tIns="0" rIns="0" bIns="0" rtlCol="0"/>
          <a:lstStyle/>
          <a:p>
            <a:endParaRPr/>
          </a:p>
        </p:txBody>
      </p:sp>
      <p:pic>
        <p:nvPicPr>
          <p:cNvPr id="13" name="object 13"/>
          <p:cNvPicPr/>
          <p:nvPr/>
        </p:nvPicPr>
        <p:blipFill>
          <a:blip r:embed="rId3" cstate="print"/>
          <a:stretch>
            <a:fillRect/>
          </a:stretch>
        </p:blipFill>
        <p:spPr>
          <a:xfrm>
            <a:off x="11796631" y="5995437"/>
            <a:ext cx="206061" cy="195841"/>
          </a:xfrm>
          <a:prstGeom prst="rect">
            <a:avLst/>
          </a:prstGeom>
        </p:spPr>
      </p:pic>
      <p:pic>
        <p:nvPicPr>
          <p:cNvPr id="14" name="object 14"/>
          <p:cNvPicPr/>
          <p:nvPr/>
        </p:nvPicPr>
        <p:blipFill>
          <a:blip r:embed="rId4" cstate="print"/>
          <a:stretch>
            <a:fillRect/>
          </a:stretch>
        </p:blipFill>
        <p:spPr>
          <a:xfrm>
            <a:off x="11912568" y="6551986"/>
            <a:ext cx="206050" cy="195835"/>
          </a:xfrm>
          <a:prstGeom prst="rect">
            <a:avLst/>
          </a:prstGeom>
        </p:spPr>
      </p:pic>
      <p:pic>
        <p:nvPicPr>
          <p:cNvPr id="15" name="object 15"/>
          <p:cNvPicPr/>
          <p:nvPr/>
        </p:nvPicPr>
        <p:blipFill>
          <a:blip r:embed="rId5" cstate="print"/>
          <a:stretch>
            <a:fillRect/>
          </a:stretch>
        </p:blipFill>
        <p:spPr>
          <a:xfrm>
            <a:off x="11251167" y="5708337"/>
            <a:ext cx="206048" cy="195846"/>
          </a:xfrm>
          <a:prstGeom prst="rect">
            <a:avLst/>
          </a:prstGeom>
        </p:spPr>
      </p:pic>
      <p:pic>
        <p:nvPicPr>
          <p:cNvPr id="16" name="object 16"/>
          <p:cNvPicPr/>
          <p:nvPr/>
        </p:nvPicPr>
        <p:blipFill>
          <a:blip r:embed="rId6" cstate="print"/>
          <a:stretch>
            <a:fillRect/>
          </a:stretch>
        </p:blipFill>
        <p:spPr>
          <a:xfrm>
            <a:off x="11380158" y="6169638"/>
            <a:ext cx="206050" cy="195834"/>
          </a:xfrm>
          <a:prstGeom prst="rect">
            <a:avLst/>
          </a:prstGeom>
        </p:spPr>
      </p:pic>
      <p:pic>
        <p:nvPicPr>
          <p:cNvPr id="17" name="object 17"/>
          <p:cNvPicPr/>
          <p:nvPr/>
        </p:nvPicPr>
        <p:blipFill>
          <a:blip r:embed="rId7" cstate="print"/>
          <a:stretch>
            <a:fillRect/>
          </a:stretch>
        </p:blipFill>
        <p:spPr>
          <a:xfrm>
            <a:off x="11388083" y="6641861"/>
            <a:ext cx="206050" cy="195835"/>
          </a:xfrm>
          <a:prstGeom prst="rect">
            <a:avLst/>
          </a:prstGeom>
        </p:spPr>
      </p:pic>
      <p:pic>
        <p:nvPicPr>
          <p:cNvPr id="18" name="object 18"/>
          <p:cNvPicPr/>
          <p:nvPr/>
        </p:nvPicPr>
        <p:blipFill>
          <a:blip r:embed="rId8" cstate="print"/>
          <a:stretch>
            <a:fillRect/>
          </a:stretch>
        </p:blipFill>
        <p:spPr>
          <a:xfrm>
            <a:off x="10918526" y="6210548"/>
            <a:ext cx="206050" cy="195834"/>
          </a:xfrm>
          <a:prstGeom prst="rect">
            <a:avLst/>
          </a:prstGeom>
        </p:spPr>
      </p:pic>
      <p:pic>
        <p:nvPicPr>
          <p:cNvPr id="19" name="object 19"/>
          <p:cNvPicPr/>
          <p:nvPr/>
        </p:nvPicPr>
        <p:blipFill>
          <a:blip r:embed="rId9" cstate="print"/>
          <a:stretch>
            <a:fillRect/>
          </a:stretch>
        </p:blipFill>
        <p:spPr>
          <a:xfrm>
            <a:off x="11598891" y="5490996"/>
            <a:ext cx="206050" cy="195828"/>
          </a:xfrm>
          <a:prstGeom prst="rect">
            <a:avLst/>
          </a:prstGeom>
        </p:spPr>
      </p:pic>
      <p:grpSp>
        <p:nvGrpSpPr>
          <p:cNvPr id="20" name="object 20"/>
          <p:cNvGrpSpPr/>
          <p:nvPr/>
        </p:nvGrpSpPr>
        <p:grpSpPr>
          <a:xfrm>
            <a:off x="10053482" y="0"/>
            <a:ext cx="2139950" cy="1995170"/>
            <a:chOff x="10053482" y="0"/>
            <a:chExt cx="2139950" cy="1995170"/>
          </a:xfrm>
        </p:grpSpPr>
        <p:sp>
          <p:nvSpPr>
            <p:cNvPr id="21" name="object 21"/>
            <p:cNvSpPr/>
            <p:nvPr/>
          </p:nvSpPr>
          <p:spPr>
            <a:xfrm>
              <a:off x="10053482" y="0"/>
              <a:ext cx="2139950" cy="1995170"/>
            </a:xfrm>
            <a:custGeom>
              <a:avLst/>
              <a:gdLst/>
              <a:ahLst/>
              <a:cxnLst/>
              <a:rect l="l" t="t" r="r" b="b"/>
              <a:pathLst>
                <a:path w="2139950" h="1995170">
                  <a:moveTo>
                    <a:pt x="2139711" y="784166"/>
                  </a:moveTo>
                  <a:lnTo>
                    <a:pt x="1148699" y="784166"/>
                  </a:lnTo>
                  <a:lnTo>
                    <a:pt x="1180183" y="785474"/>
                  </a:lnTo>
                  <a:lnTo>
                    <a:pt x="1210900" y="789215"/>
                  </a:lnTo>
                  <a:lnTo>
                    <a:pt x="1269793" y="804906"/>
                  </a:lnTo>
                  <a:lnTo>
                    <a:pt x="1324891" y="833044"/>
                  </a:lnTo>
                  <a:lnTo>
                    <a:pt x="1375706" y="875440"/>
                  </a:lnTo>
                  <a:lnTo>
                    <a:pt x="1421753" y="933901"/>
                  </a:lnTo>
                  <a:lnTo>
                    <a:pt x="1442837" y="969721"/>
                  </a:lnTo>
                  <a:lnTo>
                    <a:pt x="1465652" y="1016498"/>
                  </a:lnTo>
                  <a:lnTo>
                    <a:pt x="1485071" y="1064565"/>
                  </a:lnTo>
                  <a:lnTo>
                    <a:pt x="1501517" y="1113737"/>
                  </a:lnTo>
                  <a:lnTo>
                    <a:pt x="1515412" y="1163827"/>
                  </a:lnTo>
                  <a:lnTo>
                    <a:pt x="1527177" y="1214647"/>
                  </a:lnTo>
                  <a:lnTo>
                    <a:pt x="1537236" y="1266012"/>
                  </a:lnTo>
                  <a:lnTo>
                    <a:pt x="1546009" y="1317734"/>
                  </a:lnTo>
                  <a:lnTo>
                    <a:pt x="1553920" y="1369628"/>
                  </a:lnTo>
                  <a:lnTo>
                    <a:pt x="1568843" y="1473182"/>
                  </a:lnTo>
                  <a:lnTo>
                    <a:pt x="1576699" y="1524469"/>
                  </a:lnTo>
                  <a:lnTo>
                    <a:pt x="1585381" y="1575181"/>
                  </a:lnTo>
                  <a:lnTo>
                    <a:pt x="1596479" y="1622452"/>
                  </a:lnTo>
                  <a:lnTo>
                    <a:pt x="1611650" y="1666442"/>
                  </a:lnTo>
                  <a:lnTo>
                    <a:pt x="1630643" y="1707243"/>
                  </a:lnTo>
                  <a:lnTo>
                    <a:pt x="1653205" y="1744952"/>
                  </a:lnTo>
                  <a:lnTo>
                    <a:pt x="1679083" y="1779663"/>
                  </a:lnTo>
                  <a:lnTo>
                    <a:pt x="1708025" y="1811470"/>
                  </a:lnTo>
                  <a:lnTo>
                    <a:pt x="1739778" y="1840470"/>
                  </a:lnTo>
                  <a:lnTo>
                    <a:pt x="1774090" y="1866755"/>
                  </a:lnTo>
                  <a:lnTo>
                    <a:pt x="1810707" y="1890423"/>
                  </a:lnTo>
                  <a:lnTo>
                    <a:pt x="1849378" y="1911566"/>
                  </a:lnTo>
                  <a:lnTo>
                    <a:pt x="1889850" y="1930281"/>
                  </a:lnTo>
                  <a:lnTo>
                    <a:pt x="1931869" y="1946661"/>
                  </a:lnTo>
                  <a:lnTo>
                    <a:pt x="1975185" y="1960802"/>
                  </a:lnTo>
                  <a:lnTo>
                    <a:pt x="2019543" y="1972799"/>
                  </a:lnTo>
                  <a:lnTo>
                    <a:pt x="2064692" y="1982746"/>
                  </a:lnTo>
                  <a:lnTo>
                    <a:pt x="2110379" y="1990738"/>
                  </a:lnTo>
                  <a:lnTo>
                    <a:pt x="2139711" y="1994651"/>
                  </a:lnTo>
                  <a:lnTo>
                    <a:pt x="2139711" y="784166"/>
                  </a:lnTo>
                  <a:close/>
                </a:path>
                <a:path w="2139950" h="1995170">
                  <a:moveTo>
                    <a:pt x="2139711" y="0"/>
                  </a:moveTo>
                  <a:lnTo>
                    <a:pt x="49434" y="0"/>
                  </a:lnTo>
                  <a:lnTo>
                    <a:pt x="42548" y="22340"/>
                  </a:lnTo>
                  <a:lnTo>
                    <a:pt x="30243" y="68767"/>
                  </a:lnTo>
                  <a:lnTo>
                    <a:pt x="19886" y="115593"/>
                  </a:lnTo>
                  <a:lnTo>
                    <a:pt x="11581" y="162694"/>
                  </a:lnTo>
                  <a:lnTo>
                    <a:pt x="5429" y="209947"/>
                  </a:lnTo>
                  <a:lnTo>
                    <a:pt x="1534" y="257229"/>
                  </a:lnTo>
                  <a:lnTo>
                    <a:pt x="0" y="304415"/>
                  </a:lnTo>
                  <a:lnTo>
                    <a:pt x="927" y="351382"/>
                  </a:lnTo>
                  <a:lnTo>
                    <a:pt x="4421" y="398007"/>
                  </a:lnTo>
                  <a:lnTo>
                    <a:pt x="10583" y="444165"/>
                  </a:lnTo>
                  <a:lnTo>
                    <a:pt x="19517" y="489734"/>
                  </a:lnTo>
                  <a:lnTo>
                    <a:pt x="31325" y="534590"/>
                  </a:lnTo>
                  <a:lnTo>
                    <a:pt x="46111" y="578608"/>
                  </a:lnTo>
                  <a:lnTo>
                    <a:pt x="63977" y="621666"/>
                  </a:lnTo>
                  <a:lnTo>
                    <a:pt x="85026" y="663640"/>
                  </a:lnTo>
                  <a:lnTo>
                    <a:pt x="109361" y="704406"/>
                  </a:lnTo>
                  <a:lnTo>
                    <a:pt x="137086" y="743841"/>
                  </a:lnTo>
                  <a:lnTo>
                    <a:pt x="168302" y="781821"/>
                  </a:lnTo>
                  <a:lnTo>
                    <a:pt x="203113" y="818223"/>
                  </a:lnTo>
                  <a:lnTo>
                    <a:pt x="260518" y="864151"/>
                  </a:lnTo>
                  <a:lnTo>
                    <a:pt x="321430" y="895407"/>
                  </a:lnTo>
                  <a:lnTo>
                    <a:pt x="385361" y="913799"/>
                  </a:lnTo>
                  <a:lnTo>
                    <a:pt x="451826" y="921134"/>
                  </a:lnTo>
                  <a:lnTo>
                    <a:pt x="485856" y="921220"/>
                  </a:lnTo>
                  <a:lnTo>
                    <a:pt x="520337" y="919221"/>
                  </a:lnTo>
                  <a:lnTo>
                    <a:pt x="590407" y="909868"/>
                  </a:lnTo>
                  <a:lnTo>
                    <a:pt x="661550" y="894882"/>
                  </a:lnTo>
                  <a:lnTo>
                    <a:pt x="733279" y="876073"/>
                  </a:lnTo>
                  <a:lnTo>
                    <a:pt x="911971" y="824185"/>
                  </a:lnTo>
                  <a:lnTo>
                    <a:pt x="947114" y="814782"/>
                  </a:lnTo>
                  <a:lnTo>
                    <a:pt x="1016320" y="798757"/>
                  </a:lnTo>
                  <a:lnTo>
                    <a:pt x="1083677" y="787950"/>
                  </a:lnTo>
                  <a:lnTo>
                    <a:pt x="1148699" y="784166"/>
                  </a:lnTo>
                  <a:lnTo>
                    <a:pt x="2139711" y="784166"/>
                  </a:lnTo>
                  <a:lnTo>
                    <a:pt x="2139711" y="0"/>
                  </a:lnTo>
                  <a:close/>
                </a:path>
              </a:pathLst>
            </a:custGeom>
            <a:solidFill>
              <a:srgbClr val="4B2667"/>
            </a:solidFill>
          </p:spPr>
          <p:txBody>
            <a:bodyPr wrap="square" lIns="0" tIns="0" rIns="0" bIns="0" rtlCol="0"/>
            <a:lstStyle/>
            <a:p>
              <a:endParaRPr/>
            </a:p>
          </p:txBody>
        </p:sp>
        <p:sp>
          <p:nvSpPr>
            <p:cNvPr id="22" name="object 22"/>
            <p:cNvSpPr/>
            <p:nvPr/>
          </p:nvSpPr>
          <p:spPr>
            <a:xfrm>
              <a:off x="10663847" y="0"/>
              <a:ext cx="1529715" cy="1994535"/>
            </a:xfrm>
            <a:custGeom>
              <a:avLst/>
              <a:gdLst/>
              <a:ahLst/>
              <a:cxnLst/>
              <a:rect l="l" t="t" r="r" b="b"/>
              <a:pathLst>
                <a:path w="1529715" h="1994535">
                  <a:moveTo>
                    <a:pt x="13457" y="0"/>
                  </a:moveTo>
                  <a:lnTo>
                    <a:pt x="0" y="0"/>
                  </a:lnTo>
                  <a:lnTo>
                    <a:pt x="2358" y="7324"/>
                  </a:lnTo>
                  <a:lnTo>
                    <a:pt x="20969" y="54530"/>
                  </a:lnTo>
                  <a:lnTo>
                    <a:pt x="42900" y="101345"/>
                  </a:lnTo>
                  <a:lnTo>
                    <a:pt x="68079" y="151400"/>
                  </a:lnTo>
                  <a:lnTo>
                    <a:pt x="95135" y="198032"/>
                  </a:lnTo>
                  <a:lnTo>
                    <a:pt x="123949" y="241439"/>
                  </a:lnTo>
                  <a:lnTo>
                    <a:pt x="154402" y="281819"/>
                  </a:lnTo>
                  <a:lnTo>
                    <a:pt x="186374" y="319369"/>
                  </a:lnTo>
                  <a:lnTo>
                    <a:pt x="219745" y="354285"/>
                  </a:lnTo>
                  <a:lnTo>
                    <a:pt x="254397" y="386765"/>
                  </a:lnTo>
                  <a:lnTo>
                    <a:pt x="290208" y="417006"/>
                  </a:lnTo>
                  <a:lnTo>
                    <a:pt x="327061" y="445206"/>
                  </a:lnTo>
                  <a:lnTo>
                    <a:pt x="364835" y="471561"/>
                  </a:lnTo>
                  <a:lnTo>
                    <a:pt x="403411" y="496268"/>
                  </a:lnTo>
                  <a:lnTo>
                    <a:pt x="442669" y="519524"/>
                  </a:lnTo>
                  <a:lnTo>
                    <a:pt x="482490" y="541528"/>
                  </a:lnTo>
                  <a:lnTo>
                    <a:pt x="522753" y="562475"/>
                  </a:lnTo>
                  <a:lnTo>
                    <a:pt x="563341" y="582564"/>
                  </a:lnTo>
                  <a:lnTo>
                    <a:pt x="604133" y="601991"/>
                  </a:lnTo>
                  <a:lnTo>
                    <a:pt x="783785" y="684934"/>
                  </a:lnTo>
                  <a:lnTo>
                    <a:pt x="831636" y="708108"/>
                  </a:lnTo>
                  <a:lnTo>
                    <a:pt x="878556" y="732105"/>
                  </a:lnTo>
                  <a:lnTo>
                    <a:pt x="924405" y="757278"/>
                  </a:lnTo>
                  <a:lnTo>
                    <a:pt x="969045" y="783981"/>
                  </a:lnTo>
                  <a:lnTo>
                    <a:pt x="1012333" y="812566"/>
                  </a:lnTo>
                  <a:lnTo>
                    <a:pt x="1054132" y="843386"/>
                  </a:lnTo>
                  <a:lnTo>
                    <a:pt x="1094301" y="876794"/>
                  </a:lnTo>
                  <a:lnTo>
                    <a:pt x="1132700" y="913142"/>
                  </a:lnTo>
                  <a:lnTo>
                    <a:pt x="1085125" y="931411"/>
                  </a:lnTo>
                  <a:lnTo>
                    <a:pt x="1040245" y="952200"/>
                  </a:lnTo>
                  <a:lnTo>
                    <a:pt x="998081" y="975498"/>
                  </a:lnTo>
                  <a:lnTo>
                    <a:pt x="958658" y="1001291"/>
                  </a:lnTo>
                  <a:lnTo>
                    <a:pt x="921998" y="1029570"/>
                  </a:lnTo>
                  <a:lnTo>
                    <a:pt x="888123" y="1060322"/>
                  </a:lnTo>
                  <a:lnTo>
                    <a:pt x="857420" y="1093097"/>
                  </a:lnTo>
                  <a:lnTo>
                    <a:pt x="829252" y="1128421"/>
                  </a:lnTo>
                  <a:lnTo>
                    <a:pt x="803626" y="1166274"/>
                  </a:lnTo>
                  <a:lnTo>
                    <a:pt x="780548" y="1206637"/>
                  </a:lnTo>
                  <a:lnTo>
                    <a:pt x="760026" y="1249490"/>
                  </a:lnTo>
                  <a:lnTo>
                    <a:pt x="742065" y="1294812"/>
                  </a:lnTo>
                  <a:lnTo>
                    <a:pt x="726673" y="1342584"/>
                  </a:lnTo>
                  <a:lnTo>
                    <a:pt x="713856" y="1392785"/>
                  </a:lnTo>
                  <a:lnTo>
                    <a:pt x="703620" y="1445396"/>
                  </a:lnTo>
                  <a:lnTo>
                    <a:pt x="695972" y="1500396"/>
                  </a:lnTo>
                  <a:lnTo>
                    <a:pt x="690919" y="1557765"/>
                  </a:lnTo>
                  <a:lnTo>
                    <a:pt x="688466" y="1617484"/>
                  </a:lnTo>
                  <a:lnTo>
                    <a:pt x="686100" y="1644889"/>
                  </a:lnTo>
                  <a:lnTo>
                    <a:pt x="684711" y="1680514"/>
                  </a:lnTo>
                  <a:lnTo>
                    <a:pt x="685518" y="1722130"/>
                  </a:lnTo>
                  <a:lnTo>
                    <a:pt x="689740" y="1767510"/>
                  </a:lnTo>
                  <a:lnTo>
                    <a:pt x="698593" y="1814423"/>
                  </a:lnTo>
                  <a:lnTo>
                    <a:pt x="713297" y="1860641"/>
                  </a:lnTo>
                  <a:lnTo>
                    <a:pt x="735069" y="1903936"/>
                  </a:lnTo>
                  <a:lnTo>
                    <a:pt x="765128" y="1942078"/>
                  </a:lnTo>
                  <a:lnTo>
                    <a:pt x="804691" y="1972838"/>
                  </a:lnTo>
                  <a:lnTo>
                    <a:pt x="854976" y="1993988"/>
                  </a:lnTo>
                  <a:lnTo>
                    <a:pt x="856780" y="1994217"/>
                  </a:lnTo>
                  <a:lnTo>
                    <a:pt x="917563" y="1988797"/>
                  </a:lnTo>
                  <a:lnTo>
                    <a:pt x="947352" y="1981415"/>
                  </a:lnTo>
                  <a:lnTo>
                    <a:pt x="857516" y="1981415"/>
                  </a:lnTo>
                  <a:lnTo>
                    <a:pt x="810107" y="1961108"/>
                  </a:lnTo>
                  <a:lnTo>
                    <a:pt x="772836" y="1931526"/>
                  </a:lnTo>
                  <a:lnTo>
                    <a:pt x="744551" y="1894812"/>
                  </a:lnTo>
                  <a:lnTo>
                    <a:pt x="724097" y="1853112"/>
                  </a:lnTo>
                  <a:lnTo>
                    <a:pt x="710322" y="1808570"/>
                  </a:lnTo>
                  <a:lnTo>
                    <a:pt x="702070" y="1763330"/>
                  </a:lnTo>
                  <a:lnTo>
                    <a:pt x="698189" y="1719537"/>
                  </a:lnTo>
                  <a:lnTo>
                    <a:pt x="697524" y="1679335"/>
                  </a:lnTo>
                  <a:lnTo>
                    <a:pt x="698923" y="1644870"/>
                  </a:lnTo>
                  <a:lnTo>
                    <a:pt x="701230" y="1618284"/>
                  </a:lnTo>
                  <a:lnTo>
                    <a:pt x="703742" y="1557023"/>
                  </a:lnTo>
                  <a:lnTo>
                    <a:pt x="708908" y="1498426"/>
                  </a:lnTo>
                  <a:lnTo>
                    <a:pt x="716735" y="1442485"/>
                  </a:lnTo>
                  <a:lnTo>
                    <a:pt x="727231" y="1389194"/>
                  </a:lnTo>
                  <a:lnTo>
                    <a:pt x="740401" y="1338544"/>
                  </a:lnTo>
                  <a:lnTo>
                    <a:pt x="756254" y="1290531"/>
                  </a:lnTo>
                  <a:lnTo>
                    <a:pt x="774797" y="1245145"/>
                  </a:lnTo>
                  <a:lnTo>
                    <a:pt x="796044" y="1202366"/>
                  </a:lnTo>
                  <a:lnTo>
                    <a:pt x="819979" y="1162229"/>
                  </a:lnTo>
                  <a:lnTo>
                    <a:pt x="846632" y="1124685"/>
                  </a:lnTo>
                  <a:lnTo>
                    <a:pt x="876004" y="1089740"/>
                  </a:lnTo>
                  <a:lnTo>
                    <a:pt x="908100" y="1057389"/>
                  </a:lnTo>
                  <a:lnTo>
                    <a:pt x="947800" y="1023828"/>
                  </a:lnTo>
                  <a:lnTo>
                    <a:pt x="991025" y="993579"/>
                  </a:lnTo>
                  <a:lnTo>
                    <a:pt x="1037781" y="966636"/>
                  </a:lnTo>
                  <a:lnTo>
                    <a:pt x="1088077" y="942993"/>
                  </a:lnTo>
                  <a:lnTo>
                    <a:pt x="1141920" y="922642"/>
                  </a:lnTo>
                  <a:lnTo>
                    <a:pt x="1159442" y="922642"/>
                  </a:lnTo>
                  <a:lnTo>
                    <a:pt x="1155306" y="918248"/>
                  </a:lnTo>
                  <a:lnTo>
                    <a:pt x="1188699" y="908608"/>
                  </a:lnTo>
                  <a:lnTo>
                    <a:pt x="1146060" y="908608"/>
                  </a:lnTo>
                  <a:lnTo>
                    <a:pt x="1110168" y="874103"/>
                  </a:lnTo>
                  <a:lnTo>
                    <a:pt x="1072607" y="842119"/>
                  </a:lnTo>
                  <a:lnTo>
                    <a:pt x="1033569" y="812415"/>
                  </a:lnTo>
                  <a:lnTo>
                    <a:pt x="993246" y="784750"/>
                  </a:lnTo>
                  <a:lnTo>
                    <a:pt x="951830" y="758885"/>
                  </a:lnTo>
                  <a:lnTo>
                    <a:pt x="909514" y="734578"/>
                  </a:lnTo>
                  <a:lnTo>
                    <a:pt x="866491" y="711590"/>
                  </a:lnTo>
                  <a:lnTo>
                    <a:pt x="822951" y="689680"/>
                  </a:lnTo>
                  <a:lnTo>
                    <a:pt x="779087" y="668608"/>
                  </a:lnTo>
                  <a:lnTo>
                    <a:pt x="605382" y="588446"/>
                  </a:lnTo>
                  <a:lnTo>
                    <a:pt x="562589" y="567968"/>
                  </a:lnTo>
                  <a:lnTo>
                    <a:pt x="520049" y="546720"/>
                  </a:lnTo>
                  <a:lnTo>
                    <a:pt x="477903" y="524473"/>
                  </a:lnTo>
                  <a:lnTo>
                    <a:pt x="436293" y="500996"/>
                  </a:lnTo>
                  <a:lnTo>
                    <a:pt x="395359" y="476059"/>
                  </a:lnTo>
                  <a:lnTo>
                    <a:pt x="355244" y="449432"/>
                  </a:lnTo>
                  <a:lnTo>
                    <a:pt x="316090" y="420884"/>
                  </a:lnTo>
                  <a:lnTo>
                    <a:pt x="278037" y="390186"/>
                  </a:lnTo>
                  <a:lnTo>
                    <a:pt x="241226" y="357107"/>
                  </a:lnTo>
                  <a:lnTo>
                    <a:pt x="205801" y="321417"/>
                  </a:lnTo>
                  <a:lnTo>
                    <a:pt x="171901" y="282886"/>
                  </a:lnTo>
                  <a:lnTo>
                    <a:pt x="139669" y="241283"/>
                  </a:lnTo>
                  <a:lnTo>
                    <a:pt x="109246" y="196379"/>
                  </a:lnTo>
                  <a:lnTo>
                    <a:pt x="80774" y="147943"/>
                  </a:lnTo>
                  <a:lnTo>
                    <a:pt x="54394" y="95745"/>
                  </a:lnTo>
                  <a:lnTo>
                    <a:pt x="32826" y="49710"/>
                  </a:lnTo>
                  <a:lnTo>
                    <a:pt x="14522" y="3304"/>
                  </a:lnTo>
                  <a:lnTo>
                    <a:pt x="13457" y="0"/>
                  </a:lnTo>
                  <a:close/>
                </a:path>
                <a:path w="1529715" h="1994535">
                  <a:moveTo>
                    <a:pt x="1159442" y="922642"/>
                  </a:moveTo>
                  <a:lnTo>
                    <a:pt x="1141920" y="922642"/>
                  </a:lnTo>
                  <a:lnTo>
                    <a:pt x="1146740" y="927738"/>
                  </a:lnTo>
                  <a:lnTo>
                    <a:pt x="1151524" y="932891"/>
                  </a:lnTo>
                  <a:lnTo>
                    <a:pt x="1184503" y="979705"/>
                  </a:lnTo>
                  <a:lnTo>
                    <a:pt x="1205413" y="1019265"/>
                  </a:lnTo>
                  <a:lnTo>
                    <a:pt x="1223709" y="1061678"/>
                  </a:lnTo>
                  <a:lnTo>
                    <a:pt x="1239376" y="1106578"/>
                  </a:lnTo>
                  <a:lnTo>
                    <a:pt x="1252397" y="1153597"/>
                  </a:lnTo>
                  <a:lnTo>
                    <a:pt x="1262757" y="1202380"/>
                  </a:lnTo>
                  <a:lnTo>
                    <a:pt x="1270435" y="1252518"/>
                  </a:lnTo>
                  <a:lnTo>
                    <a:pt x="1275421" y="1303685"/>
                  </a:lnTo>
                  <a:lnTo>
                    <a:pt x="1277697" y="1355499"/>
                  </a:lnTo>
                  <a:lnTo>
                    <a:pt x="1277245" y="1407592"/>
                  </a:lnTo>
                  <a:lnTo>
                    <a:pt x="1274051" y="1459597"/>
                  </a:lnTo>
                  <a:lnTo>
                    <a:pt x="1268097" y="1511146"/>
                  </a:lnTo>
                  <a:lnTo>
                    <a:pt x="1259368" y="1561870"/>
                  </a:lnTo>
                  <a:lnTo>
                    <a:pt x="1247848" y="1611403"/>
                  </a:lnTo>
                  <a:lnTo>
                    <a:pt x="1233520" y="1659376"/>
                  </a:lnTo>
                  <a:lnTo>
                    <a:pt x="1216369" y="1705421"/>
                  </a:lnTo>
                  <a:lnTo>
                    <a:pt x="1196378" y="1749170"/>
                  </a:lnTo>
                  <a:lnTo>
                    <a:pt x="1176998" y="1784488"/>
                  </a:lnTo>
                  <a:lnTo>
                    <a:pt x="1153715" y="1820157"/>
                  </a:lnTo>
                  <a:lnTo>
                    <a:pt x="1126243" y="1855009"/>
                  </a:lnTo>
                  <a:lnTo>
                    <a:pt x="1094297" y="1887872"/>
                  </a:lnTo>
                  <a:lnTo>
                    <a:pt x="1057594" y="1917578"/>
                  </a:lnTo>
                  <a:lnTo>
                    <a:pt x="1015848" y="1942955"/>
                  </a:lnTo>
                  <a:lnTo>
                    <a:pt x="968777" y="1962833"/>
                  </a:lnTo>
                  <a:lnTo>
                    <a:pt x="916094" y="1976043"/>
                  </a:lnTo>
                  <a:lnTo>
                    <a:pt x="857516" y="1981415"/>
                  </a:lnTo>
                  <a:lnTo>
                    <a:pt x="947352" y="1981415"/>
                  </a:lnTo>
                  <a:lnTo>
                    <a:pt x="1021006" y="1954810"/>
                  </a:lnTo>
                  <a:lnTo>
                    <a:pt x="1064262" y="1928667"/>
                  </a:lnTo>
                  <a:lnTo>
                    <a:pt x="1102270" y="1898041"/>
                  </a:lnTo>
                  <a:lnTo>
                    <a:pt x="1135330" y="1864143"/>
                  </a:lnTo>
                  <a:lnTo>
                    <a:pt x="1163739" y="1828185"/>
                  </a:lnTo>
                  <a:lnTo>
                    <a:pt x="1187794" y="1791378"/>
                  </a:lnTo>
                  <a:lnTo>
                    <a:pt x="1207795" y="1754936"/>
                  </a:lnTo>
                  <a:lnTo>
                    <a:pt x="1227044" y="1713036"/>
                  </a:lnTo>
                  <a:lnTo>
                    <a:pt x="1243715" y="1669031"/>
                  </a:lnTo>
                  <a:lnTo>
                    <a:pt x="1257822" y="1623236"/>
                  </a:lnTo>
                  <a:lnTo>
                    <a:pt x="1269379" y="1575967"/>
                  </a:lnTo>
                  <a:lnTo>
                    <a:pt x="1278399" y="1527536"/>
                  </a:lnTo>
                  <a:lnTo>
                    <a:pt x="1284895" y="1478260"/>
                  </a:lnTo>
                  <a:lnTo>
                    <a:pt x="1288882" y="1428451"/>
                  </a:lnTo>
                  <a:lnTo>
                    <a:pt x="1290373" y="1378426"/>
                  </a:lnTo>
                  <a:lnTo>
                    <a:pt x="1289381" y="1328497"/>
                  </a:lnTo>
                  <a:lnTo>
                    <a:pt x="1285921" y="1278980"/>
                  </a:lnTo>
                  <a:lnTo>
                    <a:pt x="1280005" y="1230190"/>
                  </a:lnTo>
                  <a:lnTo>
                    <a:pt x="1271648" y="1182440"/>
                  </a:lnTo>
                  <a:lnTo>
                    <a:pt x="1260862" y="1136045"/>
                  </a:lnTo>
                  <a:lnTo>
                    <a:pt x="1247662" y="1091320"/>
                  </a:lnTo>
                  <a:lnTo>
                    <a:pt x="1232062" y="1048579"/>
                  </a:lnTo>
                  <a:lnTo>
                    <a:pt x="1214074" y="1008136"/>
                  </a:lnTo>
                  <a:lnTo>
                    <a:pt x="1193712" y="970307"/>
                  </a:lnTo>
                  <a:lnTo>
                    <a:pt x="1170990" y="935405"/>
                  </a:lnTo>
                  <a:lnTo>
                    <a:pt x="1160602" y="923874"/>
                  </a:lnTo>
                  <a:lnTo>
                    <a:pt x="1159442" y="922642"/>
                  </a:lnTo>
                  <a:close/>
                </a:path>
                <a:path w="1529715" h="1994535">
                  <a:moveTo>
                    <a:pt x="1529346" y="846136"/>
                  </a:moveTo>
                  <a:lnTo>
                    <a:pt x="1503061" y="849107"/>
                  </a:lnTo>
                  <a:lnTo>
                    <a:pt x="1445920" y="857745"/>
                  </a:lnTo>
                  <a:lnTo>
                    <a:pt x="1390869" y="861262"/>
                  </a:lnTo>
                  <a:lnTo>
                    <a:pt x="1337828" y="866769"/>
                  </a:lnTo>
                  <a:lnTo>
                    <a:pt x="1286813" y="874261"/>
                  </a:lnTo>
                  <a:lnTo>
                    <a:pt x="1237836" y="883735"/>
                  </a:lnTo>
                  <a:lnTo>
                    <a:pt x="1190914" y="895185"/>
                  </a:lnTo>
                  <a:lnTo>
                    <a:pt x="1146060" y="908608"/>
                  </a:lnTo>
                  <a:lnTo>
                    <a:pt x="1188699" y="908608"/>
                  </a:lnTo>
                  <a:lnTo>
                    <a:pt x="1198827" y="905685"/>
                  </a:lnTo>
                  <a:lnTo>
                    <a:pt x="1244376" y="894968"/>
                  </a:lnTo>
                  <a:lnTo>
                    <a:pt x="1291955" y="886096"/>
                  </a:lnTo>
                  <a:lnTo>
                    <a:pt x="1341563" y="879064"/>
                  </a:lnTo>
                  <a:lnTo>
                    <a:pt x="1393202" y="873869"/>
                  </a:lnTo>
                  <a:lnTo>
                    <a:pt x="1446872" y="870508"/>
                  </a:lnTo>
                  <a:lnTo>
                    <a:pt x="1447660" y="870432"/>
                  </a:lnTo>
                  <a:lnTo>
                    <a:pt x="1512641" y="860780"/>
                  </a:lnTo>
                  <a:lnTo>
                    <a:pt x="1529346" y="859041"/>
                  </a:lnTo>
                  <a:lnTo>
                    <a:pt x="1529346" y="846136"/>
                  </a:lnTo>
                  <a:close/>
                </a:path>
              </a:pathLst>
            </a:custGeom>
            <a:solidFill>
              <a:srgbClr val="15747C"/>
            </a:solidFill>
          </p:spPr>
          <p:txBody>
            <a:bodyPr wrap="square" lIns="0" tIns="0" rIns="0" bIns="0" rtlCol="0"/>
            <a:lstStyle/>
            <a:p>
              <a:endParaRPr/>
            </a:p>
          </p:txBody>
        </p:sp>
      </p:grpSp>
      <p:sp>
        <p:nvSpPr>
          <p:cNvPr id="35" name="object 35"/>
          <p:cNvSpPr txBox="1">
            <a:spLocks noGrp="1"/>
          </p:cNvSpPr>
          <p:nvPr>
            <p:ph type="title"/>
          </p:nvPr>
        </p:nvSpPr>
        <p:spPr>
          <a:xfrm>
            <a:off x="1578804" y="442564"/>
            <a:ext cx="8312524" cy="594393"/>
          </a:xfrm>
          <a:prstGeom prst="rect">
            <a:avLst/>
          </a:prstGeom>
        </p:spPr>
        <p:txBody>
          <a:bodyPr vert="horz" wrap="square" lIns="0" tIns="161925" rIns="0" bIns="0" rtlCol="0" anchor="t">
            <a:spAutoFit/>
          </a:bodyPr>
          <a:lstStyle/>
          <a:p>
            <a:pPr algn="ctr">
              <a:spcBef>
                <a:spcPts val="1275"/>
              </a:spcBef>
              <a:tabLst>
                <a:tab pos="1569085" algn="l"/>
                <a:tab pos="3059430" algn="l"/>
              </a:tabLst>
            </a:pPr>
            <a:r>
              <a:rPr lang="es-EC" sz="2800" spc="10" dirty="0">
                <a:solidFill>
                  <a:srgbClr val="15747C"/>
                </a:solidFill>
              </a:rPr>
              <a:t>DEFINICIÓN DEL PROBLEMA</a:t>
            </a:r>
            <a:endParaRPr sz="2800" dirty="0"/>
          </a:p>
        </p:txBody>
      </p:sp>
      <p:sp>
        <p:nvSpPr>
          <p:cNvPr id="23" name="object 17">
            <a:extLst>
              <a:ext uri="{FF2B5EF4-FFF2-40B4-BE49-F238E27FC236}">
                <a16:creationId xmlns:a16="http://schemas.microsoft.com/office/drawing/2014/main" id="{3F001E38-6BF4-1221-35CD-C86C0A9EAB82}"/>
              </a:ext>
            </a:extLst>
          </p:cNvPr>
          <p:cNvSpPr txBox="1"/>
          <p:nvPr/>
        </p:nvSpPr>
        <p:spPr>
          <a:xfrm flipH="1">
            <a:off x="1716821" y="4364380"/>
            <a:ext cx="9062841" cy="1624804"/>
          </a:xfrm>
          <a:prstGeom prst="rect">
            <a:avLst/>
          </a:prstGeom>
        </p:spPr>
        <p:txBody>
          <a:bodyPr vert="horz" wrap="square" lIns="0" tIns="11430" rIns="0" bIns="0" rtlCol="0" anchor="t">
            <a:spAutoFit/>
          </a:bodyPr>
          <a:lstStyle/>
          <a:p>
            <a:pPr marL="12700" algn="ctr">
              <a:spcBef>
                <a:spcPts val="90"/>
              </a:spcBef>
            </a:pPr>
            <a:r>
              <a:rPr lang="es-EC" sz="3200" b="1" dirty="0">
                <a:latin typeface="Calibri"/>
                <a:cs typeface="Calibri"/>
              </a:rPr>
              <a:t>Reto: </a:t>
            </a:r>
          </a:p>
          <a:p>
            <a:pPr marL="12700" algn="ctr">
              <a:spcBef>
                <a:spcPts val="90"/>
              </a:spcBef>
            </a:pPr>
            <a:r>
              <a:rPr lang="es-EC" sz="2400" dirty="0">
                <a:latin typeface="Calibri"/>
                <a:cs typeface="Calibri"/>
              </a:rPr>
              <a:t>¿Cómo puede contribuir el Patronato San José a que los habitantes en situación de calle en el Centro Histórico de Quito generen ingresos económicos?</a:t>
            </a:r>
          </a:p>
        </p:txBody>
      </p:sp>
      <p:sp>
        <p:nvSpPr>
          <p:cNvPr id="28" name="Forma libre: forma 27">
            <a:extLst>
              <a:ext uri="{FF2B5EF4-FFF2-40B4-BE49-F238E27FC236}">
                <a16:creationId xmlns:a16="http://schemas.microsoft.com/office/drawing/2014/main" id="{FAF2F3F4-E86D-FF21-C6AB-61653B44D4AF}"/>
              </a:ext>
            </a:extLst>
          </p:cNvPr>
          <p:cNvSpPr/>
          <p:nvPr/>
        </p:nvSpPr>
        <p:spPr>
          <a:xfrm>
            <a:off x="465169" y="2368803"/>
            <a:ext cx="2706687" cy="1624012"/>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accent5">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030" tIns="240030" rIns="240030" bIns="240030" numCol="1" spcCol="1270" anchor="ctr" anchorCtr="0">
            <a:noAutofit/>
          </a:bodyPr>
          <a:lstStyle/>
          <a:p>
            <a:pPr marL="0" lvl="0" indent="0" algn="ctr" defTabSz="2800350">
              <a:lnSpc>
                <a:spcPct val="90000"/>
              </a:lnSpc>
              <a:spcBef>
                <a:spcPct val="0"/>
              </a:spcBef>
              <a:spcAft>
                <a:spcPct val="35000"/>
              </a:spcAft>
              <a:buNone/>
            </a:pPr>
            <a:r>
              <a:rPr lang="es-EC" sz="1600" kern="1200" dirty="0">
                <a:solidFill>
                  <a:schemeClr val="tx1">
                    <a:lumMod val="95000"/>
                    <a:lumOff val="5000"/>
                  </a:schemeClr>
                </a:solidFill>
              </a:rPr>
              <a:t>Los habitantes en situación de calle pueden mejorar su situación económica a través del emprendimiento</a:t>
            </a:r>
          </a:p>
        </p:txBody>
      </p:sp>
      <p:sp>
        <p:nvSpPr>
          <p:cNvPr id="29" name="Forma libre: forma 28">
            <a:extLst>
              <a:ext uri="{FF2B5EF4-FFF2-40B4-BE49-F238E27FC236}">
                <a16:creationId xmlns:a16="http://schemas.microsoft.com/office/drawing/2014/main" id="{44BF4AB3-A350-832C-FAF1-1D8379C1B4A7}"/>
              </a:ext>
            </a:extLst>
          </p:cNvPr>
          <p:cNvSpPr/>
          <p:nvPr/>
        </p:nvSpPr>
        <p:spPr>
          <a:xfrm>
            <a:off x="3358941" y="2368803"/>
            <a:ext cx="2706687" cy="1624012"/>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accent6">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030" tIns="240030" rIns="240030" bIns="240030" numCol="1" spcCol="1270" anchor="ctr" anchorCtr="0">
            <a:noAutofit/>
          </a:bodyPr>
          <a:lstStyle/>
          <a:p>
            <a:pPr marL="0" lvl="0" indent="0" algn="ctr" defTabSz="2800350">
              <a:lnSpc>
                <a:spcPct val="90000"/>
              </a:lnSpc>
              <a:spcBef>
                <a:spcPct val="0"/>
              </a:spcBef>
              <a:spcAft>
                <a:spcPct val="35000"/>
              </a:spcAft>
              <a:buNone/>
            </a:pPr>
            <a:r>
              <a:rPr lang="es-EC" sz="1600" kern="1200" dirty="0">
                <a:solidFill>
                  <a:schemeClr val="tx1">
                    <a:lumMod val="95000"/>
                    <a:lumOff val="5000"/>
                  </a:schemeClr>
                </a:solidFill>
              </a:rPr>
              <a:t>Los habitantes en situación de calle pueden mejorar su situación económica adquiriendo un empleo.</a:t>
            </a:r>
          </a:p>
        </p:txBody>
      </p:sp>
      <p:sp>
        <p:nvSpPr>
          <p:cNvPr id="31" name="Forma libre: forma 30">
            <a:extLst>
              <a:ext uri="{FF2B5EF4-FFF2-40B4-BE49-F238E27FC236}">
                <a16:creationId xmlns:a16="http://schemas.microsoft.com/office/drawing/2014/main" id="{498335DF-EA94-C724-1EC0-A002773F7EE6}"/>
              </a:ext>
            </a:extLst>
          </p:cNvPr>
          <p:cNvSpPr/>
          <p:nvPr/>
        </p:nvSpPr>
        <p:spPr>
          <a:xfrm>
            <a:off x="9135629" y="2358140"/>
            <a:ext cx="2706687" cy="1624012"/>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accent5">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030" tIns="240030" rIns="240030" bIns="240030" numCol="1" spcCol="1270" anchor="ctr" anchorCtr="0">
            <a:noAutofit/>
          </a:bodyPr>
          <a:lstStyle/>
          <a:p>
            <a:pPr marL="0" lvl="0" indent="0" algn="ctr" defTabSz="2800350">
              <a:lnSpc>
                <a:spcPct val="90000"/>
              </a:lnSpc>
              <a:spcBef>
                <a:spcPct val="0"/>
              </a:spcBef>
              <a:spcAft>
                <a:spcPct val="35000"/>
              </a:spcAft>
              <a:buNone/>
            </a:pPr>
            <a:r>
              <a:rPr lang="es-EC" sz="1600" kern="1200" dirty="0">
                <a:solidFill>
                  <a:schemeClr val="tx1">
                    <a:lumMod val="95000"/>
                    <a:lumOff val="5000"/>
                  </a:schemeClr>
                </a:solidFill>
              </a:rPr>
              <a:t>Los habitantes en situación de calle pueden mejorar su situación económica aprendiendo a gestionar sus ingresos</a:t>
            </a:r>
          </a:p>
        </p:txBody>
      </p:sp>
      <p:sp>
        <p:nvSpPr>
          <p:cNvPr id="33" name="Forma libre: forma 32">
            <a:extLst>
              <a:ext uri="{FF2B5EF4-FFF2-40B4-BE49-F238E27FC236}">
                <a16:creationId xmlns:a16="http://schemas.microsoft.com/office/drawing/2014/main" id="{5C2BA17D-6495-8244-B0D7-B900E8688EFB}"/>
              </a:ext>
            </a:extLst>
          </p:cNvPr>
          <p:cNvSpPr/>
          <p:nvPr/>
        </p:nvSpPr>
        <p:spPr>
          <a:xfrm>
            <a:off x="6248400" y="2358140"/>
            <a:ext cx="2706687" cy="1624012"/>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accent4">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030" tIns="240030" rIns="240030" bIns="240030" numCol="1" spcCol="1270" anchor="ctr" anchorCtr="0">
            <a:noAutofit/>
          </a:bodyPr>
          <a:lstStyle/>
          <a:p>
            <a:pPr marL="0" lvl="0" indent="0" algn="ctr" defTabSz="2800350">
              <a:lnSpc>
                <a:spcPct val="90000"/>
              </a:lnSpc>
              <a:spcBef>
                <a:spcPct val="0"/>
              </a:spcBef>
              <a:spcAft>
                <a:spcPct val="35000"/>
              </a:spcAft>
              <a:buNone/>
            </a:pPr>
            <a:r>
              <a:rPr lang="es-EC" sz="1600" kern="1200" dirty="0">
                <a:solidFill>
                  <a:schemeClr val="tx1">
                    <a:lumMod val="95000"/>
                    <a:lumOff val="5000"/>
                  </a:schemeClr>
                </a:solidFill>
              </a:rPr>
              <a:t>Los habitantes en situación de calle pueden mejorar su situación económica aprendiendo nuevos oficios. </a:t>
            </a:r>
          </a:p>
        </p:txBody>
      </p:sp>
      <p:sp>
        <p:nvSpPr>
          <p:cNvPr id="36" name="CuadroTexto 35">
            <a:extLst>
              <a:ext uri="{FF2B5EF4-FFF2-40B4-BE49-F238E27FC236}">
                <a16:creationId xmlns:a16="http://schemas.microsoft.com/office/drawing/2014/main" id="{B6AECE62-7A00-EDDD-B459-152657F8081C}"/>
              </a:ext>
            </a:extLst>
          </p:cNvPr>
          <p:cNvSpPr txBox="1"/>
          <p:nvPr/>
        </p:nvSpPr>
        <p:spPr>
          <a:xfrm>
            <a:off x="1511839" y="1466638"/>
            <a:ext cx="8763000" cy="369332"/>
          </a:xfrm>
          <a:prstGeom prst="rect">
            <a:avLst/>
          </a:prstGeom>
          <a:noFill/>
        </p:spPr>
        <p:txBody>
          <a:bodyPr wrap="square">
            <a:spAutoFit/>
          </a:bodyPr>
          <a:lstStyle/>
          <a:p>
            <a:pPr marL="12700" algn="ctr">
              <a:spcBef>
                <a:spcPts val="90"/>
              </a:spcBef>
            </a:pPr>
            <a:r>
              <a:rPr lang="es-EC" b="1" dirty="0">
                <a:latin typeface="Calibri"/>
                <a:cs typeface="Calibri"/>
              </a:rPr>
              <a:t>Área de mejora: </a:t>
            </a:r>
            <a:r>
              <a:rPr lang="es-EC" dirty="0">
                <a:latin typeface="Calibri"/>
                <a:cs typeface="Calibri"/>
              </a:rPr>
              <a:t>Mejorar la situación económica de los habitantes de calle</a:t>
            </a:r>
            <a:endParaRPr lang="es-EC" sz="1800" b="1" dirty="0">
              <a:latin typeface="Calibri"/>
              <a:cs typeface="Calibri"/>
            </a:endParaRPr>
          </a:p>
        </p:txBody>
      </p:sp>
      <p:sp>
        <p:nvSpPr>
          <p:cNvPr id="37" name="CuadroTexto 36">
            <a:extLst>
              <a:ext uri="{FF2B5EF4-FFF2-40B4-BE49-F238E27FC236}">
                <a16:creationId xmlns:a16="http://schemas.microsoft.com/office/drawing/2014/main" id="{56E1960A-34C1-5FF7-104E-2F10C7692025}"/>
              </a:ext>
            </a:extLst>
          </p:cNvPr>
          <p:cNvSpPr txBox="1"/>
          <p:nvPr/>
        </p:nvSpPr>
        <p:spPr>
          <a:xfrm rot="16200000">
            <a:off x="-1155127" y="3525085"/>
            <a:ext cx="2941632" cy="369332"/>
          </a:xfrm>
          <a:prstGeom prst="rect">
            <a:avLst/>
          </a:prstGeom>
          <a:noFill/>
        </p:spPr>
        <p:txBody>
          <a:bodyPr wrap="square">
            <a:spAutoFit/>
          </a:bodyPr>
          <a:lstStyle/>
          <a:p>
            <a:pPr marL="12700">
              <a:spcBef>
                <a:spcPts val="90"/>
              </a:spcBef>
            </a:pPr>
            <a:r>
              <a:rPr lang="es-EC" b="1" dirty="0">
                <a:latin typeface="Calibri"/>
                <a:cs typeface="Calibri"/>
              </a:rPr>
              <a:t>Oportunidades identificadas</a:t>
            </a:r>
            <a:endParaRPr lang="es-EC" sz="1800" b="1" dirty="0">
              <a:latin typeface="Calibri"/>
              <a:cs typeface="Calibri"/>
            </a:endParaRPr>
          </a:p>
        </p:txBody>
      </p:sp>
    </p:spTree>
    <p:extLst>
      <p:ext uri="{BB962C8B-B14F-4D97-AF65-F5344CB8AC3E}">
        <p14:creationId xmlns:p14="http://schemas.microsoft.com/office/powerpoint/2010/main" val="4072225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0029" y="3276600"/>
            <a:ext cx="12130405" cy="3218180"/>
            <a:chOff x="31407" y="1581569"/>
            <a:chExt cx="12130405" cy="3218180"/>
          </a:xfrm>
        </p:grpSpPr>
        <p:sp>
          <p:nvSpPr>
            <p:cNvPr id="3" name="object 3"/>
            <p:cNvSpPr/>
            <p:nvPr/>
          </p:nvSpPr>
          <p:spPr>
            <a:xfrm>
              <a:off x="31407" y="1581569"/>
              <a:ext cx="12130405" cy="3218180"/>
            </a:xfrm>
            <a:custGeom>
              <a:avLst/>
              <a:gdLst/>
              <a:ahLst/>
              <a:cxnLst/>
              <a:rect l="l" t="t" r="r" b="b"/>
              <a:pathLst>
                <a:path w="12130405" h="3218179">
                  <a:moveTo>
                    <a:pt x="12130379" y="0"/>
                  </a:moveTo>
                  <a:lnTo>
                    <a:pt x="6936676" y="1542186"/>
                  </a:lnTo>
                  <a:lnTo>
                    <a:pt x="6887613" y="1556319"/>
                  </a:lnTo>
                  <a:lnTo>
                    <a:pt x="6838420" y="1569621"/>
                  </a:lnTo>
                  <a:lnTo>
                    <a:pt x="6789105" y="1582091"/>
                  </a:lnTo>
                  <a:lnTo>
                    <a:pt x="6739676" y="1593730"/>
                  </a:lnTo>
                  <a:lnTo>
                    <a:pt x="6690140" y="1604538"/>
                  </a:lnTo>
                  <a:lnTo>
                    <a:pt x="6640506" y="1614514"/>
                  </a:lnTo>
                  <a:lnTo>
                    <a:pt x="6590782" y="1623659"/>
                  </a:lnTo>
                  <a:lnTo>
                    <a:pt x="6540975" y="1631973"/>
                  </a:lnTo>
                  <a:lnTo>
                    <a:pt x="6491093" y="1639455"/>
                  </a:lnTo>
                  <a:lnTo>
                    <a:pt x="6441144" y="1646106"/>
                  </a:lnTo>
                  <a:lnTo>
                    <a:pt x="6391136" y="1651925"/>
                  </a:lnTo>
                  <a:lnTo>
                    <a:pt x="6341077" y="1656913"/>
                  </a:lnTo>
                  <a:lnTo>
                    <a:pt x="6290975" y="1661070"/>
                  </a:lnTo>
                  <a:lnTo>
                    <a:pt x="6240837" y="1664395"/>
                  </a:lnTo>
                  <a:lnTo>
                    <a:pt x="6190672" y="1666890"/>
                  </a:lnTo>
                  <a:lnTo>
                    <a:pt x="6140487" y="1668552"/>
                  </a:lnTo>
                  <a:lnTo>
                    <a:pt x="6090290" y="1669384"/>
                  </a:lnTo>
                  <a:lnTo>
                    <a:pt x="6040089" y="1669384"/>
                  </a:lnTo>
                  <a:lnTo>
                    <a:pt x="5989892" y="1668552"/>
                  </a:lnTo>
                  <a:lnTo>
                    <a:pt x="5939707" y="1666890"/>
                  </a:lnTo>
                  <a:lnTo>
                    <a:pt x="5889542" y="1664395"/>
                  </a:lnTo>
                  <a:lnTo>
                    <a:pt x="5839404" y="1661070"/>
                  </a:lnTo>
                  <a:lnTo>
                    <a:pt x="5789302" y="1656913"/>
                  </a:lnTo>
                  <a:lnTo>
                    <a:pt x="5739242" y="1651925"/>
                  </a:lnTo>
                  <a:lnTo>
                    <a:pt x="5689235" y="1646106"/>
                  </a:lnTo>
                  <a:lnTo>
                    <a:pt x="5639286" y="1639455"/>
                  </a:lnTo>
                  <a:lnTo>
                    <a:pt x="5589404" y="1631973"/>
                  </a:lnTo>
                  <a:lnTo>
                    <a:pt x="5539597" y="1623659"/>
                  </a:lnTo>
                  <a:lnTo>
                    <a:pt x="5489872" y="1614514"/>
                  </a:lnTo>
                  <a:lnTo>
                    <a:pt x="5440238" y="1604538"/>
                  </a:lnTo>
                  <a:lnTo>
                    <a:pt x="5390703" y="1593730"/>
                  </a:lnTo>
                  <a:lnTo>
                    <a:pt x="5341274" y="1582091"/>
                  </a:lnTo>
                  <a:lnTo>
                    <a:pt x="5291959" y="1569621"/>
                  </a:lnTo>
                  <a:lnTo>
                    <a:pt x="5242766" y="1556319"/>
                  </a:lnTo>
                  <a:lnTo>
                    <a:pt x="5193703" y="1542186"/>
                  </a:lnTo>
                  <a:lnTo>
                    <a:pt x="0" y="0"/>
                  </a:lnTo>
                  <a:lnTo>
                    <a:pt x="0" y="3217646"/>
                  </a:lnTo>
                  <a:lnTo>
                    <a:pt x="5097132" y="2122855"/>
                  </a:lnTo>
                  <a:lnTo>
                    <a:pt x="5147186" y="2112394"/>
                  </a:lnTo>
                  <a:lnTo>
                    <a:pt x="5197304" y="2102498"/>
                  </a:lnTo>
                  <a:lnTo>
                    <a:pt x="5247484" y="2093166"/>
                  </a:lnTo>
                  <a:lnTo>
                    <a:pt x="5297721" y="2084399"/>
                  </a:lnTo>
                  <a:lnTo>
                    <a:pt x="5348013" y="2076196"/>
                  </a:lnTo>
                  <a:lnTo>
                    <a:pt x="5398354" y="2068558"/>
                  </a:lnTo>
                  <a:lnTo>
                    <a:pt x="5448743" y="2061484"/>
                  </a:lnTo>
                  <a:lnTo>
                    <a:pt x="5499175" y="2054975"/>
                  </a:lnTo>
                  <a:lnTo>
                    <a:pt x="5549646" y="2049031"/>
                  </a:lnTo>
                  <a:lnTo>
                    <a:pt x="5600153" y="2043651"/>
                  </a:lnTo>
                  <a:lnTo>
                    <a:pt x="5650693" y="2038835"/>
                  </a:lnTo>
                  <a:lnTo>
                    <a:pt x="5701262" y="2034584"/>
                  </a:lnTo>
                  <a:lnTo>
                    <a:pt x="5751856" y="2030898"/>
                  </a:lnTo>
                  <a:lnTo>
                    <a:pt x="5802472" y="2027776"/>
                  </a:lnTo>
                  <a:lnTo>
                    <a:pt x="5853106" y="2025219"/>
                  </a:lnTo>
                  <a:lnTo>
                    <a:pt x="5903754" y="2023226"/>
                  </a:lnTo>
                  <a:lnTo>
                    <a:pt x="5954413" y="2021798"/>
                  </a:lnTo>
                  <a:lnTo>
                    <a:pt x="6005080" y="2020935"/>
                  </a:lnTo>
                  <a:lnTo>
                    <a:pt x="6055750" y="2020636"/>
                  </a:lnTo>
                  <a:lnTo>
                    <a:pt x="6106421" y="2020902"/>
                  </a:lnTo>
                  <a:lnTo>
                    <a:pt x="6157088" y="2021732"/>
                  </a:lnTo>
                  <a:lnTo>
                    <a:pt x="6207748" y="2023127"/>
                  </a:lnTo>
                  <a:lnTo>
                    <a:pt x="6258397" y="2025087"/>
                  </a:lnTo>
                  <a:lnTo>
                    <a:pt x="6309032" y="2027611"/>
                  </a:lnTo>
                  <a:lnTo>
                    <a:pt x="6359650" y="2030700"/>
                  </a:lnTo>
                  <a:lnTo>
                    <a:pt x="6410246" y="2034353"/>
                  </a:lnTo>
                  <a:lnTo>
                    <a:pt x="6460817" y="2038571"/>
                  </a:lnTo>
                  <a:lnTo>
                    <a:pt x="6511359" y="2043353"/>
                  </a:lnTo>
                  <a:lnTo>
                    <a:pt x="6561870" y="2048701"/>
                  </a:lnTo>
                  <a:lnTo>
                    <a:pt x="6612345" y="2054612"/>
                  </a:lnTo>
                  <a:lnTo>
                    <a:pt x="6662780" y="2061089"/>
                  </a:lnTo>
                  <a:lnTo>
                    <a:pt x="6713172" y="2068130"/>
                  </a:lnTo>
                  <a:lnTo>
                    <a:pt x="6763518" y="2075735"/>
                  </a:lnTo>
                  <a:lnTo>
                    <a:pt x="6813814" y="2083906"/>
                  </a:lnTo>
                  <a:lnTo>
                    <a:pt x="6864057" y="2092641"/>
                  </a:lnTo>
                  <a:lnTo>
                    <a:pt x="6914242" y="2101940"/>
                  </a:lnTo>
                  <a:lnTo>
                    <a:pt x="6964366" y="2111804"/>
                  </a:lnTo>
                  <a:lnTo>
                    <a:pt x="7014425" y="2122233"/>
                  </a:lnTo>
                  <a:lnTo>
                    <a:pt x="12130379" y="3217646"/>
                  </a:lnTo>
                  <a:lnTo>
                    <a:pt x="12130379" y="0"/>
                  </a:lnTo>
                  <a:close/>
                </a:path>
              </a:pathLst>
            </a:custGeom>
            <a:solidFill>
              <a:srgbClr val="CD4250"/>
            </a:solidFill>
          </p:spPr>
          <p:txBody>
            <a:bodyPr wrap="square" lIns="0" tIns="0" rIns="0" bIns="0" rtlCol="0"/>
            <a:lstStyle/>
            <a:p>
              <a:endParaRPr/>
            </a:p>
          </p:txBody>
        </p:sp>
        <p:sp>
          <p:nvSpPr>
            <p:cNvPr id="4" name="object 4"/>
            <p:cNvSpPr/>
            <p:nvPr/>
          </p:nvSpPr>
          <p:spPr>
            <a:xfrm>
              <a:off x="31407" y="1606956"/>
              <a:ext cx="12130405" cy="2804160"/>
            </a:xfrm>
            <a:custGeom>
              <a:avLst/>
              <a:gdLst/>
              <a:ahLst/>
              <a:cxnLst/>
              <a:rect l="l" t="t" r="r" b="b"/>
              <a:pathLst>
                <a:path w="12130405" h="2804160">
                  <a:moveTo>
                    <a:pt x="12130379" y="0"/>
                  </a:moveTo>
                  <a:lnTo>
                    <a:pt x="6936676" y="1343837"/>
                  </a:lnTo>
                  <a:lnTo>
                    <a:pt x="6887613" y="1356153"/>
                  </a:lnTo>
                  <a:lnTo>
                    <a:pt x="6838420" y="1367743"/>
                  </a:lnTo>
                  <a:lnTo>
                    <a:pt x="6789105" y="1378610"/>
                  </a:lnTo>
                  <a:lnTo>
                    <a:pt x="6739676" y="1388752"/>
                  </a:lnTo>
                  <a:lnTo>
                    <a:pt x="6690140" y="1398169"/>
                  </a:lnTo>
                  <a:lnTo>
                    <a:pt x="6640506" y="1406863"/>
                  </a:lnTo>
                  <a:lnTo>
                    <a:pt x="6590782" y="1414831"/>
                  </a:lnTo>
                  <a:lnTo>
                    <a:pt x="6540975" y="1422076"/>
                  </a:lnTo>
                  <a:lnTo>
                    <a:pt x="6491093" y="1428595"/>
                  </a:lnTo>
                  <a:lnTo>
                    <a:pt x="6441144" y="1434391"/>
                  </a:lnTo>
                  <a:lnTo>
                    <a:pt x="6391136" y="1439462"/>
                  </a:lnTo>
                  <a:lnTo>
                    <a:pt x="6341077" y="1443808"/>
                  </a:lnTo>
                  <a:lnTo>
                    <a:pt x="6290975" y="1447431"/>
                  </a:lnTo>
                  <a:lnTo>
                    <a:pt x="6240837" y="1450328"/>
                  </a:lnTo>
                  <a:lnTo>
                    <a:pt x="6190672" y="1452502"/>
                  </a:lnTo>
                  <a:lnTo>
                    <a:pt x="6140487" y="1453950"/>
                  </a:lnTo>
                  <a:lnTo>
                    <a:pt x="6090290" y="1454675"/>
                  </a:lnTo>
                  <a:lnTo>
                    <a:pt x="6040089" y="1454675"/>
                  </a:lnTo>
                  <a:lnTo>
                    <a:pt x="5989892" y="1453950"/>
                  </a:lnTo>
                  <a:lnTo>
                    <a:pt x="5939707" y="1452502"/>
                  </a:lnTo>
                  <a:lnTo>
                    <a:pt x="5889542" y="1450328"/>
                  </a:lnTo>
                  <a:lnTo>
                    <a:pt x="5839404" y="1447431"/>
                  </a:lnTo>
                  <a:lnTo>
                    <a:pt x="5789302" y="1443808"/>
                  </a:lnTo>
                  <a:lnTo>
                    <a:pt x="5739242" y="1439462"/>
                  </a:lnTo>
                  <a:lnTo>
                    <a:pt x="5689235" y="1434391"/>
                  </a:lnTo>
                  <a:lnTo>
                    <a:pt x="5639286" y="1428595"/>
                  </a:lnTo>
                  <a:lnTo>
                    <a:pt x="5589404" y="1422076"/>
                  </a:lnTo>
                  <a:lnTo>
                    <a:pt x="5539597" y="1414831"/>
                  </a:lnTo>
                  <a:lnTo>
                    <a:pt x="5489872" y="1406863"/>
                  </a:lnTo>
                  <a:lnTo>
                    <a:pt x="5440238" y="1398169"/>
                  </a:lnTo>
                  <a:lnTo>
                    <a:pt x="5390703" y="1388752"/>
                  </a:lnTo>
                  <a:lnTo>
                    <a:pt x="5341274" y="1378610"/>
                  </a:lnTo>
                  <a:lnTo>
                    <a:pt x="5291959" y="1367743"/>
                  </a:lnTo>
                  <a:lnTo>
                    <a:pt x="5242766" y="1356153"/>
                  </a:lnTo>
                  <a:lnTo>
                    <a:pt x="5193703" y="1343837"/>
                  </a:lnTo>
                  <a:lnTo>
                    <a:pt x="0" y="0"/>
                  </a:lnTo>
                  <a:lnTo>
                    <a:pt x="0" y="2803791"/>
                  </a:lnTo>
                  <a:lnTo>
                    <a:pt x="5097132" y="1849818"/>
                  </a:lnTo>
                  <a:lnTo>
                    <a:pt x="5147186" y="1840702"/>
                  </a:lnTo>
                  <a:lnTo>
                    <a:pt x="5197304" y="1832079"/>
                  </a:lnTo>
                  <a:lnTo>
                    <a:pt x="5247484" y="1823947"/>
                  </a:lnTo>
                  <a:lnTo>
                    <a:pt x="5297721" y="1816308"/>
                  </a:lnTo>
                  <a:lnTo>
                    <a:pt x="5348013" y="1809160"/>
                  </a:lnTo>
                  <a:lnTo>
                    <a:pt x="5398354" y="1802504"/>
                  </a:lnTo>
                  <a:lnTo>
                    <a:pt x="5448743" y="1796340"/>
                  </a:lnTo>
                  <a:lnTo>
                    <a:pt x="5499175" y="1790669"/>
                  </a:lnTo>
                  <a:lnTo>
                    <a:pt x="5549646" y="1785489"/>
                  </a:lnTo>
                  <a:lnTo>
                    <a:pt x="5600153" y="1780801"/>
                  </a:lnTo>
                  <a:lnTo>
                    <a:pt x="5650693" y="1776605"/>
                  </a:lnTo>
                  <a:lnTo>
                    <a:pt x="5701262" y="1772901"/>
                  </a:lnTo>
                  <a:lnTo>
                    <a:pt x="5751856" y="1769690"/>
                  </a:lnTo>
                  <a:lnTo>
                    <a:pt x="5802472" y="1766970"/>
                  </a:lnTo>
                  <a:lnTo>
                    <a:pt x="5853106" y="1764742"/>
                  </a:lnTo>
                  <a:lnTo>
                    <a:pt x="5903754" y="1763006"/>
                  </a:lnTo>
                  <a:lnTo>
                    <a:pt x="5954413" y="1761762"/>
                  </a:lnTo>
                  <a:lnTo>
                    <a:pt x="6005080" y="1761010"/>
                  </a:lnTo>
                  <a:lnTo>
                    <a:pt x="6055750" y="1760750"/>
                  </a:lnTo>
                  <a:lnTo>
                    <a:pt x="6106421" y="1760982"/>
                  </a:lnTo>
                  <a:lnTo>
                    <a:pt x="6157088" y="1761706"/>
                  </a:lnTo>
                  <a:lnTo>
                    <a:pt x="6207748" y="1762922"/>
                  </a:lnTo>
                  <a:lnTo>
                    <a:pt x="6258397" y="1764629"/>
                  </a:lnTo>
                  <a:lnTo>
                    <a:pt x="6309032" y="1766829"/>
                  </a:lnTo>
                  <a:lnTo>
                    <a:pt x="6359650" y="1769521"/>
                  </a:lnTo>
                  <a:lnTo>
                    <a:pt x="6410246" y="1772705"/>
                  </a:lnTo>
                  <a:lnTo>
                    <a:pt x="6460817" y="1776381"/>
                  </a:lnTo>
                  <a:lnTo>
                    <a:pt x="6511359" y="1780548"/>
                  </a:lnTo>
                  <a:lnTo>
                    <a:pt x="6561870" y="1785208"/>
                  </a:lnTo>
                  <a:lnTo>
                    <a:pt x="6612345" y="1790360"/>
                  </a:lnTo>
                  <a:lnTo>
                    <a:pt x="6662780" y="1796004"/>
                  </a:lnTo>
                  <a:lnTo>
                    <a:pt x="6713172" y="1802139"/>
                  </a:lnTo>
                  <a:lnTo>
                    <a:pt x="6763518" y="1808767"/>
                  </a:lnTo>
                  <a:lnTo>
                    <a:pt x="6813814" y="1815886"/>
                  </a:lnTo>
                  <a:lnTo>
                    <a:pt x="6864057" y="1823498"/>
                  </a:lnTo>
                  <a:lnTo>
                    <a:pt x="6914242" y="1831602"/>
                  </a:lnTo>
                  <a:lnTo>
                    <a:pt x="6964366" y="1840197"/>
                  </a:lnTo>
                  <a:lnTo>
                    <a:pt x="7014425" y="1849285"/>
                  </a:lnTo>
                  <a:lnTo>
                    <a:pt x="12130379" y="2803791"/>
                  </a:lnTo>
                  <a:lnTo>
                    <a:pt x="12130379" y="0"/>
                  </a:lnTo>
                  <a:close/>
                </a:path>
              </a:pathLst>
            </a:custGeom>
            <a:solidFill>
              <a:srgbClr val="4B2467"/>
            </a:solidFill>
          </p:spPr>
          <p:txBody>
            <a:bodyPr wrap="square" lIns="0" tIns="0" rIns="0" bIns="0" rtlCol="0"/>
            <a:lstStyle/>
            <a:p>
              <a:endParaRPr/>
            </a:p>
          </p:txBody>
        </p:sp>
        <p:sp>
          <p:nvSpPr>
            <p:cNvPr id="5" name="object 5"/>
            <p:cNvSpPr/>
            <p:nvPr/>
          </p:nvSpPr>
          <p:spPr>
            <a:xfrm>
              <a:off x="31419" y="2889527"/>
              <a:ext cx="12130405" cy="1521460"/>
            </a:xfrm>
            <a:custGeom>
              <a:avLst/>
              <a:gdLst/>
              <a:ahLst/>
              <a:cxnLst/>
              <a:rect l="l" t="t" r="r" b="b"/>
              <a:pathLst>
                <a:path w="12130405" h="1521460">
                  <a:moveTo>
                    <a:pt x="10599790" y="0"/>
                  </a:moveTo>
                  <a:lnTo>
                    <a:pt x="10552274" y="1156"/>
                  </a:lnTo>
                  <a:lnTo>
                    <a:pt x="10504474" y="3799"/>
                  </a:lnTo>
                  <a:lnTo>
                    <a:pt x="7014413" y="250814"/>
                  </a:lnTo>
                  <a:lnTo>
                    <a:pt x="6964679" y="241784"/>
                  </a:lnTo>
                  <a:lnTo>
                    <a:pt x="6914882" y="233243"/>
                  </a:lnTo>
                  <a:lnTo>
                    <a:pt x="6865024" y="225188"/>
                  </a:lnTo>
                  <a:lnTo>
                    <a:pt x="6815108" y="217621"/>
                  </a:lnTo>
                  <a:lnTo>
                    <a:pt x="6765140" y="210540"/>
                  </a:lnTo>
                  <a:lnTo>
                    <a:pt x="6715122" y="203946"/>
                  </a:lnTo>
                  <a:lnTo>
                    <a:pt x="6665057" y="197838"/>
                  </a:lnTo>
                  <a:lnTo>
                    <a:pt x="6614950" y="192215"/>
                  </a:lnTo>
                  <a:lnTo>
                    <a:pt x="6564804" y="187078"/>
                  </a:lnTo>
                  <a:lnTo>
                    <a:pt x="6514623" y="182427"/>
                  </a:lnTo>
                  <a:lnTo>
                    <a:pt x="6464409" y="178260"/>
                  </a:lnTo>
                  <a:lnTo>
                    <a:pt x="6414168" y="174578"/>
                  </a:lnTo>
                  <a:lnTo>
                    <a:pt x="6363901" y="171380"/>
                  </a:lnTo>
                  <a:lnTo>
                    <a:pt x="6313614" y="168666"/>
                  </a:lnTo>
                  <a:lnTo>
                    <a:pt x="6263309" y="166435"/>
                  </a:lnTo>
                  <a:lnTo>
                    <a:pt x="6212956" y="168943"/>
                  </a:lnTo>
                  <a:lnTo>
                    <a:pt x="6162579" y="170721"/>
                  </a:lnTo>
                  <a:lnTo>
                    <a:pt x="6112187" y="171770"/>
                  </a:lnTo>
                  <a:lnTo>
                    <a:pt x="6061787" y="172090"/>
                  </a:lnTo>
                  <a:lnTo>
                    <a:pt x="6011389" y="171680"/>
                  </a:lnTo>
                  <a:lnTo>
                    <a:pt x="5960998" y="170539"/>
                  </a:lnTo>
                  <a:lnTo>
                    <a:pt x="5910624" y="168668"/>
                  </a:lnTo>
                  <a:lnTo>
                    <a:pt x="5860275" y="166067"/>
                  </a:lnTo>
                  <a:lnTo>
                    <a:pt x="5809160" y="168245"/>
                  </a:lnTo>
                  <a:lnTo>
                    <a:pt x="5758063" y="170923"/>
                  </a:lnTo>
                  <a:lnTo>
                    <a:pt x="5706988" y="174102"/>
                  </a:lnTo>
                  <a:lnTo>
                    <a:pt x="5655938" y="177782"/>
                  </a:lnTo>
                  <a:lnTo>
                    <a:pt x="5604917" y="181962"/>
                  </a:lnTo>
                  <a:lnTo>
                    <a:pt x="5553929" y="186644"/>
                  </a:lnTo>
                  <a:lnTo>
                    <a:pt x="5502977" y="191826"/>
                  </a:lnTo>
                  <a:lnTo>
                    <a:pt x="5452065" y="197510"/>
                  </a:lnTo>
                  <a:lnTo>
                    <a:pt x="5401198" y="203695"/>
                  </a:lnTo>
                  <a:lnTo>
                    <a:pt x="5350377" y="210382"/>
                  </a:lnTo>
                  <a:lnTo>
                    <a:pt x="5299608" y="217571"/>
                  </a:lnTo>
                  <a:lnTo>
                    <a:pt x="5248894" y="225262"/>
                  </a:lnTo>
                  <a:lnTo>
                    <a:pt x="5198239" y="233455"/>
                  </a:lnTo>
                  <a:lnTo>
                    <a:pt x="5147646" y="242150"/>
                  </a:lnTo>
                  <a:lnTo>
                    <a:pt x="5097119" y="251347"/>
                  </a:lnTo>
                  <a:lnTo>
                    <a:pt x="1295603" y="230634"/>
                  </a:lnTo>
                  <a:lnTo>
                    <a:pt x="1247105" y="231266"/>
                  </a:lnTo>
                  <a:lnTo>
                    <a:pt x="1199052" y="233673"/>
                  </a:lnTo>
                  <a:lnTo>
                    <a:pt x="1151475" y="237823"/>
                  </a:lnTo>
                  <a:lnTo>
                    <a:pt x="1104405" y="243686"/>
                  </a:lnTo>
                  <a:lnTo>
                    <a:pt x="1057875" y="251229"/>
                  </a:lnTo>
                  <a:lnTo>
                    <a:pt x="1011914" y="260422"/>
                  </a:lnTo>
                  <a:lnTo>
                    <a:pt x="966556" y="271232"/>
                  </a:lnTo>
                  <a:lnTo>
                    <a:pt x="921832" y="283628"/>
                  </a:lnTo>
                  <a:lnTo>
                    <a:pt x="877773" y="297580"/>
                  </a:lnTo>
                  <a:lnTo>
                    <a:pt x="834411" y="313055"/>
                  </a:lnTo>
                  <a:lnTo>
                    <a:pt x="791777" y="330022"/>
                  </a:lnTo>
                  <a:lnTo>
                    <a:pt x="749903" y="348449"/>
                  </a:lnTo>
                  <a:lnTo>
                    <a:pt x="708821" y="368306"/>
                  </a:lnTo>
                  <a:lnTo>
                    <a:pt x="668561" y="389560"/>
                  </a:lnTo>
                  <a:lnTo>
                    <a:pt x="629156" y="412181"/>
                  </a:lnTo>
                  <a:lnTo>
                    <a:pt x="590637" y="436136"/>
                  </a:lnTo>
                  <a:lnTo>
                    <a:pt x="553036" y="461395"/>
                  </a:lnTo>
                  <a:lnTo>
                    <a:pt x="516385" y="487926"/>
                  </a:lnTo>
                  <a:lnTo>
                    <a:pt x="480714" y="515698"/>
                  </a:lnTo>
                  <a:lnTo>
                    <a:pt x="446055" y="544678"/>
                  </a:lnTo>
                  <a:lnTo>
                    <a:pt x="412440" y="574836"/>
                  </a:lnTo>
                  <a:lnTo>
                    <a:pt x="379901" y="606141"/>
                  </a:lnTo>
                  <a:lnTo>
                    <a:pt x="348469" y="638560"/>
                  </a:lnTo>
                  <a:lnTo>
                    <a:pt x="318175" y="672063"/>
                  </a:lnTo>
                  <a:lnTo>
                    <a:pt x="289052" y="706618"/>
                  </a:lnTo>
                  <a:lnTo>
                    <a:pt x="261130" y="742193"/>
                  </a:lnTo>
                  <a:lnTo>
                    <a:pt x="234441" y="778757"/>
                  </a:lnTo>
                  <a:lnTo>
                    <a:pt x="209017" y="816279"/>
                  </a:lnTo>
                  <a:lnTo>
                    <a:pt x="184890" y="854727"/>
                  </a:lnTo>
                  <a:lnTo>
                    <a:pt x="162090" y="894070"/>
                  </a:lnTo>
                  <a:lnTo>
                    <a:pt x="140650" y="934277"/>
                  </a:lnTo>
                  <a:lnTo>
                    <a:pt x="120601" y="975315"/>
                  </a:lnTo>
                  <a:lnTo>
                    <a:pt x="101975" y="1017153"/>
                  </a:lnTo>
                  <a:lnTo>
                    <a:pt x="84803" y="1059761"/>
                  </a:lnTo>
                  <a:lnTo>
                    <a:pt x="69116" y="1103106"/>
                  </a:lnTo>
                  <a:lnTo>
                    <a:pt x="54947" y="1147158"/>
                  </a:lnTo>
                  <a:lnTo>
                    <a:pt x="42326" y="1191884"/>
                  </a:lnTo>
                  <a:lnTo>
                    <a:pt x="31286" y="1237254"/>
                  </a:lnTo>
                  <a:lnTo>
                    <a:pt x="21858" y="1283235"/>
                  </a:lnTo>
                  <a:lnTo>
                    <a:pt x="14073" y="1329797"/>
                  </a:lnTo>
                  <a:lnTo>
                    <a:pt x="7963" y="1376908"/>
                  </a:lnTo>
                  <a:lnTo>
                    <a:pt x="3560" y="1424536"/>
                  </a:lnTo>
                  <a:lnTo>
                    <a:pt x="895" y="1472651"/>
                  </a:lnTo>
                  <a:lnTo>
                    <a:pt x="0" y="1521220"/>
                  </a:lnTo>
                  <a:lnTo>
                    <a:pt x="5097119" y="567247"/>
                  </a:lnTo>
                  <a:lnTo>
                    <a:pt x="5147173" y="558132"/>
                  </a:lnTo>
                  <a:lnTo>
                    <a:pt x="5197292" y="549508"/>
                  </a:lnTo>
                  <a:lnTo>
                    <a:pt x="5247471" y="541376"/>
                  </a:lnTo>
                  <a:lnTo>
                    <a:pt x="5297709" y="533736"/>
                  </a:lnTo>
                  <a:lnTo>
                    <a:pt x="5348000" y="526588"/>
                  </a:lnTo>
                  <a:lnTo>
                    <a:pt x="5398342" y="519932"/>
                  </a:lnTo>
                  <a:lnTo>
                    <a:pt x="5448730" y="513768"/>
                  </a:lnTo>
                  <a:lnTo>
                    <a:pt x="5499162" y="508096"/>
                  </a:lnTo>
                  <a:lnTo>
                    <a:pt x="5549633" y="502916"/>
                  </a:lnTo>
                  <a:lnTo>
                    <a:pt x="5600141" y="498228"/>
                  </a:lnTo>
                  <a:lnTo>
                    <a:pt x="5650681" y="494032"/>
                  </a:lnTo>
                  <a:lnTo>
                    <a:pt x="5701249" y="490328"/>
                  </a:lnTo>
                  <a:lnTo>
                    <a:pt x="5751843" y="487115"/>
                  </a:lnTo>
                  <a:lnTo>
                    <a:pt x="5802459" y="484395"/>
                  </a:lnTo>
                  <a:lnTo>
                    <a:pt x="5853093" y="482167"/>
                  </a:lnTo>
                  <a:lnTo>
                    <a:pt x="5903741" y="480430"/>
                  </a:lnTo>
                  <a:lnTo>
                    <a:pt x="5954400" y="479186"/>
                  </a:lnTo>
                  <a:lnTo>
                    <a:pt x="6005067" y="478433"/>
                  </a:lnTo>
                  <a:lnTo>
                    <a:pt x="6055737" y="478173"/>
                  </a:lnTo>
                  <a:lnTo>
                    <a:pt x="6106408" y="478404"/>
                  </a:lnTo>
                  <a:lnTo>
                    <a:pt x="6157075" y="479127"/>
                  </a:lnTo>
                  <a:lnTo>
                    <a:pt x="6207735" y="480343"/>
                  </a:lnTo>
                  <a:lnTo>
                    <a:pt x="6258384" y="482050"/>
                  </a:lnTo>
                  <a:lnTo>
                    <a:pt x="6309020" y="484250"/>
                  </a:lnTo>
                  <a:lnTo>
                    <a:pt x="6359637" y="486941"/>
                  </a:lnTo>
                  <a:lnTo>
                    <a:pt x="6410233" y="490124"/>
                  </a:lnTo>
                  <a:lnTo>
                    <a:pt x="6460804" y="493800"/>
                  </a:lnTo>
                  <a:lnTo>
                    <a:pt x="6511347" y="497967"/>
                  </a:lnTo>
                  <a:lnTo>
                    <a:pt x="6561857" y="502626"/>
                  </a:lnTo>
                  <a:lnTo>
                    <a:pt x="6612332" y="507778"/>
                  </a:lnTo>
                  <a:lnTo>
                    <a:pt x="6662767" y="513421"/>
                  </a:lnTo>
                  <a:lnTo>
                    <a:pt x="6713160" y="519557"/>
                  </a:lnTo>
                  <a:lnTo>
                    <a:pt x="6763506" y="526184"/>
                  </a:lnTo>
                  <a:lnTo>
                    <a:pt x="6813802" y="533303"/>
                  </a:lnTo>
                  <a:lnTo>
                    <a:pt x="6864044" y="540915"/>
                  </a:lnTo>
                  <a:lnTo>
                    <a:pt x="6914229" y="549018"/>
                  </a:lnTo>
                  <a:lnTo>
                    <a:pt x="6964353" y="557614"/>
                  </a:lnTo>
                  <a:lnTo>
                    <a:pt x="7014413" y="566701"/>
                  </a:lnTo>
                  <a:lnTo>
                    <a:pt x="12130366" y="1521220"/>
                  </a:lnTo>
                  <a:lnTo>
                    <a:pt x="12129629" y="1473279"/>
                  </a:lnTo>
                  <a:lnTo>
                    <a:pt x="12127432" y="1425725"/>
                  </a:lnTo>
                  <a:lnTo>
                    <a:pt x="12123798" y="1378580"/>
                  </a:lnTo>
                  <a:lnTo>
                    <a:pt x="12118748" y="1331864"/>
                  </a:lnTo>
                  <a:lnTo>
                    <a:pt x="12112306" y="1285598"/>
                  </a:lnTo>
                  <a:lnTo>
                    <a:pt x="12104492" y="1239803"/>
                  </a:lnTo>
                  <a:lnTo>
                    <a:pt x="12095330" y="1194499"/>
                  </a:lnTo>
                  <a:lnTo>
                    <a:pt x="12084841" y="1149708"/>
                  </a:lnTo>
                  <a:lnTo>
                    <a:pt x="12073048" y="1105449"/>
                  </a:lnTo>
                  <a:lnTo>
                    <a:pt x="12059973" y="1061744"/>
                  </a:lnTo>
                  <a:lnTo>
                    <a:pt x="12045637" y="1018613"/>
                  </a:lnTo>
                  <a:lnTo>
                    <a:pt x="12030065" y="976077"/>
                  </a:lnTo>
                  <a:lnTo>
                    <a:pt x="12013276" y="934157"/>
                  </a:lnTo>
                  <a:lnTo>
                    <a:pt x="11995294" y="892873"/>
                  </a:lnTo>
                  <a:lnTo>
                    <a:pt x="11976142" y="852246"/>
                  </a:lnTo>
                  <a:lnTo>
                    <a:pt x="11955840" y="812297"/>
                  </a:lnTo>
                  <a:lnTo>
                    <a:pt x="11934411" y="773047"/>
                  </a:lnTo>
                  <a:lnTo>
                    <a:pt x="11911878" y="734516"/>
                  </a:lnTo>
                  <a:lnTo>
                    <a:pt x="11888262" y="696725"/>
                  </a:lnTo>
                  <a:lnTo>
                    <a:pt x="11863587" y="659694"/>
                  </a:lnTo>
                  <a:lnTo>
                    <a:pt x="11837873" y="623445"/>
                  </a:lnTo>
                  <a:lnTo>
                    <a:pt x="11811144" y="587998"/>
                  </a:lnTo>
                  <a:lnTo>
                    <a:pt x="11783421" y="553374"/>
                  </a:lnTo>
                  <a:lnTo>
                    <a:pt x="11754726" y="519594"/>
                  </a:lnTo>
                  <a:lnTo>
                    <a:pt x="11725083" y="486677"/>
                  </a:lnTo>
                  <a:lnTo>
                    <a:pt x="11694512" y="454646"/>
                  </a:lnTo>
                  <a:lnTo>
                    <a:pt x="11663036" y="423520"/>
                  </a:lnTo>
                  <a:lnTo>
                    <a:pt x="11630678" y="393321"/>
                  </a:lnTo>
                  <a:lnTo>
                    <a:pt x="11597460" y="364069"/>
                  </a:lnTo>
                  <a:lnTo>
                    <a:pt x="11563403" y="335784"/>
                  </a:lnTo>
                  <a:lnTo>
                    <a:pt x="11528530" y="308489"/>
                  </a:lnTo>
                  <a:lnTo>
                    <a:pt x="11492864" y="282202"/>
                  </a:lnTo>
                  <a:lnTo>
                    <a:pt x="11456425" y="256945"/>
                  </a:lnTo>
                  <a:lnTo>
                    <a:pt x="11419237" y="232739"/>
                  </a:lnTo>
                  <a:lnTo>
                    <a:pt x="11381322" y="209605"/>
                  </a:lnTo>
                  <a:lnTo>
                    <a:pt x="11342702" y="187562"/>
                  </a:lnTo>
                  <a:lnTo>
                    <a:pt x="11303399" y="166633"/>
                  </a:lnTo>
                  <a:lnTo>
                    <a:pt x="11263436" y="146836"/>
                  </a:lnTo>
                  <a:lnTo>
                    <a:pt x="11222834" y="128194"/>
                  </a:lnTo>
                  <a:lnTo>
                    <a:pt x="11181615" y="110727"/>
                  </a:lnTo>
                  <a:lnTo>
                    <a:pt x="11139803" y="94456"/>
                  </a:lnTo>
                  <a:lnTo>
                    <a:pt x="11097418" y="79401"/>
                  </a:lnTo>
                  <a:lnTo>
                    <a:pt x="11054484" y="65583"/>
                  </a:lnTo>
                  <a:lnTo>
                    <a:pt x="11011022" y="53023"/>
                  </a:lnTo>
                  <a:lnTo>
                    <a:pt x="10967055" y="41741"/>
                  </a:lnTo>
                  <a:lnTo>
                    <a:pt x="10922605" y="31759"/>
                  </a:lnTo>
                  <a:lnTo>
                    <a:pt x="10877694" y="23096"/>
                  </a:lnTo>
                  <a:lnTo>
                    <a:pt x="10832344" y="15774"/>
                  </a:lnTo>
                  <a:lnTo>
                    <a:pt x="10786578" y="9814"/>
                  </a:lnTo>
                  <a:lnTo>
                    <a:pt x="10740417" y="5235"/>
                  </a:lnTo>
                  <a:lnTo>
                    <a:pt x="10693884" y="2060"/>
                  </a:lnTo>
                  <a:lnTo>
                    <a:pt x="10647001" y="307"/>
                  </a:lnTo>
                  <a:lnTo>
                    <a:pt x="10599790" y="0"/>
                  </a:lnTo>
                  <a:close/>
                </a:path>
              </a:pathLst>
            </a:custGeom>
            <a:solidFill>
              <a:srgbClr val="F49331"/>
            </a:solidFill>
          </p:spPr>
          <p:txBody>
            <a:bodyPr wrap="square" lIns="0" tIns="0" rIns="0" bIns="0" rtlCol="0"/>
            <a:lstStyle/>
            <a:p>
              <a:endParaRPr/>
            </a:p>
          </p:txBody>
        </p:sp>
      </p:grpSp>
      <p:sp>
        <p:nvSpPr>
          <p:cNvPr id="30" name="object 30"/>
          <p:cNvSpPr txBox="1">
            <a:spLocks noGrp="1"/>
          </p:cNvSpPr>
          <p:nvPr>
            <p:ph type="title"/>
          </p:nvPr>
        </p:nvSpPr>
        <p:spPr>
          <a:xfrm>
            <a:off x="4648200" y="1193233"/>
            <a:ext cx="2651603" cy="562975"/>
          </a:xfrm>
          <a:prstGeom prst="rect">
            <a:avLst/>
          </a:prstGeom>
        </p:spPr>
        <p:txBody>
          <a:bodyPr vert="horz" wrap="square" lIns="0" tIns="16510" rIns="0" bIns="0" rtlCol="0">
            <a:spAutoFit/>
          </a:bodyPr>
          <a:lstStyle/>
          <a:p>
            <a:pPr marL="12700" algn="ctr">
              <a:lnSpc>
                <a:spcPct val="100000"/>
              </a:lnSpc>
              <a:spcBef>
                <a:spcPts val="130"/>
              </a:spcBef>
            </a:pPr>
            <a:r>
              <a:rPr lang="es-AR" sz="3550" b="1" spc="5" dirty="0">
                <a:latin typeface="Berlin Sans FB Demi" panose="020E0802020502020306" pitchFamily="34" charset="0"/>
              </a:rPr>
              <a:t>FASE 3</a:t>
            </a:r>
            <a:endParaRPr sz="3550" dirty="0">
              <a:latin typeface="Berlin Sans FB Demi" panose="020E0802020502020306" pitchFamily="34" charset="0"/>
            </a:endParaRPr>
          </a:p>
        </p:txBody>
      </p:sp>
      <p:sp>
        <p:nvSpPr>
          <p:cNvPr id="6" name="object 30">
            <a:extLst>
              <a:ext uri="{FF2B5EF4-FFF2-40B4-BE49-F238E27FC236}">
                <a16:creationId xmlns:a16="http://schemas.microsoft.com/office/drawing/2014/main" id="{6A84F898-A903-ABC2-8BDB-5AF54FA73F6B}"/>
              </a:ext>
            </a:extLst>
          </p:cNvPr>
          <p:cNvSpPr txBox="1">
            <a:spLocks/>
          </p:cNvSpPr>
          <p:nvPr/>
        </p:nvSpPr>
        <p:spPr>
          <a:xfrm>
            <a:off x="2286000" y="2050389"/>
            <a:ext cx="7772400" cy="1247777"/>
          </a:xfrm>
          <a:prstGeom prst="rect">
            <a:avLst/>
          </a:prstGeom>
        </p:spPr>
        <p:txBody>
          <a:bodyPr vert="horz" wrap="square" lIns="0" tIns="16510" rIns="0" bIns="0" rtlCol="0">
            <a:spAutoFit/>
          </a:bodyPr>
          <a:lstStyle>
            <a:lvl1pPr>
              <a:defRPr sz="1800" b="0" i="0">
                <a:solidFill>
                  <a:srgbClr val="04050B"/>
                </a:solidFill>
                <a:latin typeface="Calibri"/>
                <a:ea typeface="+mj-ea"/>
                <a:cs typeface="Calibri"/>
              </a:defRPr>
            </a:lvl1pPr>
          </a:lstStyle>
          <a:p>
            <a:pPr marL="12700" algn="ctr">
              <a:spcBef>
                <a:spcPts val="130"/>
              </a:spcBef>
            </a:pPr>
            <a:r>
              <a:rPr lang="es-AR" sz="8000" b="1" kern="0" spc="5" dirty="0">
                <a:solidFill>
                  <a:schemeClr val="tx1">
                    <a:lumMod val="95000"/>
                    <a:lumOff val="5000"/>
                  </a:schemeClr>
                </a:solidFill>
                <a:latin typeface="Berlin Sans FB Demi" panose="020E0802020502020306" pitchFamily="34" charset="0"/>
              </a:rPr>
              <a:t>Ideación</a:t>
            </a:r>
            <a:endParaRPr lang="es-AR" sz="8000" kern="0" dirty="0">
              <a:solidFill>
                <a:schemeClr val="tx1">
                  <a:lumMod val="95000"/>
                  <a:lumOff val="5000"/>
                </a:schemeClr>
              </a:solidFill>
              <a:latin typeface="Berlin Sans FB Demi" panose="020E0802020502020306" pitchFamily="34" charset="0"/>
            </a:endParaRPr>
          </a:p>
        </p:txBody>
      </p:sp>
    </p:spTree>
    <p:extLst>
      <p:ext uri="{BB962C8B-B14F-4D97-AF65-F5344CB8AC3E}">
        <p14:creationId xmlns:p14="http://schemas.microsoft.com/office/powerpoint/2010/main" val="1214393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2132965" cy="1600200"/>
          </a:xfrm>
          <a:custGeom>
            <a:avLst/>
            <a:gdLst/>
            <a:ahLst/>
            <a:cxnLst/>
            <a:rect l="l" t="t" r="r" b="b"/>
            <a:pathLst>
              <a:path w="2132965" h="2123440">
                <a:moveTo>
                  <a:pt x="2132914" y="0"/>
                </a:moveTo>
                <a:lnTo>
                  <a:pt x="0" y="0"/>
                </a:lnTo>
                <a:lnTo>
                  <a:pt x="0" y="2123440"/>
                </a:lnTo>
                <a:lnTo>
                  <a:pt x="1649882" y="2123440"/>
                </a:lnTo>
                <a:lnTo>
                  <a:pt x="1696402" y="2121228"/>
                </a:lnTo>
                <a:lnTo>
                  <a:pt x="1741671" y="2114730"/>
                </a:lnTo>
                <a:lnTo>
                  <a:pt x="1785486" y="2104147"/>
                </a:lnTo>
                <a:lnTo>
                  <a:pt x="1827645" y="2089681"/>
                </a:lnTo>
                <a:lnTo>
                  <a:pt x="1867945" y="2071535"/>
                </a:lnTo>
                <a:lnTo>
                  <a:pt x="1906185" y="2049911"/>
                </a:lnTo>
                <a:lnTo>
                  <a:pt x="1942161" y="2025012"/>
                </a:lnTo>
                <a:lnTo>
                  <a:pt x="1975671" y="1997040"/>
                </a:lnTo>
                <a:lnTo>
                  <a:pt x="2006514" y="1966197"/>
                </a:lnTo>
                <a:lnTo>
                  <a:pt x="2034486" y="1932687"/>
                </a:lnTo>
                <a:lnTo>
                  <a:pt x="2059385" y="1896710"/>
                </a:lnTo>
                <a:lnTo>
                  <a:pt x="2081009" y="1858471"/>
                </a:lnTo>
                <a:lnTo>
                  <a:pt x="2099155" y="1818170"/>
                </a:lnTo>
                <a:lnTo>
                  <a:pt x="2113621" y="1776011"/>
                </a:lnTo>
                <a:lnTo>
                  <a:pt x="2124204" y="1732196"/>
                </a:lnTo>
                <a:lnTo>
                  <a:pt x="2130703" y="1686928"/>
                </a:lnTo>
                <a:lnTo>
                  <a:pt x="2132914" y="1640408"/>
                </a:lnTo>
                <a:lnTo>
                  <a:pt x="2132914" y="0"/>
                </a:lnTo>
                <a:close/>
              </a:path>
            </a:pathLst>
          </a:custGeom>
          <a:solidFill>
            <a:srgbClr val="F49331"/>
          </a:solidFill>
        </p:spPr>
        <p:txBody>
          <a:bodyPr wrap="square" lIns="0" tIns="0" rIns="0" bIns="0" rtlCol="0"/>
          <a:lstStyle/>
          <a:p>
            <a:endParaRPr/>
          </a:p>
        </p:txBody>
      </p:sp>
      <p:sp>
        <p:nvSpPr>
          <p:cNvPr id="24" name="object 35">
            <a:extLst>
              <a:ext uri="{FF2B5EF4-FFF2-40B4-BE49-F238E27FC236}">
                <a16:creationId xmlns:a16="http://schemas.microsoft.com/office/drawing/2014/main" id="{6BB539FA-9255-53A8-AF8B-8964048BDB7D}"/>
              </a:ext>
            </a:extLst>
          </p:cNvPr>
          <p:cNvSpPr txBox="1">
            <a:spLocks noGrp="1"/>
          </p:cNvSpPr>
          <p:nvPr>
            <p:ph type="title"/>
          </p:nvPr>
        </p:nvSpPr>
        <p:spPr>
          <a:xfrm>
            <a:off x="2438400" y="423578"/>
            <a:ext cx="6858000" cy="594393"/>
          </a:xfrm>
          <a:prstGeom prst="rect">
            <a:avLst/>
          </a:prstGeom>
        </p:spPr>
        <p:txBody>
          <a:bodyPr vert="horz" wrap="square" lIns="0" tIns="161925" rIns="0" bIns="0" rtlCol="0" anchor="t">
            <a:spAutoFit/>
          </a:bodyPr>
          <a:lstStyle/>
          <a:p>
            <a:pPr algn="ctr">
              <a:spcBef>
                <a:spcPts val="1275"/>
              </a:spcBef>
              <a:tabLst>
                <a:tab pos="1569085" algn="l"/>
                <a:tab pos="3059430" algn="l"/>
              </a:tabLst>
            </a:pPr>
            <a:r>
              <a:rPr lang="es-EC" sz="2800" dirty="0"/>
              <a:t>EJERCICIO DE CALENTAMIENTO</a:t>
            </a:r>
            <a:endParaRPr sz="2800" dirty="0"/>
          </a:p>
        </p:txBody>
      </p:sp>
      <p:pic>
        <p:nvPicPr>
          <p:cNvPr id="1026" name="Picture 2" descr="Imágenes de Libros - Descarga gratuita en Freepik">
            <a:extLst>
              <a:ext uri="{FF2B5EF4-FFF2-40B4-BE49-F238E27FC236}">
                <a16:creationId xmlns:a16="http://schemas.microsoft.com/office/drawing/2014/main" id="{D28CF3A8-2CD3-54C5-11F5-9C0507AE3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812" y="2105247"/>
            <a:ext cx="3505200" cy="3505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izza de salchicha al estilo SaborUSA">
            <a:extLst>
              <a:ext uri="{FF2B5EF4-FFF2-40B4-BE49-F238E27FC236}">
                <a16:creationId xmlns:a16="http://schemas.microsoft.com/office/drawing/2014/main" id="{54E7C4CB-7685-0F39-7371-2160FD00A8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2362200"/>
            <a:ext cx="3893279" cy="259080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13DAC720-3A6C-5958-150D-240B14F1E4CD}"/>
              </a:ext>
            </a:extLst>
          </p:cNvPr>
          <p:cNvSpPr txBox="1"/>
          <p:nvPr/>
        </p:nvSpPr>
        <p:spPr>
          <a:xfrm>
            <a:off x="8458838" y="1752600"/>
            <a:ext cx="3286912" cy="4524315"/>
          </a:xfrm>
          <a:prstGeom prst="rect">
            <a:avLst/>
          </a:prstGeom>
          <a:noFill/>
        </p:spPr>
        <p:txBody>
          <a:bodyPr wrap="square" rtlCol="0">
            <a:spAutoFit/>
          </a:bodyPr>
          <a:lstStyle/>
          <a:p>
            <a:pPr marL="285750" indent="-285750">
              <a:buFont typeface="Arial" panose="020B0604020202020204" pitchFamily="34" charset="0"/>
              <a:buChar char="•"/>
            </a:pPr>
            <a:r>
              <a:rPr lang="es-EC" dirty="0"/>
              <a:t>Ambos son manifestaciones de la cultura</a:t>
            </a:r>
          </a:p>
          <a:p>
            <a:pPr marL="285750" indent="-285750">
              <a:buFont typeface="Arial" panose="020B0604020202020204" pitchFamily="34" charset="0"/>
              <a:buChar char="•"/>
            </a:pPr>
            <a:r>
              <a:rPr lang="es-EC" dirty="0"/>
              <a:t>Ambos se dividen en porciones</a:t>
            </a:r>
          </a:p>
          <a:p>
            <a:pPr marL="285750" indent="-285750">
              <a:buFont typeface="Arial" panose="020B0604020202020204" pitchFamily="34" charset="0"/>
              <a:buChar char="•"/>
            </a:pPr>
            <a:r>
              <a:rPr lang="es-EC" dirty="0"/>
              <a:t>Objetos inertes</a:t>
            </a:r>
          </a:p>
          <a:p>
            <a:pPr marL="285750" indent="-285750">
              <a:buFont typeface="Arial" panose="020B0604020202020204" pitchFamily="34" charset="0"/>
              <a:buChar char="•"/>
            </a:pPr>
            <a:r>
              <a:rPr lang="es-EC" dirty="0"/>
              <a:t>Ambos tienen “pasta”</a:t>
            </a:r>
          </a:p>
          <a:p>
            <a:pPr marL="285750" indent="-285750">
              <a:buFont typeface="Arial" panose="020B0604020202020204" pitchFamily="34" charset="0"/>
              <a:buChar char="•"/>
            </a:pPr>
            <a:r>
              <a:rPr lang="es-EC" dirty="0"/>
              <a:t>Ambos pueden ser finos o gruesos</a:t>
            </a:r>
          </a:p>
          <a:p>
            <a:pPr marL="285750" indent="-285750">
              <a:buFont typeface="Arial" panose="020B0604020202020204" pitchFamily="34" charset="0"/>
              <a:buChar char="•"/>
            </a:pPr>
            <a:r>
              <a:rPr lang="es-EC" dirty="0"/>
              <a:t>Ambos son producto de inspiración</a:t>
            </a:r>
          </a:p>
          <a:p>
            <a:pPr marL="285750" indent="-285750">
              <a:buFont typeface="Arial" panose="020B0604020202020204" pitchFamily="34" charset="0"/>
              <a:buChar char="•"/>
            </a:pPr>
            <a:r>
              <a:rPr lang="es-EC" dirty="0"/>
              <a:t>Ambos son confortantes</a:t>
            </a:r>
          </a:p>
          <a:p>
            <a:pPr marL="285750" indent="-285750">
              <a:buFont typeface="Arial" panose="020B0604020202020204" pitchFamily="34" charset="0"/>
              <a:buChar char="•"/>
            </a:pPr>
            <a:r>
              <a:rPr lang="es-EC" dirty="0"/>
              <a:t>Ambos son objetos que se venden, distribuyen, tienen marca</a:t>
            </a:r>
          </a:p>
          <a:p>
            <a:pPr marL="285750" indent="-285750">
              <a:buFont typeface="Arial" panose="020B0604020202020204" pitchFamily="34" charset="0"/>
              <a:buChar char="•"/>
            </a:pPr>
            <a:r>
              <a:rPr lang="es-EC" dirty="0"/>
              <a:t>Ambos son populares en la demanda</a:t>
            </a:r>
          </a:p>
        </p:txBody>
      </p:sp>
    </p:spTree>
    <p:extLst>
      <p:ext uri="{BB962C8B-B14F-4D97-AF65-F5344CB8AC3E}">
        <p14:creationId xmlns:p14="http://schemas.microsoft.com/office/powerpoint/2010/main" val="211043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2132965" cy="1600200"/>
          </a:xfrm>
          <a:custGeom>
            <a:avLst/>
            <a:gdLst/>
            <a:ahLst/>
            <a:cxnLst/>
            <a:rect l="l" t="t" r="r" b="b"/>
            <a:pathLst>
              <a:path w="2132965" h="2123440">
                <a:moveTo>
                  <a:pt x="2132914" y="0"/>
                </a:moveTo>
                <a:lnTo>
                  <a:pt x="0" y="0"/>
                </a:lnTo>
                <a:lnTo>
                  <a:pt x="0" y="2123440"/>
                </a:lnTo>
                <a:lnTo>
                  <a:pt x="1649882" y="2123440"/>
                </a:lnTo>
                <a:lnTo>
                  <a:pt x="1696402" y="2121228"/>
                </a:lnTo>
                <a:lnTo>
                  <a:pt x="1741671" y="2114730"/>
                </a:lnTo>
                <a:lnTo>
                  <a:pt x="1785486" y="2104147"/>
                </a:lnTo>
                <a:lnTo>
                  <a:pt x="1827645" y="2089681"/>
                </a:lnTo>
                <a:lnTo>
                  <a:pt x="1867945" y="2071535"/>
                </a:lnTo>
                <a:lnTo>
                  <a:pt x="1906185" y="2049911"/>
                </a:lnTo>
                <a:lnTo>
                  <a:pt x="1942161" y="2025012"/>
                </a:lnTo>
                <a:lnTo>
                  <a:pt x="1975671" y="1997040"/>
                </a:lnTo>
                <a:lnTo>
                  <a:pt x="2006514" y="1966197"/>
                </a:lnTo>
                <a:lnTo>
                  <a:pt x="2034486" y="1932687"/>
                </a:lnTo>
                <a:lnTo>
                  <a:pt x="2059385" y="1896710"/>
                </a:lnTo>
                <a:lnTo>
                  <a:pt x="2081009" y="1858471"/>
                </a:lnTo>
                <a:lnTo>
                  <a:pt x="2099155" y="1818170"/>
                </a:lnTo>
                <a:lnTo>
                  <a:pt x="2113621" y="1776011"/>
                </a:lnTo>
                <a:lnTo>
                  <a:pt x="2124204" y="1732196"/>
                </a:lnTo>
                <a:lnTo>
                  <a:pt x="2130703" y="1686928"/>
                </a:lnTo>
                <a:lnTo>
                  <a:pt x="2132914" y="1640408"/>
                </a:lnTo>
                <a:lnTo>
                  <a:pt x="2132914" y="0"/>
                </a:lnTo>
                <a:close/>
              </a:path>
            </a:pathLst>
          </a:custGeom>
          <a:solidFill>
            <a:srgbClr val="F49331"/>
          </a:solidFill>
        </p:spPr>
        <p:txBody>
          <a:bodyPr wrap="square" lIns="0" tIns="0" rIns="0" bIns="0" rtlCol="0"/>
          <a:lstStyle/>
          <a:p>
            <a:endParaRPr/>
          </a:p>
        </p:txBody>
      </p:sp>
      <p:sp>
        <p:nvSpPr>
          <p:cNvPr id="24" name="object 35">
            <a:extLst>
              <a:ext uri="{FF2B5EF4-FFF2-40B4-BE49-F238E27FC236}">
                <a16:creationId xmlns:a16="http://schemas.microsoft.com/office/drawing/2014/main" id="{6BB539FA-9255-53A8-AF8B-8964048BDB7D}"/>
              </a:ext>
            </a:extLst>
          </p:cNvPr>
          <p:cNvSpPr txBox="1">
            <a:spLocks noGrp="1"/>
          </p:cNvSpPr>
          <p:nvPr>
            <p:ph type="title"/>
          </p:nvPr>
        </p:nvSpPr>
        <p:spPr>
          <a:xfrm>
            <a:off x="2438400" y="423578"/>
            <a:ext cx="6858000" cy="594393"/>
          </a:xfrm>
          <a:prstGeom prst="rect">
            <a:avLst/>
          </a:prstGeom>
        </p:spPr>
        <p:txBody>
          <a:bodyPr vert="horz" wrap="square" lIns="0" tIns="161925" rIns="0" bIns="0" rtlCol="0" anchor="t">
            <a:spAutoFit/>
          </a:bodyPr>
          <a:lstStyle/>
          <a:p>
            <a:pPr algn="ctr">
              <a:spcBef>
                <a:spcPts val="1275"/>
              </a:spcBef>
              <a:tabLst>
                <a:tab pos="1569085" algn="l"/>
                <a:tab pos="3059430" algn="l"/>
              </a:tabLst>
            </a:pPr>
            <a:r>
              <a:rPr lang="es-EC" sz="2800" spc="10" dirty="0">
                <a:solidFill>
                  <a:srgbClr val="15747C"/>
                </a:solidFill>
              </a:rPr>
              <a:t>TALLER: LLUVIA DE IDEAS</a:t>
            </a:r>
            <a:endParaRPr sz="2800" dirty="0"/>
          </a:p>
        </p:txBody>
      </p:sp>
      <p:sp>
        <p:nvSpPr>
          <p:cNvPr id="25" name="object 17">
            <a:extLst>
              <a:ext uri="{FF2B5EF4-FFF2-40B4-BE49-F238E27FC236}">
                <a16:creationId xmlns:a16="http://schemas.microsoft.com/office/drawing/2014/main" id="{0F2E2569-DECA-9434-6B13-C8B3E917198F}"/>
              </a:ext>
            </a:extLst>
          </p:cNvPr>
          <p:cNvSpPr txBox="1"/>
          <p:nvPr/>
        </p:nvSpPr>
        <p:spPr>
          <a:xfrm flipH="1">
            <a:off x="6248400" y="2623805"/>
            <a:ext cx="4495800" cy="1435008"/>
          </a:xfrm>
          <a:prstGeom prst="rect">
            <a:avLst/>
          </a:prstGeom>
        </p:spPr>
        <p:txBody>
          <a:bodyPr vert="horz" wrap="square" lIns="0" tIns="11430" rIns="0" bIns="0" rtlCol="0" anchor="t">
            <a:spAutoFit/>
          </a:bodyPr>
          <a:lstStyle/>
          <a:p>
            <a:pPr marL="298450" indent="-285750" algn="just">
              <a:spcBef>
                <a:spcPts val="90"/>
              </a:spcBef>
              <a:buFont typeface="Arial" panose="020B0604020202020204" pitchFamily="34" charset="0"/>
              <a:buChar char="•"/>
            </a:pPr>
            <a:r>
              <a:rPr lang="es-EC" dirty="0">
                <a:latin typeface="Calibri"/>
                <a:cs typeface="Calibri"/>
              </a:rPr>
              <a:t>Ninguna idea es mala, deja que fluyan.</a:t>
            </a:r>
          </a:p>
          <a:p>
            <a:pPr marL="298450" indent="-285750" algn="just">
              <a:spcBef>
                <a:spcPts val="90"/>
              </a:spcBef>
              <a:buFont typeface="Arial" panose="020B0604020202020204" pitchFamily="34" charset="0"/>
              <a:buChar char="•"/>
            </a:pPr>
            <a:r>
              <a:rPr lang="es-EC" dirty="0">
                <a:latin typeface="Calibri"/>
                <a:cs typeface="Calibri"/>
              </a:rPr>
              <a:t>Busca ideas locas o poco habituales.</a:t>
            </a:r>
          </a:p>
          <a:p>
            <a:pPr marL="298450" indent="-285750" algn="just">
              <a:spcBef>
                <a:spcPts val="90"/>
              </a:spcBef>
              <a:buFont typeface="Arial" panose="020B0604020202020204" pitchFamily="34" charset="0"/>
              <a:buChar char="•"/>
            </a:pPr>
            <a:r>
              <a:rPr lang="es-EC" dirty="0">
                <a:latin typeface="Calibri"/>
                <a:cs typeface="Calibri"/>
              </a:rPr>
              <a:t>Construye sobre las ideas de otros. </a:t>
            </a:r>
          </a:p>
          <a:p>
            <a:pPr marL="298450" indent="-285750" algn="just">
              <a:spcBef>
                <a:spcPts val="90"/>
              </a:spcBef>
              <a:buFont typeface="Arial" panose="020B0604020202020204" pitchFamily="34" charset="0"/>
              <a:buChar char="•"/>
            </a:pPr>
            <a:r>
              <a:rPr lang="es-EC" dirty="0">
                <a:latin typeface="Calibri"/>
                <a:cs typeface="Calibri"/>
              </a:rPr>
              <a:t>Enuncia las ideas de modo explicativo (utilizar el sujeto y predicado)</a:t>
            </a:r>
          </a:p>
        </p:txBody>
      </p:sp>
      <p:sp>
        <p:nvSpPr>
          <p:cNvPr id="26" name="object 17">
            <a:extLst>
              <a:ext uri="{FF2B5EF4-FFF2-40B4-BE49-F238E27FC236}">
                <a16:creationId xmlns:a16="http://schemas.microsoft.com/office/drawing/2014/main" id="{513E738B-CB1D-9F80-4B3A-382DA9C86C8B}"/>
              </a:ext>
            </a:extLst>
          </p:cNvPr>
          <p:cNvSpPr txBox="1"/>
          <p:nvPr/>
        </p:nvSpPr>
        <p:spPr>
          <a:xfrm flipH="1">
            <a:off x="1717343" y="2628713"/>
            <a:ext cx="4495800" cy="868186"/>
          </a:xfrm>
          <a:prstGeom prst="rect">
            <a:avLst/>
          </a:prstGeom>
        </p:spPr>
        <p:txBody>
          <a:bodyPr vert="horz" wrap="square" lIns="0" tIns="11430" rIns="0" bIns="0" rtlCol="0" anchor="t">
            <a:spAutoFit/>
          </a:bodyPr>
          <a:lstStyle/>
          <a:p>
            <a:pPr marL="298450" indent="-285750" algn="just">
              <a:spcBef>
                <a:spcPts val="90"/>
              </a:spcBef>
              <a:buFont typeface="Arial" panose="020B0604020202020204" pitchFamily="34" charset="0"/>
              <a:buChar char="•"/>
            </a:pPr>
            <a:r>
              <a:rPr lang="es-EC" dirty="0">
                <a:latin typeface="Calibri"/>
                <a:cs typeface="Calibri"/>
              </a:rPr>
              <a:t>Actividad </a:t>
            </a:r>
          </a:p>
          <a:p>
            <a:pPr marL="298450" indent="-285750" algn="just">
              <a:spcBef>
                <a:spcPts val="90"/>
              </a:spcBef>
              <a:buFont typeface="Arial" panose="020B0604020202020204" pitchFamily="34" charset="0"/>
              <a:buChar char="•"/>
            </a:pPr>
            <a:r>
              <a:rPr lang="es-EC" dirty="0">
                <a:latin typeface="Calibri"/>
                <a:cs typeface="Calibri"/>
              </a:rPr>
              <a:t>Lluvia de ideas</a:t>
            </a:r>
          </a:p>
          <a:p>
            <a:pPr marL="298450" indent="-285750" algn="just">
              <a:spcBef>
                <a:spcPts val="90"/>
              </a:spcBef>
              <a:buFont typeface="Arial" panose="020B0604020202020204" pitchFamily="34" charset="0"/>
              <a:buChar char="•"/>
            </a:pPr>
            <a:endParaRPr lang="es-EC" dirty="0">
              <a:latin typeface="Calibri"/>
              <a:cs typeface="Calibri"/>
            </a:endParaRPr>
          </a:p>
        </p:txBody>
      </p:sp>
      <p:sp>
        <p:nvSpPr>
          <p:cNvPr id="27" name="object 17">
            <a:extLst>
              <a:ext uri="{FF2B5EF4-FFF2-40B4-BE49-F238E27FC236}">
                <a16:creationId xmlns:a16="http://schemas.microsoft.com/office/drawing/2014/main" id="{30DCE3D2-57EA-2AAD-E641-D3C41AB5D752}"/>
              </a:ext>
            </a:extLst>
          </p:cNvPr>
          <p:cNvSpPr txBox="1"/>
          <p:nvPr/>
        </p:nvSpPr>
        <p:spPr>
          <a:xfrm flipH="1">
            <a:off x="6328012" y="4315746"/>
            <a:ext cx="4671120" cy="855362"/>
          </a:xfrm>
          <a:prstGeom prst="rect">
            <a:avLst/>
          </a:prstGeom>
        </p:spPr>
        <p:txBody>
          <a:bodyPr vert="horz" wrap="square" lIns="0" tIns="11430" rIns="0" bIns="0" rtlCol="0" anchor="t">
            <a:spAutoFit/>
          </a:bodyPr>
          <a:lstStyle/>
          <a:p>
            <a:pPr marL="12700">
              <a:spcBef>
                <a:spcPts val="90"/>
              </a:spcBef>
            </a:pPr>
            <a:r>
              <a:rPr lang="es-EC" b="1" dirty="0">
                <a:latin typeface="Calibri"/>
                <a:cs typeface="Calibri"/>
              </a:rPr>
              <a:t>Ejemplo:</a:t>
            </a:r>
          </a:p>
          <a:p>
            <a:pPr marL="12700" algn="ctr">
              <a:spcBef>
                <a:spcPts val="90"/>
              </a:spcBef>
            </a:pPr>
            <a:r>
              <a:rPr lang="es-EC" dirty="0">
                <a:latin typeface="Calibri"/>
                <a:cs typeface="Calibri"/>
              </a:rPr>
              <a:t>Crear una agencia de viajes para miembros de espacios de coworking.</a:t>
            </a:r>
            <a:endParaRPr lang="es-EC" dirty="0">
              <a:cs typeface="Calibri"/>
            </a:endParaRPr>
          </a:p>
        </p:txBody>
      </p:sp>
      <p:sp>
        <p:nvSpPr>
          <p:cNvPr id="28" name="object 35">
            <a:extLst>
              <a:ext uri="{FF2B5EF4-FFF2-40B4-BE49-F238E27FC236}">
                <a16:creationId xmlns:a16="http://schemas.microsoft.com/office/drawing/2014/main" id="{AF911443-581B-4862-92F1-99C02097D91A}"/>
              </a:ext>
            </a:extLst>
          </p:cNvPr>
          <p:cNvSpPr txBox="1">
            <a:spLocks/>
          </p:cNvSpPr>
          <p:nvPr/>
        </p:nvSpPr>
        <p:spPr>
          <a:xfrm>
            <a:off x="6248400" y="1764851"/>
            <a:ext cx="4572000" cy="594393"/>
          </a:xfrm>
          <a:prstGeom prst="rect">
            <a:avLst/>
          </a:prstGeom>
        </p:spPr>
        <p:txBody>
          <a:bodyPr vert="horz" wrap="square" lIns="0" tIns="161925" rIns="0" bIns="0" rtlCol="0" anchor="t">
            <a:spAutoFit/>
          </a:bodyPr>
          <a:lstStyle>
            <a:lvl1pPr>
              <a:defRPr sz="1800" b="0" i="0">
                <a:solidFill>
                  <a:srgbClr val="04050B"/>
                </a:solidFill>
                <a:latin typeface="Calibri"/>
                <a:ea typeface="+mj-ea"/>
                <a:cs typeface="Calibri"/>
              </a:defRPr>
            </a:lvl1pPr>
          </a:lstStyle>
          <a:p>
            <a:pPr>
              <a:spcBef>
                <a:spcPts val="1275"/>
              </a:spcBef>
              <a:tabLst>
                <a:tab pos="1569085" algn="l"/>
                <a:tab pos="3059430" algn="l"/>
              </a:tabLst>
            </a:pPr>
            <a:r>
              <a:rPr lang="es-EC" sz="2800" kern="0" spc="10" dirty="0">
                <a:solidFill>
                  <a:srgbClr val="4B2667"/>
                </a:solidFill>
                <a:latin typeface="Berlin Sans FB Demi" panose="020E0802020502020306" pitchFamily="34" charset="0"/>
              </a:rPr>
              <a:t>Recuerda</a:t>
            </a:r>
            <a:endParaRPr lang="es-EC" sz="2800" kern="0" dirty="0">
              <a:solidFill>
                <a:srgbClr val="4B2667"/>
              </a:solidFill>
              <a:latin typeface="Berlin Sans FB Demi" panose="020E0802020502020306" pitchFamily="34" charset="0"/>
            </a:endParaRPr>
          </a:p>
        </p:txBody>
      </p:sp>
      <p:sp>
        <p:nvSpPr>
          <p:cNvPr id="29" name="object 35">
            <a:extLst>
              <a:ext uri="{FF2B5EF4-FFF2-40B4-BE49-F238E27FC236}">
                <a16:creationId xmlns:a16="http://schemas.microsoft.com/office/drawing/2014/main" id="{E900C380-154F-D12A-4287-190EF6E184D2}"/>
              </a:ext>
            </a:extLst>
          </p:cNvPr>
          <p:cNvSpPr txBox="1">
            <a:spLocks/>
          </p:cNvSpPr>
          <p:nvPr/>
        </p:nvSpPr>
        <p:spPr>
          <a:xfrm>
            <a:off x="1752600" y="1876034"/>
            <a:ext cx="4572000" cy="594393"/>
          </a:xfrm>
          <a:prstGeom prst="rect">
            <a:avLst/>
          </a:prstGeom>
        </p:spPr>
        <p:txBody>
          <a:bodyPr vert="horz" wrap="square" lIns="0" tIns="161925" rIns="0" bIns="0" rtlCol="0" anchor="t">
            <a:spAutoFit/>
          </a:bodyPr>
          <a:lstStyle>
            <a:lvl1pPr>
              <a:defRPr sz="1800" b="0" i="0">
                <a:solidFill>
                  <a:srgbClr val="04050B"/>
                </a:solidFill>
                <a:latin typeface="Calibri"/>
                <a:ea typeface="+mj-ea"/>
                <a:cs typeface="Calibri"/>
              </a:defRPr>
            </a:lvl1pPr>
          </a:lstStyle>
          <a:p>
            <a:pPr>
              <a:spcBef>
                <a:spcPts val="1275"/>
              </a:spcBef>
              <a:tabLst>
                <a:tab pos="1569085" algn="l"/>
                <a:tab pos="3059430" algn="l"/>
              </a:tabLst>
            </a:pPr>
            <a:r>
              <a:rPr lang="es-EC" sz="2800" kern="0" spc="10" dirty="0">
                <a:solidFill>
                  <a:srgbClr val="4B2667"/>
                </a:solidFill>
                <a:latin typeface="Berlin Sans FB Demi" panose="020E0802020502020306" pitchFamily="34" charset="0"/>
              </a:rPr>
              <a:t>Agenda</a:t>
            </a:r>
            <a:endParaRPr lang="es-EC" sz="2800" kern="0" dirty="0">
              <a:solidFill>
                <a:srgbClr val="4B2667"/>
              </a:solidFill>
              <a:latin typeface="Berlin Sans FB Demi" panose="020E0802020502020306" pitchFamily="34" charset="0"/>
            </a:endParaRPr>
          </a:p>
        </p:txBody>
      </p:sp>
      <p:sp>
        <p:nvSpPr>
          <p:cNvPr id="30" name="object 17">
            <a:extLst>
              <a:ext uri="{FF2B5EF4-FFF2-40B4-BE49-F238E27FC236}">
                <a16:creationId xmlns:a16="http://schemas.microsoft.com/office/drawing/2014/main" id="{914D1119-ED8F-A8A5-AAD5-0EB1E2C0ECA9}"/>
              </a:ext>
            </a:extLst>
          </p:cNvPr>
          <p:cNvSpPr txBox="1"/>
          <p:nvPr/>
        </p:nvSpPr>
        <p:spPr>
          <a:xfrm flipH="1">
            <a:off x="1752600" y="4168138"/>
            <a:ext cx="4495800" cy="868186"/>
          </a:xfrm>
          <a:prstGeom prst="rect">
            <a:avLst/>
          </a:prstGeom>
        </p:spPr>
        <p:txBody>
          <a:bodyPr vert="horz" wrap="square" lIns="0" tIns="11430" rIns="0" bIns="0" rtlCol="0" anchor="t">
            <a:spAutoFit/>
          </a:bodyPr>
          <a:lstStyle/>
          <a:p>
            <a:pPr marL="298450" indent="-285750" algn="just">
              <a:spcBef>
                <a:spcPts val="90"/>
              </a:spcBef>
              <a:buFont typeface="Arial" panose="020B0604020202020204" pitchFamily="34" charset="0"/>
              <a:buChar char="•"/>
            </a:pPr>
            <a:r>
              <a:rPr lang="es-EC" dirty="0">
                <a:latin typeface="Calibri"/>
                <a:cs typeface="Calibri"/>
              </a:rPr>
              <a:t>Completar 20 ideas</a:t>
            </a:r>
          </a:p>
          <a:p>
            <a:pPr marL="298450" indent="-285750" algn="just">
              <a:spcBef>
                <a:spcPts val="90"/>
              </a:spcBef>
              <a:buFont typeface="Arial" panose="020B0604020202020204" pitchFamily="34" charset="0"/>
              <a:buChar char="•"/>
            </a:pPr>
            <a:r>
              <a:rPr lang="es-EC" dirty="0">
                <a:latin typeface="Calibri"/>
                <a:cs typeface="Calibri"/>
              </a:rPr>
              <a:t>Duración 20 minutos</a:t>
            </a:r>
          </a:p>
          <a:p>
            <a:pPr marL="298450" indent="-285750" algn="just">
              <a:spcBef>
                <a:spcPts val="90"/>
              </a:spcBef>
              <a:buFont typeface="Arial" panose="020B0604020202020204" pitchFamily="34" charset="0"/>
              <a:buChar char="•"/>
            </a:pPr>
            <a:endParaRPr lang="es-EC" dirty="0">
              <a:latin typeface="Calibri"/>
              <a:cs typeface="Calibri"/>
            </a:endParaRPr>
          </a:p>
        </p:txBody>
      </p:sp>
      <p:sp>
        <p:nvSpPr>
          <p:cNvPr id="31" name="object 35">
            <a:extLst>
              <a:ext uri="{FF2B5EF4-FFF2-40B4-BE49-F238E27FC236}">
                <a16:creationId xmlns:a16="http://schemas.microsoft.com/office/drawing/2014/main" id="{559D10B9-F794-E227-5D1E-433BC78B9796}"/>
              </a:ext>
            </a:extLst>
          </p:cNvPr>
          <p:cNvSpPr txBox="1">
            <a:spLocks/>
          </p:cNvSpPr>
          <p:nvPr/>
        </p:nvSpPr>
        <p:spPr>
          <a:xfrm>
            <a:off x="1787857" y="3415459"/>
            <a:ext cx="4572000" cy="594393"/>
          </a:xfrm>
          <a:prstGeom prst="rect">
            <a:avLst/>
          </a:prstGeom>
        </p:spPr>
        <p:txBody>
          <a:bodyPr vert="horz" wrap="square" lIns="0" tIns="161925" rIns="0" bIns="0" rtlCol="0" anchor="t">
            <a:spAutoFit/>
          </a:bodyPr>
          <a:lstStyle>
            <a:lvl1pPr>
              <a:defRPr sz="1800" b="0" i="0">
                <a:solidFill>
                  <a:srgbClr val="04050B"/>
                </a:solidFill>
                <a:latin typeface="Calibri"/>
                <a:ea typeface="+mj-ea"/>
                <a:cs typeface="Calibri"/>
              </a:defRPr>
            </a:lvl1pPr>
          </a:lstStyle>
          <a:p>
            <a:pPr>
              <a:spcBef>
                <a:spcPts val="1275"/>
              </a:spcBef>
              <a:tabLst>
                <a:tab pos="1569085" algn="l"/>
                <a:tab pos="3059430" algn="l"/>
              </a:tabLst>
            </a:pPr>
            <a:r>
              <a:rPr lang="es-EC" sz="2800" kern="0" spc="10" dirty="0">
                <a:solidFill>
                  <a:srgbClr val="4B2667"/>
                </a:solidFill>
                <a:latin typeface="Berlin Sans FB Demi" panose="020E0802020502020306" pitchFamily="34" charset="0"/>
              </a:rPr>
              <a:t>Objetivo</a:t>
            </a:r>
            <a:endParaRPr lang="es-EC" sz="2800" kern="0" dirty="0">
              <a:solidFill>
                <a:srgbClr val="4B2667"/>
              </a:solidFill>
              <a:latin typeface="Berlin Sans FB Demi" panose="020E0802020502020306" pitchFamily="34" charset="0"/>
            </a:endParaRPr>
          </a:p>
        </p:txBody>
      </p:sp>
      <p:sp>
        <p:nvSpPr>
          <p:cNvPr id="36" name="object 17">
            <a:extLst>
              <a:ext uri="{FF2B5EF4-FFF2-40B4-BE49-F238E27FC236}">
                <a16:creationId xmlns:a16="http://schemas.microsoft.com/office/drawing/2014/main" id="{6C4FEAF5-89A0-9177-6487-CB4949436C03}"/>
              </a:ext>
            </a:extLst>
          </p:cNvPr>
          <p:cNvSpPr txBox="1"/>
          <p:nvPr/>
        </p:nvSpPr>
        <p:spPr>
          <a:xfrm flipH="1">
            <a:off x="1778758" y="5683584"/>
            <a:ext cx="7136642" cy="565539"/>
          </a:xfrm>
          <a:prstGeom prst="rect">
            <a:avLst/>
          </a:prstGeom>
        </p:spPr>
        <p:txBody>
          <a:bodyPr vert="horz" wrap="square" lIns="0" tIns="11430" rIns="0" bIns="0" rtlCol="0" anchor="t">
            <a:spAutoFit/>
          </a:bodyPr>
          <a:lstStyle/>
          <a:p>
            <a:r>
              <a:rPr lang="es-EC" sz="1800" spc="10" dirty="0"/>
              <a:t>¿Cómo podríamos contribuir a que los habitantes en situación de calle del </a:t>
            </a:r>
            <a:r>
              <a:rPr lang="es-EC" spc="10" dirty="0"/>
              <a:t>Centro Histórico de Quito </a:t>
            </a:r>
            <a:r>
              <a:rPr lang="es-EC" sz="1800" spc="10" dirty="0"/>
              <a:t>generen ingresos económicos?</a:t>
            </a:r>
            <a:endParaRPr lang="es-EC" dirty="0">
              <a:latin typeface="Calibri"/>
              <a:cs typeface="Calibri"/>
            </a:endParaRPr>
          </a:p>
        </p:txBody>
      </p:sp>
      <p:sp>
        <p:nvSpPr>
          <p:cNvPr id="37" name="object 35">
            <a:extLst>
              <a:ext uri="{FF2B5EF4-FFF2-40B4-BE49-F238E27FC236}">
                <a16:creationId xmlns:a16="http://schemas.microsoft.com/office/drawing/2014/main" id="{425BD068-6468-34AC-994C-9032F5E1D494}"/>
              </a:ext>
            </a:extLst>
          </p:cNvPr>
          <p:cNvSpPr txBox="1">
            <a:spLocks/>
          </p:cNvSpPr>
          <p:nvPr/>
        </p:nvSpPr>
        <p:spPr>
          <a:xfrm>
            <a:off x="1787857" y="5006458"/>
            <a:ext cx="4572000" cy="594393"/>
          </a:xfrm>
          <a:prstGeom prst="rect">
            <a:avLst/>
          </a:prstGeom>
        </p:spPr>
        <p:txBody>
          <a:bodyPr vert="horz" wrap="square" lIns="0" tIns="161925" rIns="0" bIns="0" rtlCol="0" anchor="t">
            <a:spAutoFit/>
          </a:bodyPr>
          <a:lstStyle>
            <a:lvl1pPr>
              <a:defRPr sz="1800" b="0" i="0">
                <a:solidFill>
                  <a:srgbClr val="04050B"/>
                </a:solidFill>
                <a:latin typeface="Calibri"/>
                <a:ea typeface="+mj-ea"/>
                <a:cs typeface="Calibri"/>
              </a:defRPr>
            </a:lvl1pPr>
          </a:lstStyle>
          <a:p>
            <a:pPr>
              <a:spcBef>
                <a:spcPts val="1275"/>
              </a:spcBef>
              <a:tabLst>
                <a:tab pos="1569085" algn="l"/>
                <a:tab pos="3059430" algn="l"/>
              </a:tabLst>
            </a:pPr>
            <a:r>
              <a:rPr lang="es-EC" sz="2800" kern="0" spc="10" dirty="0">
                <a:solidFill>
                  <a:srgbClr val="4B2667"/>
                </a:solidFill>
                <a:latin typeface="Berlin Sans FB Demi" panose="020E0802020502020306" pitchFamily="34" charset="0"/>
              </a:rPr>
              <a:t>Reto</a:t>
            </a:r>
            <a:endParaRPr lang="es-EC" sz="2800" kern="0" dirty="0">
              <a:solidFill>
                <a:srgbClr val="4B2667"/>
              </a:solidFill>
              <a:latin typeface="Berlin Sans FB Demi" panose="020E0802020502020306" pitchFamily="34" charset="0"/>
            </a:endParaRPr>
          </a:p>
        </p:txBody>
      </p:sp>
      <p:pic>
        <p:nvPicPr>
          <p:cNvPr id="39" name="Imagen 38" descr="Icono&#10;&#10;Descripción generada automáticamente">
            <a:extLst>
              <a:ext uri="{FF2B5EF4-FFF2-40B4-BE49-F238E27FC236}">
                <a16:creationId xmlns:a16="http://schemas.microsoft.com/office/drawing/2014/main" id="{C769C277-CAB9-8DD1-542C-31E0A038C0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10934" y="299854"/>
            <a:ext cx="1931332" cy="193133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bject 35">
            <a:extLst>
              <a:ext uri="{FF2B5EF4-FFF2-40B4-BE49-F238E27FC236}">
                <a16:creationId xmlns:a16="http://schemas.microsoft.com/office/drawing/2014/main" id="{E0DE55F5-1F28-E639-12BB-D7700019D6B6}"/>
              </a:ext>
            </a:extLst>
          </p:cNvPr>
          <p:cNvSpPr txBox="1">
            <a:spLocks noGrp="1"/>
          </p:cNvSpPr>
          <p:nvPr>
            <p:ph type="title"/>
          </p:nvPr>
        </p:nvSpPr>
        <p:spPr>
          <a:xfrm>
            <a:off x="148528" y="-76200"/>
            <a:ext cx="11893730" cy="1025281"/>
          </a:xfrm>
          <a:prstGeom prst="rect">
            <a:avLst/>
          </a:prstGeom>
        </p:spPr>
        <p:txBody>
          <a:bodyPr vert="horz" wrap="square" lIns="0" tIns="161925" rIns="0" bIns="0" rtlCol="0" anchor="ctr">
            <a:spAutoFit/>
          </a:bodyPr>
          <a:lstStyle/>
          <a:p>
            <a:pPr algn="ctr">
              <a:tabLst>
                <a:tab pos="1569085" algn="l"/>
                <a:tab pos="3059430" algn="l"/>
              </a:tabLst>
            </a:pPr>
            <a:r>
              <a:rPr lang="es-EC" sz="2800" b="1" spc="10" dirty="0">
                <a:solidFill>
                  <a:srgbClr val="15747C"/>
                </a:solidFill>
              </a:rPr>
              <a:t>¿Cómo podemos contribuir a que los habitantes de calle del Distrito Metropolitano de Quito generen ingresos económicos?</a:t>
            </a:r>
          </a:p>
        </p:txBody>
      </p:sp>
      <p:sp>
        <p:nvSpPr>
          <p:cNvPr id="26" name="Forma libre: forma 25">
            <a:extLst>
              <a:ext uri="{FF2B5EF4-FFF2-40B4-BE49-F238E27FC236}">
                <a16:creationId xmlns:a16="http://schemas.microsoft.com/office/drawing/2014/main" id="{A23E32B5-2641-49B9-5A5D-2C776605A12C}"/>
              </a:ext>
            </a:extLst>
          </p:cNvPr>
          <p:cNvSpPr/>
          <p:nvPr/>
        </p:nvSpPr>
        <p:spPr>
          <a:xfrm>
            <a:off x="1213" y="1066800"/>
            <a:ext cx="2438157" cy="1446976"/>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accent5">
              <a:lumMod val="20000"/>
              <a:lumOff val="8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030" tIns="240030" rIns="240030" bIns="240030" numCol="1" spcCol="1270" anchor="ctr" anchorCtr="0">
            <a:noAutofit/>
          </a:bodyPr>
          <a:lstStyle/>
          <a:p>
            <a:pPr marL="0" lvl="0" indent="0" algn="ctr" defTabSz="2800350">
              <a:lnSpc>
                <a:spcPct val="90000"/>
              </a:lnSpc>
              <a:spcBef>
                <a:spcPct val="0"/>
              </a:spcBef>
              <a:spcAft>
                <a:spcPct val="35000"/>
              </a:spcAft>
              <a:buNone/>
            </a:pPr>
            <a:r>
              <a:rPr lang="es-EC" sz="1600" dirty="0">
                <a:solidFill>
                  <a:schemeClr val="tx1">
                    <a:lumMod val="95000"/>
                    <a:lumOff val="5000"/>
                  </a:schemeClr>
                </a:solidFill>
              </a:rPr>
              <a:t>1</a:t>
            </a:r>
            <a:r>
              <a:rPr lang="es-EC" sz="1600" kern="1200" dirty="0">
                <a:solidFill>
                  <a:schemeClr val="tx1">
                    <a:lumMod val="95000"/>
                    <a:lumOff val="5000"/>
                  </a:schemeClr>
                </a:solidFill>
              </a:rPr>
              <a:t>. </a:t>
            </a:r>
            <a:r>
              <a:rPr lang="es-EC" sz="1600" dirty="0">
                <a:solidFill>
                  <a:schemeClr val="tx1">
                    <a:lumMod val="95000"/>
                    <a:lumOff val="5000"/>
                  </a:schemeClr>
                </a:solidFill>
              </a:rPr>
              <a:t>Implementar un proceso de contratación de los habitantes por parte del Patronato</a:t>
            </a:r>
            <a:endParaRPr lang="es-EC" sz="1600" kern="1200" dirty="0">
              <a:solidFill>
                <a:schemeClr val="tx1">
                  <a:lumMod val="95000"/>
                  <a:lumOff val="5000"/>
                </a:schemeClr>
              </a:solidFill>
            </a:endParaRPr>
          </a:p>
        </p:txBody>
      </p:sp>
      <p:sp>
        <p:nvSpPr>
          <p:cNvPr id="27" name="Forma libre: forma 26">
            <a:extLst>
              <a:ext uri="{FF2B5EF4-FFF2-40B4-BE49-F238E27FC236}">
                <a16:creationId xmlns:a16="http://schemas.microsoft.com/office/drawing/2014/main" id="{CF49C65F-84C4-A6B2-0001-9DAAA785191C}"/>
              </a:ext>
            </a:extLst>
          </p:cNvPr>
          <p:cNvSpPr/>
          <p:nvPr/>
        </p:nvSpPr>
        <p:spPr>
          <a:xfrm>
            <a:off x="2439370" y="1073910"/>
            <a:ext cx="2438157" cy="1446976"/>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accent6">
              <a:lumMod val="40000"/>
              <a:lumOff val="6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030" tIns="240030" rIns="240030" bIns="240030" numCol="1" spcCol="1270" anchor="ctr" anchorCtr="0">
            <a:noAutofit/>
          </a:bodyPr>
          <a:lstStyle/>
          <a:p>
            <a:pPr marL="0" lvl="0" indent="0" algn="ctr" defTabSz="2800350">
              <a:lnSpc>
                <a:spcPct val="90000"/>
              </a:lnSpc>
              <a:spcBef>
                <a:spcPct val="0"/>
              </a:spcBef>
              <a:spcAft>
                <a:spcPct val="35000"/>
              </a:spcAft>
              <a:buNone/>
            </a:pPr>
            <a:r>
              <a:rPr lang="es-EC" sz="1600" kern="1200" dirty="0">
                <a:solidFill>
                  <a:schemeClr val="tx1">
                    <a:lumMod val="95000"/>
                    <a:lumOff val="5000"/>
                  </a:schemeClr>
                </a:solidFill>
              </a:rPr>
              <a:t>2. </a:t>
            </a:r>
            <a:r>
              <a:rPr lang="es-EC" sz="1600" dirty="0">
                <a:solidFill>
                  <a:schemeClr val="tx1">
                    <a:lumMod val="95000"/>
                    <a:lumOff val="5000"/>
                  </a:schemeClr>
                </a:solidFill>
              </a:rPr>
              <a:t>Crear un taller de aprestamiento laboral para que construyan un huerto</a:t>
            </a:r>
            <a:endParaRPr lang="es-EC" sz="1600" kern="1200" dirty="0">
              <a:solidFill>
                <a:schemeClr val="tx1">
                  <a:lumMod val="95000"/>
                  <a:lumOff val="5000"/>
                </a:schemeClr>
              </a:solidFill>
            </a:endParaRPr>
          </a:p>
        </p:txBody>
      </p:sp>
      <p:sp>
        <p:nvSpPr>
          <p:cNvPr id="28" name="Forma libre: forma 27">
            <a:extLst>
              <a:ext uri="{FF2B5EF4-FFF2-40B4-BE49-F238E27FC236}">
                <a16:creationId xmlns:a16="http://schemas.microsoft.com/office/drawing/2014/main" id="{797EE54C-6DF1-A61B-1C53-7C82BF898630}"/>
              </a:ext>
            </a:extLst>
          </p:cNvPr>
          <p:cNvSpPr/>
          <p:nvPr/>
        </p:nvSpPr>
        <p:spPr>
          <a:xfrm>
            <a:off x="7315684" y="1073910"/>
            <a:ext cx="2438157" cy="1446976"/>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accent5">
              <a:lumMod val="40000"/>
              <a:lumOff val="6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030" tIns="240030" rIns="240030" bIns="240030" numCol="1" spcCol="1270" anchor="ctr" anchorCtr="0">
            <a:noAutofit/>
          </a:bodyPr>
          <a:lstStyle/>
          <a:p>
            <a:pPr algn="ctr" defTabSz="2800350">
              <a:lnSpc>
                <a:spcPct val="90000"/>
              </a:lnSpc>
              <a:spcBef>
                <a:spcPct val="0"/>
              </a:spcBef>
              <a:spcAft>
                <a:spcPct val="35000"/>
              </a:spcAft>
            </a:pPr>
            <a:r>
              <a:rPr lang="es-EC" sz="1600" kern="1200" dirty="0">
                <a:solidFill>
                  <a:schemeClr val="tx1">
                    <a:lumMod val="95000"/>
                    <a:lumOff val="5000"/>
                  </a:schemeClr>
                </a:solidFill>
              </a:rPr>
              <a:t>4. Implementar </a:t>
            </a:r>
            <a:r>
              <a:rPr lang="es-EC" sz="1600" dirty="0">
                <a:solidFill>
                  <a:schemeClr val="tx1">
                    <a:lumMod val="95000"/>
                    <a:lumOff val="5000"/>
                  </a:schemeClr>
                </a:solidFill>
              </a:rPr>
              <a:t>una </a:t>
            </a:r>
            <a:r>
              <a:rPr lang="es-EC" sz="1600" kern="1200" dirty="0">
                <a:solidFill>
                  <a:schemeClr val="tx1">
                    <a:lumMod val="95000"/>
                    <a:lumOff val="5000"/>
                  </a:schemeClr>
                </a:solidFill>
              </a:rPr>
              <a:t>alianza para que los habitantes se certifiquen en sus oficios.</a:t>
            </a:r>
          </a:p>
        </p:txBody>
      </p:sp>
      <p:sp>
        <p:nvSpPr>
          <p:cNvPr id="29" name="Forma libre: forma 28">
            <a:extLst>
              <a:ext uri="{FF2B5EF4-FFF2-40B4-BE49-F238E27FC236}">
                <a16:creationId xmlns:a16="http://schemas.microsoft.com/office/drawing/2014/main" id="{8D5DC966-8225-E402-4877-D4068E7118DF}"/>
              </a:ext>
            </a:extLst>
          </p:cNvPr>
          <p:cNvSpPr/>
          <p:nvPr/>
        </p:nvSpPr>
        <p:spPr>
          <a:xfrm>
            <a:off x="4877527" y="1073910"/>
            <a:ext cx="2438157" cy="1446976"/>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accent4">
              <a:lumMod val="40000"/>
              <a:lumOff val="6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030" tIns="240030" rIns="240030" bIns="240030" numCol="1" spcCol="1270" anchor="ctr" anchorCtr="0">
            <a:noAutofit/>
          </a:bodyPr>
          <a:lstStyle/>
          <a:p>
            <a:pPr marL="0" lvl="0" indent="0" algn="ctr" defTabSz="2800350">
              <a:lnSpc>
                <a:spcPct val="90000"/>
              </a:lnSpc>
              <a:spcBef>
                <a:spcPct val="0"/>
              </a:spcBef>
              <a:spcAft>
                <a:spcPct val="35000"/>
              </a:spcAft>
              <a:buNone/>
            </a:pPr>
            <a:r>
              <a:rPr lang="es-EC" sz="1600" kern="1200" dirty="0">
                <a:solidFill>
                  <a:schemeClr val="tx1">
                    <a:lumMod val="95000"/>
                    <a:lumOff val="5000"/>
                  </a:schemeClr>
                </a:solidFill>
              </a:rPr>
              <a:t>3. </a:t>
            </a:r>
            <a:r>
              <a:rPr lang="es-EC" sz="1600" dirty="0">
                <a:solidFill>
                  <a:schemeClr val="tx1">
                    <a:lumMod val="95000"/>
                    <a:lumOff val="5000"/>
                  </a:schemeClr>
                </a:solidFill>
              </a:rPr>
              <a:t>Realizar un mapeo de la madurez de los habitantes de calle y los oficios que conocen.</a:t>
            </a:r>
            <a:endParaRPr lang="es-EC" sz="1600" kern="1200" dirty="0">
              <a:solidFill>
                <a:schemeClr val="tx1">
                  <a:lumMod val="95000"/>
                  <a:lumOff val="5000"/>
                </a:schemeClr>
              </a:solidFill>
            </a:endParaRPr>
          </a:p>
        </p:txBody>
      </p:sp>
      <p:sp>
        <p:nvSpPr>
          <p:cNvPr id="38" name="Forma libre: forma 37">
            <a:extLst>
              <a:ext uri="{FF2B5EF4-FFF2-40B4-BE49-F238E27FC236}">
                <a16:creationId xmlns:a16="http://schemas.microsoft.com/office/drawing/2014/main" id="{19ADF255-F8C5-00BB-7A29-0A67BF1F97A3}"/>
              </a:ext>
            </a:extLst>
          </p:cNvPr>
          <p:cNvSpPr/>
          <p:nvPr/>
        </p:nvSpPr>
        <p:spPr>
          <a:xfrm>
            <a:off x="9753842" y="1073910"/>
            <a:ext cx="2438157" cy="1446976"/>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accent4">
              <a:lumMod val="40000"/>
              <a:lumOff val="6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030" tIns="240030" rIns="240030" bIns="240030" numCol="1" spcCol="1270" anchor="ctr" anchorCtr="0">
            <a:noAutofit/>
          </a:bodyPr>
          <a:lstStyle/>
          <a:p>
            <a:pPr marL="0" lvl="0" indent="0" algn="ctr" defTabSz="2800350">
              <a:lnSpc>
                <a:spcPct val="90000"/>
              </a:lnSpc>
              <a:spcBef>
                <a:spcPct val="0"/>
              </a:spcBef>
              <a:spcAft>
                <a:spcPct val="35000"/>
              </a:spcAft>
              <a:buNone/>
            </a:pPr>
            <a:r>
              <a:rPr lang="es-EC" sz="1600" kern="1200" dirty="0">
                <a:solidFill>
                  <a:schemeClr val="tx1">
                    <a:lumMod val="95000"/>
                    <a:lumOff val="5000"/>
                  </a:schemeClr>
                </a:solidFill>
              </a:rPr>
              <a:t>5. </a:t>
            </a:r>
            <a:r>
              <a:rPr lang="es-EC" sz="1600" dirty="0">
                <a:solidFill>
                  <a:schemeClr val="tx1">
                    <a:lumMod val="95000"/>
                    <a:lumOff val="5000"/>
                  </a:schemeClr>
                </a:solidFill>
              </a:rPr>
              <a:t>Crear un taller de aprestamiento laboral para que emprendan en panadería</a:t>
            </a:r>
            <a:endParaRPr lang="es-EC" sz="1600" kern="1200" dirty="0">
              <a:solidFill>
                <a:schemeClr val="tx1">
                  <a:lumMod val="95000"/>
                  <a:lumOff val="5000"/>
                </a:schemeClr>
              </a:solidFill>
            </a:endParaRPr>
          </a:p>
        </p:txBody>
      </p:sp>
      <p:sp>
        <p:nvSpPr>
          <p:cNvPr id="39" name="Forma libre: forma 38">
            <a:extLst>
              <a:ext uri="{FF2B5EF4-FFF2-40B4-BE49-F238E27FC236}">
                <a16:creationId xmlns:a16="http://schemas.microsoft.com/office/drawing/2014/main" id="{8CE7512F-0D15-07E2-26D1-243F80CD786D}"/>
              </a:ext>
            </a:extLst>
          </p:cNvPr>
          <p:cNvSpPr/>
          <p:nvPr/>
        </p:nvSpPr>
        <p:spPr>
          <a:xfrm>
            <a:off x="1213" y="2501191"/>
            <a:ext cx="2438157" cy="1446976"/>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accent4">
              <a:lumMod val="40000"/>
              <a:lumOff val="6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030" tIns="240030" rIns="240030" bIns="240030" numCol="1" spcCol="1270" anchor="ctr" anchorCtr="0">
            <a:noAutofit/>
          </a:bodyPr>
          <a:lstStyle/>
          <a:p>
            <a:pPr algn="ctr" defTabSz="2800350">
              <a:lnSpc>
                <a:spcPct val="90000"/>
              </a:lnSpc>
              <a:spcBef>
                <a:spcPct val="0"/>
              </a:spcBef>
              <a:spcAft>
                <a:spcPct val="35000"/>
              </a:spcAft>
            </a:pPr>
            <a:r>
              <a:rPr lang="es-EC" sz="1600" kern="1200" dirty="0">
                <a:solidFill>
                  <a:schemeClr val="tx1">
                    <a:lumMod val="95000"/>
                    <a:lumOff val="5000"/>
                  </a:schemeClr>
                </a:solidFill>
              </a:rPr>
              <a:t>6. </a:t>
            </a:r>
            <a:r>
              <a:rPr lang="es-EC" sz="1600" dirty="0">
                <a:solidFill>
                  <a:schemeClr val="tx1">
                    <a:lumMod val="95000"/>
                    <a:lumOff val="5000"/>
                  </a:schemeClr>
                </a:solidFill>
              </a:rPr>
              <a:t>Crear un programa para que los habitantes de calle sean guías turísticos del Centro Histórico</a:t>
            </a:r>
            <a:endParaRPr lang="es-EC" sz="1600" kern="1200" dirty="0">
              <a:solidFill>
                <a:schemeClr val="tx1">
                  <a:lumMod val="95000"/>
                  <a:lumOff val="5000"/>
                </a:schemeClr>
              </a:solidFill>
            </a:endParaRPr>
          </a:p>
        </p:txBody>
      </p:sp>
      <p:sp>
        <p:nvSpPr>
          <p:cNvPr id="40" name="Forma libre: forma 39">
            <a:extLst>
              <a:ext uri="{FF2B5EF4-FFF2-40B4-BE49-F238E27FC236}">
                <a16:creationId xmlns:a16="http://schemas.microsoft.com/office/drawing/2014/main" id="{053F8EF4-BB25-B1FC-DB9D-FCC31077D5AF}"/>
              </a:ext>
            </a:extLst>
          </p:cNvPr>
          <p:cNvSpPr/>
          <p:nvPr/>
        </p:nvSpPr>
        <p:spPr>
          <a:xfrm>
            <a:off x="2439369" y="2506014"/>
            <a:ext cx="2438157" cy="1446976"/>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accent5">
              <a:lumMod val="40000"/>
              <a:lumOff val="6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030" tIns="240030" rIns="240030" bIns="240030" numCol="1" spcCol="1270" anchor="ctr" anchorCtr="0">
            <a:noAutofit/>
          </a:bodyPr>
          <a:lstStyle/>
          <a:p>
            <a:pPr marL="0" lvl="0" indent="0" algn="ctr" defTabSz="2800350">
              <a:lnSpc>
                <a:spcPct val="90000"/>
              </a:lnSpc>
              <a:spcBef>
                <a:spcPct val="0"/>
              </a:spcBef>
              <a:spcAft>
                <a:spcPct val="35000"/>
              </a:spcAft>
              <a:buNone/>
            </a:pPr>
            <a:r>
              <a:rPr lang="es-EC" sz="1600" kern="1200" dirty="0">
                <a:solidFill>
                  <a:schemeClr val="tx1">
                    <a:lumMod val="95000"/>
                    <a:lumOff val="5000"/>
                  </a:schemeClr>
                </a:solidFill>
              </a:rPr>
              <a:t>7. Crear una feria laboral denominada “Mano obra calle” con contratantes del sector privado</a:t>
            </a:r>
          </a:p>
        </p:txBody>
      </p:sp>
      <p:sp>
        <p:nvSpPr>
          <p:cNvPr id="41" name="Forma libre: forma 40">
            <a:extLst>
              <a:ext uri="{FF2B5EF4-FFF2-40B4-BE49-F238E27FC236}">
                <a16:creationId xmlns:a16="http://schemas.microsoft.com/office/drawing/2014/main" id="{5FD08791-3BD1-C964-DAF1-CEF4049457DC}"/>
              </a:ext>
            </a:extLst>
          </p:cNvPr>
          <p:cNvSpPr/>
          <p:nvPr/>
        </p:nvSpPr>
        <p:spPr>
          <a:xfrm>
            <a:off x="7318109" y="2519275"/>
            <a:ext cx="2438157" cy="1446976"/>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accent4">
              <a:lumMod val="20000"/>
              <a:lumOff val="8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030" tIns="240030" rIns="240030" bIns="240030" numCol="1" spcCol="1270" anchor="ctr" anchorCtr="0">
            <a:noAutofit/>
          </a:bodyPr>
          <a:lstStyle/>
          <a:p>
            <a:pPr marL="0" lvl="0" indent="0" algn="ctr" defTabSz="2800350">
              <a:lnSpc>
                <a:spcPct val="90000"/>
              </a:lnSpc>
              <a:spcBef>
                <a:spcPct val="0"/>
              </a:spcBef>
              <a:spcAft>
                <a:spcPct val="35000"/>
              </a:spcAft>
              <a:buNone/>
            </a:pPr>
            <a:r>
              <a:rPr lang="es-EC" sz="1600" dirty="0">
                <a:solidFill>
                  <a:schemeClr val="tx1">
                    <a:lumMod val="95000"/>
                    <a:lumOff val="5000"/>
                  </a:schemeClr>
                </a:solidFill>
              </a:rPr>
              <a:t>9</a:t>
            </a:r>
            <a:r>
              <a:rPr lang="es-EC" sz="1600" kern="1200" dirty="0">
                <a:solidFill>
                  <a:schemeClr val="tx1">
                    <a:lumMod val="95000"/>
                    <a:lumOff val="5000"/>
                  </a:schemeClr>
                </a:solidFill>
              </a:rPr>
              <a:t>. Capacitación en circo </a:t>
            </a:r>
          </a:p>
        </p:txBody>
      </p:sp>
      <p:sp>
        <p:nvSpPr>
          <p:cNvPr id="42" name="Forma libre: forma 41">
            <a:extLst>
              <a:ext uri="{FF2B5EF4-FFF2-40B4-BE49-F238E27FC236}">
                <a16:creationId xmlns:a16="http://schemas.microsoft.com/office/drawing/2014/main" id="{4934099C-94A4-79A0-1F37-C5157A753624}"/>
              </a:ext>
            </a:extLst>
          </p:cNvPr>
          <p:cNvSpPr/>
          <p:nvPr/>
        </p:nvSpPr>
        <p:spPr>
          <a:xfrm>
            <a:off x="4877526" y="2519275"/>
            <a:ext cx="2438157" cy="1446976"/>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accent6">
              <a:lumMod val="20000"/>
              <a:lumOff val="8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030" tIns="240030" rIns="240030" bIns="240030" numCol="1" spcCol="1270" anchor="ctr" anchorCtr="0">
            <a:noAutofit/>
          </a:bodyPr>
          <a:lstStyle/>
          <a:p>
            <a:pPr marL="0" lvl="0" indent="0" algn="ctr" defTabSz="2800350">
              <a:lnSpc>
                <a:spcPct val="90000"/>
              </a:lnSpc>
              <a:spcBef>
                <a:spcPct val="0"/>
              </a:spcBef>
              <a:spcAft>
                <a:spcPct val="35000"/>
              </a:spcAft>
              <a:buNone/>
            </a:pPr>
            <a:r>
              <a:rPr lang="es-EC" sz="1600" dirty="0">
                <a:solidFill>
                  <a:schemeClr val="tx1">
                    <a:lumMod val="95000"/>
                    <a:lumOff val="5000"/>
                  </a:schemeClr>
                </a:solidFill>
              </a:rPr>
              <a:t>8</a:t>
            </a:r>
            <a:r>
              <a:rPr lang="es-EC" sz="1600" kern="1200" dirty="0">
                <a:solidFill>
                  <a:schemeClr val="tx1">
                    <a:lumMod val="95000"/>
                    <a:lumOff val="5000"/>
                  </a:schemeClr>
                </a:solidFill>
              </a:rPr>
              <a:t>. Implementar un sistema de monitoreo de los habitantes que fortalezca el proceso de reinserción sociolaboral</a:t>
            </a:r>
          </a:p>
        </p:txBody>
      </p:sp>
      <p:sp>
        <p:nvSpPr>
          <p:cNvPr id="43" name="Forma libre: forma 42">
            <a:extLst>
              <a:ext uri="{FF2B5EF4-FFF2-40B4-BE49-F238E27FC236}">
                <a16:creationId xmlns:a16="http://schemas.microsoft.com/office/drawing/2014/main" id="{94C2B43E-AA5B-BE09-F304-070DDBDC318C}"/>
              </a:ext>
            </a:extLst>
          </p:cNvPr>
          <p:cNvSpPr/>
          <p:nvPr/>
        </p:nvSpPr>
        <p:spPr>
          <a:xfrm>
            <a:off x="9753843" y="2485889"/>
            <a:ext cx="2438157" cy="1446976"/>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accent5">
              <a:lumMod val="20000"/>
              <a:lumOff val="8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030" tIns="240030" rIns="240030" bIns="240030" numCol="1" spcCol="1270" anchor="ctr" anchorCtr="0">
            <a:noAutofit/>
          </a:bodyPr>
          <a:lstStyle/>
          <a:p>
            <a:pPr marL="0" lvl="0" indent="0" algn="ctr" defTabSz="2800350">
              <a:lnSpc>
                <a:spcPct val="90000"/>
              </a:lnSpc>
              <a:spcBef>
                <a:spcPct val="0"/>
              </a:spcBef>
              <a:spcAft>
                <a:spcPct val="35000"/>
              </a:spcAft>
              <a:buNone/>
            </a:pPr>
            <a:r>
              <a:rPr lang="es-EC" sz="1600" kern="1200" dirty="0">
                <a:solidFill>
                  <a:schemeClr val="tx1">
                    <a:lumMod val="95000"/>
                    <a:lumOff val="5000"/>
                  </a:schemeClr>
                </a:solidFill>
              </a:rPr>
              <a:t>10. Crear una empresa privada o ONG que contrate a los habitantes para hacer productos</a:t>
            </a:r>
          </a:p>
        </p:txBody>
      </p:sp>
      <p:sp>
        <p:nvSpPr>
          <p:cNvPr id="44" name="Forma libre: forma 43">
            <a:extLst>
              <a:ext uri="{FF2B5EF4-FFF2-40B4-BE49-F238E27FC236}">
                <a16:creationId xmlns:a16="http://schemas.microsoft.com/office/drawing/2014/main" id="{85B381CF-0EFC-AA52-53CF-BCF3B88F02FA}"/>
              </a:ext>
            </a:extLst>
          </p:cNvPr>
          <p:cNvSpPr/>
          <p:nvPr/>
        </p:nvSpPr>
        <p:spPr>
          <a:xfrm>
            <a:off x="1212" y="3948167"/>
            <a:ext cx="2438157" cy="1446976"/>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accent5">
              <a:lumMod val="20000"/>
              <a:lumOff val="8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030" tIns="240030" rIns="240030" bIns="240030" numCol="1" spcCol="1270" anchor="ctr" anchorCtr="0">
            <a:noAutofit/>
          </a:bodyPr>
          <a:lstStyle/>
          <a:p>
            <a:pPr marL="0" lvl="0" indent="0" algn="ctr" defTabSz="2800350">
              <a:lnSpc>
                <a:spcPct val="90000"/>
              </a:lnSpc>
              <a:spcBef>
                <a:spcPct val="0"/>
              </a:spcBef>
              <a:spcAft>
                <a:spcPct val="35000"/>
              </a:spcAft>
              <a:buNone/>
            </a:pPr>
            <a:r>
              <a:rPr lang="es-EC" sz="1600" kern="1200" dirty="0">
                <a:solidFill>
                  <a:schemeClr val="tx1">
                    <a:lumMod val="95000"/>
                    <a:lumOff val="5000"/>
                  </a:schemeClr>
                </a:solidFill>
              </a:rPr>
              <a:t>11. Aliarse con una  ONG que gestione la venta de los </a:t>
            </a:r>
            <a:r>
              <a:rPr lang="es-EC" sz="1600" dirty="0">
                <a:solidFill>
                  <a:schemeClr val="tx1">
                    <a:lumMod val="95000"/>
                    <a:lumOff val="5000"/>
                  </a:schemeClr>
                </a:solidFill>
              </a:rPr>
              <a:t>productos de los </a:t>
            </a:r>
            <a:r>
              <a:rPr lang="es-EC" sz="1600" kern="1200" dirty="0">
                <a:solidFill>
                  <a:schemeClr val="tx1">
                    <a:lumMod val="95000"/>
                    <a:lumOff val="5000"/>
                  </a:schemeClr>
                </a:solidFill>
              </a:rPr>
              <a:t>habitantes.</a:t>
            </a:r>
          </a:p>
        </p:txBody>
      </p:sp>
      <p:sp>
        <p:nvSpPr>
          <p:cNvPr id="45" name="Forma libre: forma 44">
            <a:extLst>
              <a:ext uri="{FF2B5EF4-FFF2-40B4-BE49-F238E27FC236}">
                <a16:creationId xmlns:a16="http://schemas.microsoft.com/office/drawing/2014/main" id="{FDD8FF1A-AE81-B878-303D-6A406F1B8CA5}"/>
              </a:ext>
            </a:extLst>
          </p:cNvPr>
          <p:cNvSpPr/>
          <p:nvPr/>
        </p:nvSpPr>
        <p:spPr>
          <a:xfrm>
            <a:off x="2438400" y="3963224"/>
            <a:ext cx="2438157" cy="1446976"/>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accent6">
              <a:lumMod val="40000"/>
              <a:lumOff val="6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030" tIns="240030" rIns="240030" bIns="240030" numCol="1" spcCol="1270" anchor="ctr" anchorCtr="0">
            <a:noAutofit/>
          </a:bodyPr>
          <a:lstStyle/>
          <a:p>
            <a:pPr lvl="0" algn="ctr" defTabSz="2800350">
              <a:lnSpc>
                <a:spcPct val="90000"/>
              </a:lnSpc>
              <a:spcBef>
                <a:spcPct val="0"/>
              </a:spcBef>
              <a:spcAft>
                <a:spcPct val="35000"/>
              </a:spcAft>
            </a:pPr>
            <a:r>
              <a:rPr lang="es-EC" sz="1600" kern="1200" dirty="0">
                <a:solidFill>
                  <a:schemeClr val="tx1">
                    <a:lumMod val="95000"/>
                    <a:lumOff val="5000"/>
                  </a:schemeClr>
                </a:solidFill>
              </a:rPr>
              <a:t>12.  Crear </a:t>
            </a:r>
            <a:r>
              <a:rPr lang="es-EC" sz="1600" dirty="0">
                <a:solidFill>
                  <a:schemeClr val="tx1">
                    <a:lumMod val="95000"/>
                    <a:lumOff val="5000"/>
                  </a:schemeClr>
                </a:solidFill>
              </a:rPr>
              <a:t>una bolsa </a:t>
            </a:r>
            <a:r>
              <a:rPr lang="es-EC" sz="1600" kern="1200" dirty="0">
                <a:solidFill>
                  <a:schemeClr val="tx1">
                    <a:lumMod val="95000"/>
                    <a:lumOff val="5000"/>
                  </a:schemeClr>
                </a:solidFill>
              </a:rPr>
              <a:t>para que diferentes instituciones contraten a los habitantes por horas o servicio </a:t>
            </a:r>
          </a:p>
        </p:txBody>
      </p:sp>
      <p:sp>
        <p:nvSpPr>
          <p:cNvPr id="46" name="Forma libre: forma 45">
            <a:extLst>
              <a:ext uri="{FF2B5EF4-FFF2-40B4-BE49-F238E27FC236}">
                <a16:creationId xmlns:a16="http://schemas.microsoft.com/office/drawing/2014/main" id="{01EE66E4-D2B9-364E-2A38-CD7C4F5E0862}"/>
              </a:ext>
            </a:extLst>
          </p:cNvPr>
          <p:cNvSpPr/>
          <p:nvPr/>
        </p:nvSpPr>
        <p:spPr>
          <a:xfrm>
            <a:off x="7315683" y="3955277"/>
            <a:ext cx="2438157" cy="1446976"/>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accent5">
              <a:lumMod val="40000"/>
              <a:lumOff val="6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030" tIns="240030" rIns="240030" bIns="240030" numCol="1" spcCol="1270" anchor="ctr" anchorCtr="0">
            <a:noAutofit/>
          </a:bodyPr>
          <a:lstStyle/>
          <a:p>
            <a:pPr marL="0" lvl="0" indent="0" algn="ctr" defTabSz="2800350">
              <a:lnSpc>
                <a:spcPct val="90000"/>
              </a:lnSpc>
              <a:spcBef>
                <a:spcPct val="0"/>
              </a:spcBef>
              <a:spcAft>
                <a:spcPct val="35000"/>
              </a:spcAft>
              <a:buNone/>
            </a:pPr>
            <a:r>
              <a:rPr lang="es-EC" sz="1600" kern="1200" dirty="0">
                <a:solidFill>
                  <a:schemeClr val="tx1">
                    <a:lumMod val="95000"/>
                    <a:lumOff val="5000"/>
                  </a:schemeClr>
                </a:solidFill>
              </a:rPr>
              <a:t>14. Vincular a los habitantes con instituciones de reciclaje</a:t>
            </a:r>
          </a:p>
        </p:txBody>
      </p:sp>
      <p:sp>
        <p:nvSpPr>
          <p:cNvPr id="47" name="Forma libre: forma 46">
            <a:extLst>
              <a:ext uri="{FF2B5EF4-FFF2-40B4-BE49-F238E27FC236}">
                <a16:creationId xmlns:a16="http://schemas.microsoft.com/office/drawing/2014/main" id="{0570DE73-F6FC-B7AE-015C-A9C5AA282778}"/>
              </a:ext>
            </a:extLst>
          </p:cNvPr>
          <p:cNvSpPr/>
          <p:nvPr/>
        </p:nvSpPr>
        <p:spPr>
          <a:xfrm>
            <a:off x="4876800" y="3955277"/>
            <a:ext cx="2438157" cy="1446976"/>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accent4">
              <a:lumMod val="40000"/>
              <a:lumOff val="6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030" tIns="240030" rIns="240030" bIns="240030" numCol="1" spcCol="1270" anchor="ctr" anchorCtr="0">
            <a:noAutofit/>
          </a:bodyPr>
          <a:lstStyle/>
          <a:p>
            <a:pPr marL="0" lvl="0" indent="0" algn="ctr" defTabSz="2800350">
              <a:lnSpc>
                <a:spcPct val="90000"/>
              </a:lnSpc>
              <a:spcBef>
                <a:spcPct val="0"/>
              </a:spcBef>
              <a:spcAft>
                <a:spcPct val="35000"/>
              </a:spcAft>
              <a:buNone/>
            </a:pPr>
            <a:r>
              <a:rPr lang="es-EC" sz="1600" kern="1200" dirty="0">
                <a:solidFill>
                  <a:schemeClr val="tx1">
                    <a:lumMod val="95000"/>
                    <a:lumOff val="5000"/>
                  </a:schemeClr>
                </a:solidFill>
              </a:rPr>
              <a:t>13. Crear una alianza con organizaciones que puedan entregar fondos no reembolsables</a:t>
            </a:r>
          </a:p>
        </p:txBody>
      </p:sp>
      <p:sp>
        <p:nvSpPr>
          <p:cNvPr id="48" name="Forma libre: forma 47">
            <a:extLst>
              <a:ext uri="{FF2B5EF4-FFF2-40B4-BE49-F238E27FC236}">
                <a16:creationId xmlns:a16="http://schemas.microsoft.com/office/drawing/2014/main" id="{646E67E1-C30B-1ED6-7C30-F17A3FD82A82}"/>
              </a:ext>
            </a:extLst>
          </p:cNvPr>
          <p:cNvSpPr/>
          <p:nvPr/>
        </p:nvSpPr>
        <p:spPr>
          <a:xfrm>
            <a:off x="9758364" y="3939975"/>
            <a:ext cx="2438157" cy="1446976"/>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accent6">
              <a:lumMod val="40000"/>
              <a:lumOff val="6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030" tIns="240030" rIns="240030" bIns="240030" numCol="1" spcCol="1270" anchor="ctr" anchorCtr="0">
            <a:noAutofit/>
          </a:bodyPr>
          <a:lstStyle/>
          <a:p>
            <a:pPr marL="0" lvl="0" indent="0" algn="ctr" defTabSz="2800350">
              <a:lnSpc>
                <a:spcPct val="90000"/>
              </a:lnSpc>
              <a:spcBef>
                <a:spcPct val="0"/>
              </a:spcBef>
              <a:spcAft>
                <a:spcPct val="35000"/>
              </a:spcAft>
              <a:buNone/>
            </a:pPr>
            <a:r>
              <a:rPr lang="es-EC" sz="1600" kern="1200" dirty="0">
                <a:solidFill>
                  <a:schemeClr val="tx1">
                    <a:lumMod val="95000"/>
                    <a:lumOff val="5000"/>
                  </a:schemeClr>
                </a:solidFill>
              </a:rPr>
              <a:t>15. Crear un programa de recicladores para los habitantes de calle</a:t>
            </a:r>
          </a:p>
        </p:txBody>
      </p:sp>
      <p:sp>
        <p:nvSpPr>
          <p:cNvPr id="49" name="Forma libre: forma 48">
            <a:extLst>
              <a:ext uri="{FF2B5EF4-FFF2-40B4-BE49-F238E27FC236}">
                <a16:creationId xmlns:a16="http://schemas.microsoft.com/office/drawing/2014/main" id="{37FABD6C-9010-979C-0689-B80FBB297C65}"/>
              </a:ext>
            </a:extLst>
          </p:cNvPr>
          <p:cNvSpPr/>
          <p:nvPr/>
        </p:nvSpPr>
        <p:spPr>
          <a:xfrm>
            <a:off x="0" y="5402253"/>
            <a:ext cx="2438157" cy="1446976"/>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accent6">
              <a:lumMod val="20000"/>
              <a:lumOff val="8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030" tIns="240030" rIns="240030" bIns="240030" numCol="1" spcCol="1270" anchor="ctr" anchorCtr="0">
            <a:noAutofit/>
          </a:bodyPr>
          <a:lstStyle/>
          <a:p>
            <a:pPr marL="0" lvl="0" indent="0" algn="ctr" defTabSz="2800350">
              <a:lnSpc>
                <a:spcPct val="90000"/>
              </a:lnSpc>
              <a:spcBef>
                <a:spcPct val="0"/>
              </a:spcBef>
              <a:spcAft>
                <a:spcPct val="35000"/>
              </a:spcAft>
              <a:buNone/>
            </a:pPr>
            <a:r>
              <a:rPr lang="es-EC" sz="1600" kern="1200" dirty="0">
                <a:solidFill>
                  <a:schemeClr val="tx1">
                    <a:lumMod val="95000"/>
                    <a:lumOff val="5000"/>
                  </a:schemeClr>
                </a:solidFill>
              </a:rPr>
              <a:t>16. Crear una plataforma para promocionar los oficios de los habitantes de calle</a:t>
            </a:r>
          </a:p>
        </p:txBody>
      </p:sp>
      <p:sp>
        <p:nvSpPr>
          <p:cNvPr id="50" name="Forma libre: forma 49">
            <a:extLst>
              <a:ext uri="{FF2B5EF4-FFF2-40B4-BE49-F238E27FC236}">
                <a16:creationId xmlns:a16="http://schemas.microsoft.com/office/drawing/2014/main" id="{2D6E90D4-E940-FA15-765C-C6AA92FDF41B}"/>
              </a:ext>
            </a:extLst>
          </p:cNvPr>
          <p:cNvSpPr/>
          <p:nvPr/>
        </p:nvSpPr>
        <p:spPr>
          <a:xfrm>
            <a:off x="2438035" y="5410200"/>
            <a:ext cx="2438157" cy="1446976"/>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accent4">
              <a:lumMod val="20000"/>
              <a:lumOff val="8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030" tIns="240030" rIns="240030" bIns="240030" numCol="1" spcCol="1270" anchor="ctr" anchorCtr="0">
            <a:noAutofit/>
          </a:bodyPr>
          <a:lstStyle/>
          <a:p>
            <a:pPr algn="ctr" defTabSz="2800350">
              <a:lnSpc>
                <a:spcPct val="90000"/>
              </a:lnSpc>
              <a:spcBef>
                <a:spcPct val="0"/>
              </a:spcBef>
              <a:spcAft>
                <a:spcPct val="35000"/>
              </a:spcAft>
            </a:pPr>
            <a:r>
              <a:rPr lang="es-EC" sz="1600" kern="1200" dirty="0">
                <a:solidFill>
                  <a:schemeClr val="tx1">
                    <a:lumMod val="95000"/>
                    <a:lumOff val="5000"/>
                  </a:schemeClr>
                </a:solidFill>
              </a:rPr>
              <a:t>17. </a:t>
            </a:r>
            <a:r>
              <a:rPr lang="es-EC" sz="1600" dirty="0">
                <a:solidFill>
                  <a:schemeClr val="tx1">
                    <a:lumMod val="95000"/>
                    <a:lumOff val="5000"/>
                  </a:schemeClr>
                </a:solidFill>
              </a:rPr>
              <a:t>Implementar un proceso de contratación de los habitantes por parte de las instituciones municipales</a:t>
            </a:r>
            <a:endParaRPr lang="es-EC" sz="1600" kern="1200" dirty="0">
              <a:solidFill>
                <a:schemeClr val="tx1">
                  <a:lumMod val="95000"/>
                  <a:lumOff val="5000"/>
                </a:schemeClr>
              </a:solidFill>
            </a:endParaRPr>
          </a:p>
        </p:txBody>
      </p:sp>
      <p:sp>
        <p:nvSpPr>
          <p:cNvPr id="51" name="Forma libre: forma 50">
            <a:extLst>
              <a:ext uri="{FF2B5EF4-FFF2-40B4-BE49-F238E27FC236}">
                <a16:creationId xmlns:a16="http://schemas.microsoft.com/office/drawing/2014/main" id="{CE47730F-163B-0AEC-9A05-02E8C06DB19D}"/>
              </a:ext>
            </a:extLst>
          </p:cNvPr>
          <p:cNvSpPr/>
          <p:nvPr/>
        </p:nvSpPr>
        <p:spPr>
          <a:xfrm>
            <a:off x="7314472" y="5409363"/>
            <a:ext cx="2438157" cy="1446976"/>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accent6">
              <a:lumMod val="40000"/>
              <a:lumOff val="6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030" tIns="240030" rIns="240030" bIns="240030" numCol="1" spcCol="1270" anchor="ctr" anchorCtr="0">
            <a:noAutofit/>
          </a:bodyPr>
          <a:lstStyle/>
          <a:p>
            <a:pPr marL="0" lvl="0" indent="0" algn="ctr" defTabSz="2800350">
              <a:lnSpc>
                <a:spcPct val="90000"/>
              </a:lnSpc>
              <a:spcBef>
                <a:spcPct val="0"/>
              </a:spcBef>
              <a:spcAft>
                <a:spcPct val="35000"/>
              </a:spcAft>
              <a:buNone/>
            </a:pPr>
            <a:r>
              <a:rPr lang="es-EC" sz="1600" kern="1200" dirty="0">
                <a:solidFill>
                  <a:schemeClr val="tx1">
                    <a:lumMod val="95000"/>
                    <a:lumOff val="5000"/>
                  </a:schemeClr>
                </a:solidFill>
              </a:rPr>
              <a:t>19. Crear un programa de certificación de cualificación profesional para habitantes de calle </a:t>
            </a:r>
          </a:p>
        </p:txBody>
      </p:sp>
      <p:sp>
        <p:nvSpPr>
          <p:cNvPr id="52" name="Forma libre: forma 51">
            <a:extLst>
              <a:ext uri="{FF2B5EF4-FFF2-40B4-BE49-F238E27FC236}">
                <a16:creationId xmlns:a16="http://schemas.microsoft.com/office/drawing/2014/main" id="{8598E896-0E22-5CDF-A12B-78C78D336D4A}"/>
              </a:ext>
            </a:extLst>
          </p:cNvPr>
          <p:cNvSpPr/>
          <p:nvPr/>
        </p:nvSpPr>
        <p:spPr>
          <a:xfrm>
            <a:off x="4876315" y="5409363"/>
            <a:ext cx="2438157" cy="1446976"/>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accent5">
              <a:lumMod val="40000"/>
              <a:lumOff val="6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030" tIns="240030" rIns="240030" bIns="240030" numCol="1" spcCol="1270" anchor="ctr" anchorCtr="0">
            <a:noAutofit/>
          </a:bodyPr>
          <a:lstStyle/>
          <a:p>
            <a:pPr marL="0" lvl="0" indent="0" algn="ctr" defTabSz="2800350">
              <a:lnSpc>
                <a:spcPct val="90000"/>
              </a:lnSpc>
              <a:spcBef>
                <a:spcPct val="0"/>
              </a:spcBef>
              <a:spcAft>
                <a:spcPct val="35000"/>
              </a:spcAft>
              <a:buNone/>
            </a:pPr>
            <a:r>
              <a:rPr lang="es-EC" sz="1600" kern="1200" dirty="0">
                <a:solidFill>
                  <a:schemeClr val="tx1">
                    <a:lumMod val="95000"/>
                    <a:lumOff val="5000"/>
                  </a:schemeClr>
                </a:solidFill>
              </a:rPr>
              <a:t>18. Crear más zonas azules para que los habitantes de calle recauden</a:t>
            </a:r>
          </a:p>
        </p:txBody>
      </p:sp>
      <p:sp>
        <p:nvSpPr>
          <p:cNvPr id="53" name="Forma libre: forma 52">
            <a:extLst>
              <a:ext uri="{FF2B5EF4-FFF2-40B4-BE49-F238E27FC236}">
                <a16:creationId xmlns:a16="http://schemas.microsoft.com/office/drawing/2014/main" id="{7DF8EE98-9B48-3B04-19C6-CACD6008A670}"/>
              </a:ext>
            </a:extLst>
          </p:cNvPr>
          <p:cNvSpPr/>
          <p:nvPr/>
        </p:nvSpPr>
        <p:spPr>
          <a:xfrm>
            <a:off x="9752628" y="5409363"/>
            <a:ext cx="2438157" cy="1446976"/>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accent5">
              <a:lumMod val="20000"/>
              <a:lumOff val="8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030" tIns="240030" rIns="240030" bIns="240030" numCol="1" spcCol="1270" anchor="ctr" anchorCtr="0">
            <a:noAutofit/>
          </a:bodyPr>
          <a:lstStyle/>
          <a:p>
            <a:pPr marL="0" lvl="0" indent="0" algn="ctr" defTabSz="2800350">
              <a:lnSpc>
                <a:spcPct val="90000"/>
              </a:lnSpc>
              <a:spcBef>
                <a:spcPct val="0"/>
              </a:spcBef>
              <a:spcAft>
                <a:spcPct val="35000"/>
              </a:spcAft>
              <a:buNone/>
            </a:pPr>
            <a:r>
              <a:rPr lang="es-EC" sz="1600" dirty="0">
                <a:solidFill>
                  <a:schemeClr val="tx1">
                    <a:lumMod val="95000"/>
                    <a:lumOff val="5000"/>
                  </a:schemeClr>
                </a:solidFill>
              </a:rPr>
              <a:t>20</a:t>
            </a:r>
            <a:r>
              <a:rPr lang="es-EC" sz="1600" kern="1200" dirty="0">
                <a:solidFill>
                  <a:schemeClr val="tx1">
                    <a:lumMod val="95000"/>
                    <a:lumOff val="5000"/>
                  </a:schemeClr>
                </a:solidFill>
              </a:rPr>
              <a:t>. </a:t>
            </a:r>
            <a:r>
              <a:rPr lang="es-EC" sz="1600" dirty="0">
                <a:solidFill>
                  <a:schemeClr val="tx1">
                    <a:lumMod val="95000"/>
                    <a:lumOff val="5000"/>
                  </a:schemeClr>
                </a:solidFill>
              </a:rPr>
              <a:t>Crear una feria para que los habitantes promocionen sus oficios y habilidades</a:t>
            </a:r>
            <a:endParaRPr lang="es-EC" sz="1600" kern="1200" dirty="0">
              <a:solidFill>
                <a:schemeClr val="tx1">
                  <a:lumMod val="95000"/>
                  <a:lumOff val="5000"/>
                </a:schemeClr>
              </a:solidFill>
            </a:endParaRPr>
          </a:p>
        </p:txBody>
      </p:sp>
      <p:sp>
        <p:nvSpPr>
          <p:cNvPr id="4" name="Estrella: 5 puntas 3">
            <a:extLst>
              <a:ext uri="{FF2B5EF4-FFF2-40B4-BE49-F238E27FC236}">
                <a16:creationId xmlns:a16="http://schemas.microsoft.com/office/drawing/2014/main" id="{BB33D331-4B81-0166-3D91-4BB2B27F3ADC}"/>
              </a:ext>
            </a:extLst>
          </p:cNvPr>
          <p:cNvSpPr/>
          <p:nvPr/>
        </p:nvSpPr>
        <p:spPr>
          <a:xfrm>
            <a:off x="11962426" y="3982532"/>
            <a:ext cx="227145" cy="228600"/>
          </a:xfrm>
          <a:prstGeom prst="star5">
            <a:avLst>
              <a:gd name="adj" fmla="val 19098"/>
              <a:gd name="hf" fmla="val 105146"/>
              <a:gd name="vf" fmla="val 1105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5" name="Estrella: 5 puntas 4">
            <a:extLst>
              <a:ext uri="{FF2B5EF4-FFF2-40B4-BE49-F238E27FC236}">
                <a16:creationId xmlns:a16="http://schemas.microsoft.com/office/drawing/2014/main" id="{67B73B88-5209-22A6-81A2-7041F4734EF7}"/>
              </a:ext>
            </a:extLst>
          </p:cNvPr>
          <p:cNvSpPr/>
          <p:nvPr/>
        </p:nvSpPr>
        <p:spPr>
          <a:xfrm>
            <a:off x="2156012" y="1374585"/>
            <a:ext cx="227145" cy="228600"/>
          </a:xfrm>
          <a:prstGeom prst="star5">
            <a:avLst>
              <a:gd name="adj" fmla="val 19098"/>
              <a:gd name="hf" fmla="val 105146"/>
              <a:gd name="vf" fmla="val 1105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6" name="Estrella: 5 puntas 5">
            <a:extLst>
              <a:ext uri="{FF2B5EF4-FFF2-40B4-BE49-F238E27FC236}">
                <a16:creationId xmlns:a16="http://schemas.microsoft.com/office/drawing/2014/main" id="{9D969ADD-3EC1-454E-E115-2479F9E7F053}"/>
              </a:ext>
            </a:extLst>
          </p:cNvPr>
          <p:cNvSpPr/>
          <p:nvPr/>
        </p:nvSpPr>
        <p:spPr>
          <a:xfrm>
            <a:off x="2097320" y="4031477"/>
            <a:ext cx="227145" cy="228600"/>
          </a:xfrm>
          <a:prstGeom prst="star5">
            <a:avLst>
              <a:gd name="adj" fmla="val 19098"/>
              <a:gd name="hf" fmla="val 105146"/>
              <a:gd name="vf" fmla="val 1105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7" name="Estrella: 5 puntas 6">
            <a:extLst>
              <a:ext uri="{FF2B5EF4-FFF2-40B4-BE49-F238E27FC236}">
                <a16:creationId xmlns:a16="http://schemas.microsoft.com/office/drawing/2014/main" id="{CFEAB655-96BB-D356-F114-140D67C131D0}"/>
              </a:ext>
            </a:extLst>
          </p:cNvPr>
          <p:cNvSpPr/>
          <p:nvPr/>
        </p:nvSpPr>
        <p:spPr>
          <a:xfrm>
            <a:off x="4495800" y="2622518"/>
            <a:ext cx="227145" cy="228600"/>
          </a:xfrm>
          <a:prstGeom prst="star5">
            <a:avLst>
              <a:gd name="adj" fmla="val 19098"/>
              <a:gd name="hf" fmla="val 105146"/>
              <a:gd name="vf" fmla="val 1105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8" name="Estrella: 5 puntas 7">
            <a:extLst>
              <a:ext uri="{FF2B5EF4-FFF2-40B4-BE49-F238E27FC236}">
                <a16:creationId xmlns:a16="http://schemas.microsoft.com/office/drawing/2014/main" id="{DBE8EBBD-764E-8AB5-FBF9-CDE0E79199C7}"/>
              </a:ext>
            </a:extLst>
          </p:cNvPr>
          <p:cNvSpPr/>
          <p:nvPr/>
        </p:nvSpPr>
        <p:spPr>
          <a:xfrm>
            <a:off x="2119732" y="1104330"/>
            <a:ext cx="227145" cy="228600"/>
          </a:xfrm>
          <a:prstGeom prst="star5">
            <a:avLst>
              <a:gd name="adj" fmla="val 19098"/>
              <a:gd name="hf" fmla="val 105146"/>
              <a:gd name="vf" fmla="val 1105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9" name="Estrella: 5 puntas 8">
            <a:extLst>
              <a:ext uri="{FF2B5EF4-FFF2-40B4-BE49-F238E27FC236}">
                <a16:creationId xmlns:a16="http://schemas.microsoft.com/office/drawing/2014/main" id="{17D005FB-2CDE-4562-41BB-E4628585926C}"/>
              </a:ext>
            </a:extLst>
          </p:cNvPr>
          <p:cNvSpPr/>
          <p:nvPr/>
        </p:nvSpPr>
        <p:spPr>
          <a:xfrm>
            <a:off x="4522030" y="1175542"/>
            <a:ext cx="227145" cy="228600"/>
          </a:xfrm>
          <a:prstGeom prst="star5">
            <a:avLst>
              <a:gd name="adj" fmla="val 19098"/>
              <a:gd name="hf" fmla="val 105146"/>
              <a:gd name="vf" fmla="val 1105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0" name="Estrella: 5 puntas 9">
            <a:extLst>
              <a:ext uri="{FF2B5EF4-FFF2-40B4-BE49-F238E27FC236}">
                <a16:creationId xmlns:a16="http://schemas.microsoft.com/office/drawing/2014/main" id="{81443E78-21CC-D23B-246C-40119BB3F311}"/>
              </a:ext>
            </a:extLst>
          </p:cNvPr>
          <p:cNvSpPr/>
          <p:nvPr/>
        </p:nvSpPr>
        <p:spPr>
          <a:xfrm>
            <a:off x="2166471" y="4260077"/>
            <a:ext cx="227145" cy="228600"/>
          </a:xfrm>
          <a:prstGeom prst="star5">
            <a:avLst>
              <a:gd name="adj" fmla="val 19098"/>
              <a:gd name="hf" fmla="val 105146"/>
              <a:gd name="vf" fmla="val 1105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1" name="Estrella: 5 puntas 10">
            <a:extLst>
              <a:ext uri="{FF2B5EF4-FFF2-40B4-BE49-F238E27FC236}">
                <a16:creationId xmlns:a16="http://schemas.microsoft.com/office/drawing/2014/main" id="{E749E4E2-CEE4-5E0E-5D3B-827B54A197C7}"/>
              </a:ext>
            </a:extLst>
          </p:cNvPr>
          <p:cNvSpPr/>
          <p:nvPr/>
        </p:nvSpPr>
        <p:spPr>
          <a:xfrm>
            <a:off x="9411912" y="6400800"/>
            <a:ext cx="227145" cy="228600"/>
          </a:xfrm>
          <a:prstGeom prst="star5">
            <a:avLst>
              <a:gd name="adj" fmla="val 19098"/>
              <a:gd name="hf" fmla="val 105146"/>
              <a:gd name="vf" fmla="val 1105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2" name="Estrella: 5 puntas 11">
            <a:extLst>
              <a:ext uri="{FF2B5EF4-FFF2-40B4-BE49-F238E27FC236}">
                <a16:creationId xmlns:a16="http://schemas.microsoft.com/office/drawing/2014/main" id="{FDE80872-E183-A928-8868-862DB1582DCD}"/>
              </a:ext>
            </a:extLst>
          </p:cNvPr>
          <p:cNvSpPr/>
          <p:nvPr/>
        </p:nvSpPr>
        <p:spPr>
          <a:xfrm>
            <a:off x="2165978" y="1671863"/>
            <a:ext cx="227145" cy="228600"/>
          </a:xfrm>
          <a:prstGeom prst="star5">
            <a:avLst>
              <a:gd name="adj" fmla="val 19098"/>
              <a:gd name="hf" fmla="val 105146"/>
              <a:gd name="vf" fmla="val 1105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strella: 5 puntas 12">
            <a:extLst>
              <a:ext uri="{FF2B5EF4-FFF2-40B4-BE49-F238E27FC236}">
                <a16:creationId xmlns:a16="http://schemas.microsoft.com/office/drawing/2014/main" id="{E6699A65-8513-E8BB-569B-71038D6A45AA}"/>
              </a:ext>
            </a:extLst>
          </p:cNvPr>
          <p:cNvSpPr/>
          <p:nvPr/>
        </p:nvSpPr>
        <p:spPr>
          <a:xfrm>
            <a:off x="2210892" y="4560340"/>
            <a:ext cx="227145" cy="228600"/>
          </a:xfrm>
          <a:prstGeom prst="star5">
            <a:avLst>
              <a:gd name="adj" fmla="val 19098"/>
              <a:gd name="hf" fmla="val 105146"/>
              <a:gd name="vf" fmla="val 1105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4" name="Estrella: 5 puntas 13">
            <a:extLst>
              <a:ext uri="{FF2B5EF4-FFF2-40B4-BE49-F238E27FC236}">
                <a16:creationId xmlns:a16="http://schemas.microsoft.com/office/drawing/2014/main" id="{F37CC739-0CA0-8098-B626-7B02F0831A76}"/>
              </a:ext>
            </a:extLst>
          </p:cNvPr>
          <p:cNvSpPr/>
          <p:nvPr/>
        </p:nvSpPr>
        <p:spPr>
          <a:xfrm>
            <a:off x="2077896" y="2562590"/>
            <a:ext cx="227145" cy="228600"/>
          </a:xfrm>
          <a:prstGeom prst="star5">
            <a:avLst>
              <a:gd name="adj" fmla="val 19098"/>
              <a:gd name="hf" fmla="val 105146"/>
              <a:gd name="vf" fmla="val 1105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5" name="Estrella: 5 puntas 14">
            <a:extLst>
              <a:ext uri="{FF2B5EF4-FFF2-40B4-BE49-F238E27FC236}">
                <a16:creationId xmlns:a16="http://schemas.microsoft.com/office/drawing/2014/main" id="{D9069B08-FFD9-8CCE-8F95-98CF8944F400}"/>
              </a:ext>
            </a:extLst>
          </p:cNvPr>
          <p:cNvSpPr/>
          <p:nvPr/>
        </p:nvSpPr>
        <p:spPr>
          <a:xfrm>
            <a:off x="6858000" y="5428201"/>
            <a:ext cx="227145" cy="228600"/>
          </a:xfrm>
          <a:prstGeom prst="star5">
            <a:avLst>
              <a:gd name="adj" fmla="val 19098"/>
              <a:gd name="hf" fmla="val 105146"/>
              <a:gd name="vf" fmla="val 1105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6" name="Estrella: 5 puntas 15">
            <a:extLst>
              <a:ext uri="{FF2B5EF4-FFF2-40B4-BE49-F238E27FC236}">
                <a16:creationId xmlns:a16="http://schemas.microsoft.com/office/drawing/2014/main" id="{6C8E9B1F-6791-E689-5294-8B2A30610718}"/>
              </a:ext>
            </a:extLst>
          </p:cNvPr>
          <p:cNvSpPr/>
          <p:nvPr/>
        </p:nvSpPr>
        <p:spPr>
          <a:xfrm>
            <a:off x="11658600" y="3991304"/>
            <a:ext cx="227145" cy="228600"/>
          </a:xfrm>
          <a:prstGeom prst="star5">
            <a:avLst>
              <a:gd name="adj" fmla="val 19098"/>
              <a:gd name="hf" fmla="val 105146"/>
              <a:gd name="vf" fmla="val 1105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7" name="Estrella: 5 puntas 16">
            <a:extLst>
              <a:ext uri="{FF2B5EF4-FFF2-40B4-BE49-F238E27FC236}">
                <a16:creationId xmlns:a16="http://schemas.microsoft.com/office/drawing/2014/main" id="{2978A174-35C2-5C5D-18A3-5C09F789AB8A}"/>
              </a:ext>
            </a:extLst>
          </p:cNvPr>
          <p:cNvSpPr/>
          <p:nvPr/>
        </p:nvSpPr>
        <p:spPr>
          <a:xfrm>
            <a:off x="11429029" y="3985636"/>
            <a:ext cx="227145" cy="228600"/>
          </a:xfrm>
          <a:prstGeom prst="star5">
            <a:avLst>
              <a:gd name="adj" fmla="val 19098"/>
              <a:gd name="hf" fmla="val 105146"/>
              <a:gd name="vf" fmla="val 1105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8" name="Estrella: 5 puntas 17">
            <a:extLst>
              <a:ext uri="{FF2B5EF4-FFF2-40B4-BE49-F238E27FC236}">
                <a16:creationId xmlns:a16="http://schemas.microsoft.com/office/drawing/2014/main" id="{BF78C04A-E478-D03B-C882-9209CE3908A7}"/>
              </a:ext>
            </a:extLst>
          </p:cNvPr>
          <p:cNvSpPr/>
          <p:nvPr/>
        </p:nvSpPr>
        <p:spPr>
          <a:xfrm>
            <a:off x="11086050" y="3991304"/>
            <a:ext cx="227145" cy="228600"/>
          </a:xfrm>
          <a:prstGeom prst="star5">
            <a:avLst>
              <a:gd name="adj" fmla="val 19098"/>
              <a:gd name="hf" fmla="val 105146"/>
              <a:gd name="vf" fmla="val 1105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9" name="Estrella: 5 puntas 18">
            <a:extLst>
              <a:ext uri="{FF2B5EF4-FFF2-40B4-BE49-F238E27FC236}">
                <a16:creationId xmlns:a16="http://schemas.microsoft.com/office/drawing/2014/main" id="{FA452F06-0AF1-7A0C-FB43-BD0DD907C2A3}"/>
              </a:ext>
            </a:extLst>
          </p:cNvPr>
          <p:cNvSpPr/>
          <p:nvPr/>
        </p:nvSpPr>
        <p:spPr>
          <a:xfrm>
            <a:off x="2123986" y="1930046"/>
            <a:ext cx="227145" cy="228600"/>
          </a:xfrm>
          <a:prstGeom prst="star5">
            <a:avLst>
              <a:gd name="adj" fmla="val 19098"/>
              <a:gd name="hf" fmla="val 105146"/>
              <a:gd name="vf" fmla="val 1105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20" name="Estrella: 5 puntas 19">
            <a:extLst>
              <a:ext uri="{FF2B5EF4-FFF2-40B4-BE49-F238E27FC236}">
                <a16:creationId xmlns:a16="http://schemas.microsoft.com/office/drawing/2014/main" id="{6BD78C4B-4E75-4E96-2020-4AE54C8D67D1}"/>
              </a:ext>
            </a:extLst>
          </p:cNvPr>
          <p:cNvSpPr/>
          <p:nvPr/>
        </p:nvSpPr>
        <p:spPr>
          <a:xfrm>
            <a:off x="2191468" y="4899381"/>
            <a:ext cx="227145" cy="228600"/>
          </a:xfrm>
          <a:prstGeom prst="star5">
            <a:avLst>
              <a:gd name="adj" fmla="val 19098"/>
              <a:gd name="hf" fmla="val 105146"/>
              <a:gd name="vf" fmla="val 1105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21" name="Estrella: 5 puntas 20">
            <a:extLst>
              <a:ext uri="{FF2B5EF4-FFF2-40B4-BE49-F238E27FC236}">
                <a16:creationId xmlns:a16="http://schemas.microsoft.com/office/drawing/2014/main" id="{68301EB1-E3EB-8588-AC4F-E22DEFD6767D}"/>
              </a:ext>
            </a:extLst>
          </p:cNvPr>
          <p:cNvSpPr/>
          <p:nvPr/>
        </p:nvSpPr>
        <p:spPr>
          <a:xfrm>
            <a:off x="2052405" y="6526738"/>
            <a:ext cx="227145" cy="228600"/>
          </a:xfrm>
          <a:prstGeom prst="star5">
            <a:avLst>
              <a:gd name="adj" fmla="val 19098"/>
              <a:gd name="hf" fmla="val 105146"/>
              <a:gd name="vf" fmla="val 1105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grpSp>
        <p:nvGrpSpPr>
          <p:cNvPr id="2" name="object 2"/>
          <p:cNvGrpSpPr/>
          <p:nvPr/>
        </p:nvGrpSpPr>
        <p:grpSpPr>
          <a:xfrm>
            <a:off x="0" y="5369030"/>
            <a:ext cx="1632585" cy="1489075"/>
            <a:chOff x="0" y="5369030"/>
            <a:chExt cx="1632585" cy="1489075"/>
          </a:xfrm>
        </p:grpSpPr>
        <p:sp>
          <p:nvSpPr>
            <p:cNvPr id="3" name="object 3"/>
            <p:cNvSpPr/>
            <p:nvPr/>
          </p:nvSpPr>
          <p:spPr>
            <a:xfrm>
              <a:off x="0" y="5369030"/>
              <a:ext cx="1632585" cy="1489075"/>
            </a:xfrm>
            <a:custGeom>
              <a:avLst/>
              <a:gdLst/>
              <a:ahLst/>
              <a:cxnLst/>
              <a:rect l="l" t="t" r="r" b="b"/>
              <a:pathLst>
                <a:path w="1632585" h="1489075">
                  <a:moveTo>
                    <a:pt x="167951" y="0"/>
                  </a:moveTo>
                  <a:lnTo>
                    <a:pt x="123439" y="3662"/>
                  </a:lnTo>
                  <a:lnTo>
                    <a:pt x="78973" y="11420"/>
                  </a:lnTo>
                  <a:lnTo>
                    <a:pt x="34801" y="22978"/>
                  </a:lnTo>
                  <a:lnTo>
                    <a:pt x="0" y="34994"/>
                  </a:lnTo>
                  <a:lnTo>
                    <a:pt x="0" y="1488969"/>
                  </a:lnTo>
                  <a:lnTo>
                    <a:pt x="1632466" y="1488969"/>
                  </a:lnTo>
                  <a:lnTo>
                    <a:pt x="1610557" y="1475334"/>
                  </a:lnTo>
                  <a:lnTo>
                    <a:pt x="1586312" y="1459452"/>
                  </a:lnTo>
                  <a:lnTo>
                    <a:pt x="1539466" y="1426012"/>
                  </a:lnTo>
                  <a:lnTo>
                    <a:pt x="1494436" y="1389570"/>
                  </a:lnTo>
                  <a:lnTo>
                    <a:pt x="1450766" y="1349204"/>
                  </a:lnTo>
                  <a:lnTo>
                    <a:pt x="1408004" y="1303990"/>
                  </a:lnTo>
                  <a:lnTo>
                    <a:pt x="1365695" y="1253004"/>
                  </a:lnTo>
                  <a:lnTo>
                    <a:pt x="1323386" y="1195325"/>
                  </a:lnTo>
                  <a:lnTo>
                    <a:pt x="1302089" y="1163687"/>
                  </a:lnTo>
                  <a:lnTo>
                    <a:pt x="1280622" y="1130030"/>
                  </a:lnTo>
                  <a:lnTo>
                    <a:pt x="1258928" y="1094238"/>
                  </a:lnTo>
                  <a:lnTo>
                    <a:pt x="1236950" y="1056195"/>
                  </a:lnTo>
                  <a:lnTo>
                    <a:pt x="1214631" y="1015787"/>
                  </a:lnTo>
                  <a:lnTo>
                    <a:pt x="1191915" y="972898"/>
                  </a:lnTo>
                  <a:lnTo>
                    <a:pt x="1168745" y="927413"/>
                  </a:lnTo>
                  <a:lnTo>
                    <a:pt x="1145064" y="879216"/>
                  </a:lnTo>
                  <a:lnTo>
                    <a:pt x="1120816" y="828192"/>
                  </a:lnTo>
                  <a:lnTo>
                    <a:pt x="1095943" y="774225"/>
                  </a:lnTo>
                  <a:lnTo>
                    <a:pt x="1070390" y="717201"/>
                  </a:lnTo>
                  <a:lnTo>
                    <a:pt x="1044099" y="657004"/>
                  </a:lnTo>
                  <a:lnTo>
                    <a:pt x="1017013" y="593518"/>
                  </a:lnTo>
                  <a:lnTo>
                    <a:pt x="989542" y="551036"/>
                  </a:lnTo>
                  <a:lnTo>
                    <a:pt x="960280" y="510457"/>
                  </a:lnTo>
                  <a:lnTo>
                    <a:pt x="929339" y="471667"/>
                  </a:lnTo>
                  <a:lnTo>
                    <a:pt x="896831" y="434554"/>
                  </a:lnTo>
                  <a:lnTo>
                    <a:pt x="862868" y="399005"/>
                  </a:lnTo>
                  <a:lnTo>
                    <a:pt x="827561" y="364907"/>
                  </a:lnTo>
                  <a:lnTo>
                    <a:pt x="791023" y="332147"/>
                  </a:lnTo>
                  <a:lnTo>
                    <a:pt x="753366" y="300614"/>
                  </a:lnTo>
                  <a:lnTo>
                    <a:pt x="714701" y="270193"/>
                  </a:lnTo>
                  <a:lnTo>
                    <a:pt x="675141" y="240774"/>
                  </a:lnTo>
                  <a:lnTo>
                    <a:pt x="634798" y="212242"/>
                  </a:lnTo>
                  <a:lnTo>
                    <a:pt x="593783" y="184485"/>
                  </a:lnTo>
                  <a:lnTo>
                    <a:pt x="552209" y="157391"/>
                  </a:lnTo>
                  <a:lnTo>
                    <a:pt x="510188" y="130847"/>
                  </a:lnTo>
                  <a:lnTo>
                    <a:pt x="467831" y="104740"/>
                  </a:lnTo>
                  <a:lnTo>
                    <a:pt x="382559" y="53387"/>
                  </a:lnTo>
                  <a:lnTo>
                    <a:pt x="341523" y="32170"/>
                  </a:lnTo>
                  <a:lnTo>
                    <a:pt x="299296" y="16516"/>
                  </a:lnTo>
                  <a:lnTo>
                    <a:pt x="256127" y="6132"/>
                  </a:lnTo>
                  <a:lnTo>
                    <a:pt x="212263" y="725"/>
                  </a:lnTo>
                  <a:lnTo>
                    <a:pt x="167951" y="0"/>
                  </a:lnTo>
                  <a:close/>
                </a:path>
              </a:pathLst>
            </a:custGeom>
            <a:solidFill>
              <a:srgbClr val="4B2667"/>
            </a:solidFill>
          </p:spPr>
          <p:txBody>
            <a:bodyPr wrap="square" lIns="0" tIns="0" rIns="0" bIns="0" rtlCol="0"/>
            <a:lstStyle/>
            <a:p>
              <a:endParaRPr/>
            </a:p>
          </p:txBody>
        </p:sp>
        <p:sp>
          <p:nvSpPr>
            <p:cNvPr id="4" name="object 4"/>
            <p:cNvSpPr/>
            <p:nvPr/>
          </p:nvSpPr>
          <p:spPr>
            <a:xfrm>
              <a:off x="0" y="5687051"/>
              <a:ext cx="1476375" cy="1171575"/>
            </a:xfrm>
            <a:custGeom>
              <a:avLst/>
              <a:gdLst/>
              <a:ahLst/>
              <a:cxnLst/>
              <a:rect l="l" t="t" r="r" b="b"/>
              <a:pathLst>
                <a:path w="1476375" h="1171575">
                  <a:moveTo>
                    <a:pt x="0" y="399014"/>
                  </a:moveTo>
                  <a:lnTo>
                    <a:pt x="0" y="418677"/>
                  </a:lnTo>
                  <a:lnTo>
                    <a:pt x="43294" y="462765"/>
                  </a:lnTo>
                  <a:lnTo>
                    <a:pt x="77010" y="496743"/>
                  </a:lnTo>
                  <a:lnTo>
                    <a:pt x="111170" y="530466"/>
                  </a:lnTo>
                  <a:lnTo>
                    <a:pt x="145905" y="563716"/>
                  </a:lnTo>
                  <a:lnTo>
                    <a:pt x="181351" y="596274"/>
                  </a:lnTo>
                  <a:lnTo>
                    <a:pt x="217639" y="627924"/>
                  </a:lnTo>
                  <a:lnTo>
                    <a:pt x="254904" y="658446"/>
                  </a:lnTo>
                  <a:lnTo>
                    <a:pt x="293279" y="687624"/>
                  </a:lnTo>
                  <a:lnTo>
                    <a:pt x="332898" y="715239"/>
                  </a:lnTo>
                  <a:lnTo>
                    <a:pt x="373893" y="741074"/>
                  </a:lnTo>
                  <a:lnTo>
                    <a:pt x="416398" y="764911"/>
                  </a:lnTo>
                  <a:lnTo>
                    <a:pt x="460547" y="786532"/>
                  </a:lnTo>
                  <a:lnTo>
                    <a:pt x="463379" y="836861"/>
                  </a:lnTo>
                  <a:lnTo>
                    <a:pt x="468966" y="888559"/>
                  </a:lnTo>
                  <a:lnTo>
                    <a:pt x="477306" y="941612"/>
                  </a:lnTo>
                  <a:lnTo>
                    <a:pt x="488400" y="996002"/>
                  </a:lnTo>
                  <a:lnTo>
                    <a:pt x="502245" y="1051714"/>
                  </a:lnTo>
                  <a:lnTo>
                    <a:pt x="518840" y="1108731"/>
                  </a:lnTo>
                  <a:lnTo>
                    <a:pt x="531026" y="1169743"/>
                  </a:lnTo>
                  <a:lnTo>
                    <a:pt x="531313" y="1170947"/>
                  </a:lnTo>
                  <a:lnTo>
                    <a:pt x="545504" y="1170947"/>
                  </a:lnTo>
                  <a:lnTo>
                    <a:pt x="544242" y="1165648"/>
                  </a:lnTo>
                  <a:lnTo>
                    <a:pt x="532328" y="1105848"/>
                  </a:lnTo>
                  <a:lnTo>
                    <a:pt x="532124" y="1105023"/>
                  </a:lnTo>
                  <a:lnTo>
                    <a:pt x="515868" y="1049460"/>
                  </a:lnTo>
                  <a:lnTo>
                    <a:pt x="502215" y="995280"/>
                  </a:lnTo>
                  <a:lnTo>
                    <a:pt x="491167" y="942482"/>
                  </a:lnTo>
                  <a:lnTo>
                    <a:pt x="482727" y="891064"/>
                  </a:lnTo>
                  <a:lnTo>
                    <a:pt x="476897" y="841024"/>
                  </a:lnTo>
                  <a:lnTo>
                    <a:pt x="473679" y="792362"/>
                  </a:lnTo>
                  <a:lnTo>
                    <a:pt x="515767" y="792362"/>
                  </a:lnTo>
                  <a:lnTo>
                    <a:pt x="501200" y="788920"/>
                  </a:lnTo>
                  <a:lnTo>
                    <a:pt x="494137" y="786074"/>
                  </a:lnTo>
                  <a:lnTo>
                    <a:pt x="487120" y="783173"/>
                  </a:lnTo>
                  <a:lnTo>
                    <a:pt x="480149" y="780215"/>
                  </a:lnTo>
                  <a:lnTo>
                    <a:pt x="473222" y="777198"/>
                  </a:lnTo>
                  <a:lnTo>
                    <a:pt x="473269" y="771343"/>
                  </a:lnTo>
                  <a:lnTo>
                    <a:pt x="460230" y="771343"/>
                  </a:lnTo>
                  <a:lnTo>
                    <a:pt x="413897" y="748225"/>
                  </a:lnTo>
                  <a:lnTo>
                    <a:pt x="369510" y="722715"/>
                  </a:lnTo>
                  <a:lnTo>
                    <a:pt x="326840" y="695019"/>
                  </a:lnTo>
                  <a:lnTo>
                    <a:pt x="285657" y="665339"/>
                  </a:lnTo>
                  <a:lnTo>
                    <a:pt x="245732" y="633878"/>
                  </a:lnTo>
                  <a:lnTo>
                    <a:pt x="206834" y="600840"/>
                  </a:lnTo>
                  <a:lnTo>
                    <a:pt x="168735" y="566428"/>
                  </a:lnTo>
                  <a:lnTo>
                    <a:pt x="131205" y="530845"/>
                  </a:lnTo>
                  <a:lnTo>
                    <a:pt x="94013" y="494296"/>
                  </a:lnTo>
                  <a:lnTo>
                    <a:pt x="56932" y="456982"/>
                  </a:lnTo>
                  <a:lnTo>
                    <a:pt x="0" y="399014"/>
                  </a:lnTo>
                  <a:close/>
                </a:path>
                <a:path w="1476375" h="1171575">
                  <a:moveTo>
                    <a:pt x="515767" y="792362"/>
                  </a:moveTo>
                  <a:lnTo>
                    <a:pt x="473679" y="792362"/>
                  </a:lnTo>
                  <a:lnTo>
                    <a:pt x="481324" y="795664"/>
                  </a:lnTo>
                  <a:lnTo>
                    <a:pt x="538096" y="811723"/>
                  </a:lnTo>
                  <a:lnTo>
                    <a:pt x="581299" y="818385"/>
                  </a:lnTo>
                  <a:lnTo>
                    <a:pt x="626125" y="822021"/>
                  </a:lnTo>
                  <a:lnTo>
                    <a:pt x="672302" y="822718"/>
                  </a:lnTo>
                  <a:lnTo>
                    <a:pt x="719553" y="820563"/>
                  </a:lnTo>
                  <a:lnTo>
                    <a:pt x="767604" y="815640"/>
                  </a:lnTo>
                  <a:lnTo>
                    <a:pt x="808888" y="809179"/>
                  </a:lnTo>
                  <a:lnTo>
                    <a:pt x="673417" y="809179"/>
                  </a:lnTo>
                  <a:lnTo>
                    <a:pt x="628082" y="808534"/>
                  </a:lnTo>
                  <a:lnTo>
                    <a:pt x="584087" y="804999"/>
                  </a:lnTo>
                  <a:lnTo>
                    <a:pt x="541703" y="798489"/>
                  </a:lnTo>
                  <a:lnTo>
                    <a:pt x="515767" y="792362"/>
                  </a:lnTo>
                  <a:close/>
                </a:path>
                <a:path w="1476375" h="1171575">
                  <a:moveTo>
                    <a:pt x="1343227" y="13913"/>
                  </a:moveTo>
                  <a:lnTo>
                    <a:pt x="1234825" y="13913"/>
                  </a:lnTo>
                  <a:lnTo>
                    <a:pt x="1280448" y="14437"/>
                  </a:lnTo>
                  <a:lnTo>
                    <a:pt x="1325188" y="21997"/>
                  </a:lnTo>
                  <a:lnTo>
                    <a:pt x="1367732" y="38058"/>
                  </a:lnTo>
                  <a:lnTo>
                    <a:pt x="1406765" y="64089"/>
                  </a:lnTo>
                  <a:lnTo>
                    <a:pt x="1440975" y="101558"/>
                  </a:lnTo>
                  <a:lnTo>
                    <a:pt x="1455864" y="156841"/>
                  </a:lnTo>
                  <a:lnTo>
                    <a:pt x="1462472" y="209627"/>
                  </a:lnTo>
                  <a:lnTo>
                    <a:pt x="1461738" y="259811"/>
                  </a:lnTo>
                  <a:lnTo>
                    <a:pt x="1454601" y="307293"/>
                  </a:lnTo>
                  <a:lnTo>
                    <a:pt x="1442002" y="351969"/>
                  </a:lnTo>
                  <a:lnTo>
                    <a:pt x="1424878" y="393736"/>
                  </a:lnTo>
                  <a:lnTo>
                    <a:pt x="1404171" y="432493"/>
                  </a:lnTo>
                  <a:lnTo>
                    <a:pt x="1380819" y="468137"/>
                  </a:lnTo>
                  <a:lnTo>
                    <a:pt x="1355761" y="500565"/>
                  </a:lnTo>
                  <a:lnTo>
                    <a:pt x="1329938" y="529675"/>
                  </a:lnTo>
                  <a:lnTo>
                    <a:pt x="1297025" y="562211"/>
                  </a:lnTo>
                  <a:lnTo>
                    <a:pt x="1261387" y="593129"/>
                  </a:lnTo>
                  <a:lnTo>
                    <a:pt x="1223295" y="622342"/>
                  </a:lnTo>
                  <a:lnTo>
                    <a:pt x="1183020" y="649768"/>
                  </a:lnTo>
                  <a:lnTo>
                    <a:pt x="1140833" y="675320"/>
                  </a:lnTo>
                  <a:lnTo>
                    <a:pt x="1097004" y="698914"/>
                  </a:lnTo>
                  <a:lnTo>
                    <a:pt x="1051806" y="720466"/>
                  </a:lnTo>
                  <a:lnTo>
                    <a:pt x="1005509" y="739891"/>
                  </a:lnTo>
                  <a:lnTo>
                    <a:pt x="958384" y="757103"/>
                  </a:lnTo>
                  <a:lnTo>
                    <a:pt x="910701" y="772019"/>
                  </a:lnTo>
                  <a:lnTo>
                    <a:pt x="862733" y="784553"/>
                  </a:lnTo>
                  <a:lnTo>
                    <a:pt x="814749" y="794621"/>
                  </a:lnTo>
                  <a:lnTo>
                    <a:pt x="767021" y="802137"/>
                  </a:lnTo>
                  <a:lnTo>
                    <a:pt x="719820" y="807018"/>
                  </a:lnTo>
                  <a:lnTo>
                    <a:pt x="673417" y="809179"/>
                  </a:lnTo>
                  <a:lnTo>
                    <a:pt x="808888" y="809179"/>
                  </a:lnTo>
                  <a:lnTo>
                    <a:pt x="865006" y="797840"/>
                  </a:lnTo>
                  <a:lnTo>
                    <a:pt x="913807" y="785135"/>
                  </a:lnTo>
                  <a:lnTo>
                    <a:pt x="962307" y="770009"/>
                  </a:lnTo>
                  <a:lnTo>
                    <a:pt x="1010234" y="752547"/>
                  </a:lnTo>
                  <a:lnTo>
                    <a:pt x="1057310" y="732835"/>
                  </a:lnTo>
                  <a:lnTo>
                    <a:pt x="1103262" y="710961"/>
                  </a:lnTo>
                  <a:lnTo>
                    <a:pt x="1147814" y="687010"/>
                  </a:lnTo>
                  <a:lnTo>
                    <a:pt x="1190691" y="661069"/>
                  </a:lnTo>
                  <a:lnTo>
                    <a:pt x="1231620" y="633223"/>
                  </a:lnTo>
                  <a:lnTo>
                    <a:pt x="1270323" y="603560"/>
                  </a:lnTo>
                  <a:lnTo>
                    <a:pt x="1306528" y="572165"/>
                  </a:lnTo>
                  <a:lnTo>
                    <a:pt x="1339959" y="539124"/>
                  </a:lnTo>
                  <a:lnTo>
                    <a:pt x="1366601" y="509082"/>
                  </a:lnTo>
                  <a:lnTo>
                    <a:pt x="1392447" y="475595"/>
                  </a:lnTo>
                  <a:lnTo>
                    <a:pt x="1416522" y="438768"/>
                  </a:lnTo>
                  <a:lnTo>
                    <a:pt x="1437854" y="398704"/>
                  </a:lnTo>
                  <a:lnTo>
                    <a:pt x="1455467" y="355506"/>
                  </a:lnTo>
                  <a:lnTo>
                    <a:pt x="1468388" y="309277"/>
                  </a:lnTo>
                  <a:lnTo>
                    <a:pt x="1475643" y="260123"/>
                  </a:lnTo>
                  <a:lnTo>
                    <a:pt x="1476259" y="208145"/>
                  </a:lnTo>
                  <a:lnTo>
                    <a:pt x="1469260" y="153448"/>
                  </a:lnTo>
                  <a:lnTo>
                    <a:pt x="1453675" y="96135"/>
                  </a:lnTo>
                  <a:lnTo>
                    <a:pt x="1452773" y="94382"/>
                  </a:lnTo>
                  <a:lnTo>
                    <a:pt x="1416838" y="54517"/>
                  </a:lnTo>
                  <a:lnTo>
                    <a:pt x="1375970" y="26686"/>
                  </a:lnTo>
                  <a:lnTo>
                    <a:pt x="1343227" y="13913"/>
                  </a:lnTo>
                  <a:close/>
                </a:path>
                <a:path w="1476375" h="1171575">
                  <a:moveTo>
                    <a:pt x="1237372" y="0"/>
                  </a:moveTo>
                  <a:lnTo>
                    <a:pt x="1190376" y="4907"/>
                  </a:lnTo>
                  <a:lnTo>
                    <a:pt x="1145249" y="14151"/>
                  </a:lnTo>
                  <a:lnTo>
                    <a:pt x="1103351" y="26190"/>
                  </a:lnTo>
                  <a:lnTo>
                    <a:pt x="1066042" y="39486"/>
                  </a:lnTo>
                  <a:lnTo>
                    <a:pt x="1010635" y="63686"/>
                  </a:lnTo>
                  <a:lnTo>
                    <a:pt x="955538" y="86101"/>
                  </a:lnTo>
                  <a:lnTo>
                    <a:pt x="903278" y="110028"/>
                  </a:lnTo>
                  <a:lnTo>
                    <a:pt x="853869" y="135455"/>
                  </a:lnTo>
                  <a:lnTo>
                    <a:pt x="807325" y="162372"/>
                  </a:lnTo>
                  <a:lnTo>
                    <a:pt x="763661" y="190767"/>
                  </a:lnTo>
                  <a:lnTo>
                    <a:pt x="722890" y="220630"/>
                  </a:lnTo>
                  <a:lnTo>
                    <a:pt x="685026" y="251949"/>
                  </a:lnTo>
                  <a:lnTo>
                    <a:pt x="650084" y="284714"/>
                  </a:lnTo>
                  <a:lnTo>
                    <a:pt x="618078" y="318913"/>
                  </a:lnTo>
                  <a:lnTo>
                    <a:pt x="589021" y="354535"/>
                  </a:lnTo>
                  <a:lnTo>
                    <a:pt x="562929" y="391570"/>
                  </a:lnTo>
                  <a:lnTo>
                    <a:pt x="539814" y="430006"/>
                  </a:lnTo>
                  <a:lnTo>
                    <a:pt x="519691" y="469832"/>
                  </a:lnTo>
                  <a:lnTo>
                    <a:pt x="500956" y="515394"/>
                  </a:lnTo>
                  <a:lnTo>
                    <a:pt x="485747" y="562869"/>
                  </a:lnTo>
                  <a:lnTo>
                    <a:pt x="474068" y="612230"/>
                  </a:lnTo>
                  <a:lnTo>
                    <a:pt x="465920" y="663447"/>
                  </a:lnTo>
                  <a:lnTo>
                    <a:pt x="461307" y="716494"/>
                  </a:lnTo>
                  <a:lnTo>
                    <a:pt x="460230" y="771343"/>
                  </a:lnTo>
                  <a:lnTo>
                    <a:pt x="473269" y="771343"/>
                  </a:lnTo>
                  <a:lnTo>
                    <a:pt x="473641" y="725399"/>
                  </a:lnTo>
                  <a:lnTo>
                    <a:pt x="477276" y="675256"/>
                  </a:lnTo>
                  <a:lnTo>
                    <a:pt x="484130" y="626763"/>
                  </a:lnTo>
                  <a:lnTo>
                    <a:pt x="494203" y="579915"/>
                  </a:lnTo>
                  <a:lnTo>
                    <a:pt x="507500" y="534706"/>
                  </a:lnTo>
                  <a:lnTo>
                    <a:pt x="524022" y="491130"/>
                  </a:lnTo>
                  <a:lnTo>
                    <a:pt x="543278" y="450138"/>
                  </a:lnTo>
                  <a:lnTo>
                    <a:pt x="565620" y="410688"/>
                  </a:lnTo>
                  <a:lnTo>
                    <a:pt x="591053" y="372772"/>
                  </a:lnTo>
                  <a:lnTo>
                    <a:pt x="619579" y="336383"/>
                  </a:lnTo>
                  <a:lnTo>
                    <a:pt x="651203" y="301513"/>
                  </a:lnTo>
                  <a:lnTo>
                    <a:pt x="685928" y="268155"/>
                  </a:lnTo>
                  <a:lnTo>
                    <a:pt x="723757" y="236300"/>
                  </a:lnTo>
                  <a:lnTo>
                    <a:pt x="764694" y="205941"/>
                  </a:lnTo>
                  <a:lnTo>
                    <a:pt x="808742" y="177070"/>
                  </a:lnTo>
                  <a:lnTo>
                    <a:pt x="855906" y="149679"/>
                  </a:lnTo>
                  <a:lnTo>
                    <a:pt x="906188" y="123761"/>
                  </a:lnTo>
                  <a:lnTo>
                    <a:pt x="959592" y="99307"/>
                  </a:lnTo>
                  <a:lnTo>
                    <a:pt x="1016121" y="76310"/>
                  </a:lnTo>
                  <a:lnTo>
                    <a:pt x="1039452" y="65445"/>
                  </a:lnTo>
                  <a:lnTo>
                    <a:pt x="1105798" y="39871"/>
                  </a:lnTo>
                  <a:lnTo>
                    <a:pt x="1146187" y="28097"/>
                  </a:lnTo>
                  <a:lnTo>
                    <a:pt x="1189634" y="18955"/>
                  </a:lnTo>
                  <a:lnTo>
                    <a:pt x="1234825" y="13913"/>
                  </a:lnTo>
                  <a:lnTo>
                    <a:pt x="1343227" y="13913"/>
                  </a:lnTo>
                  <a:lnTo>
                    <a:pt x="1331529" y="9349"/>
                  </a:lnTo>
                  <a:lnTo>
                    <a:pt x="1284877" y="967"/>
                  </a:lnTo>
                  <a:lnTo>
                    <a:pt x="1237372" y="0"/>
                  </a:lnTo>
                  <a:close/>
                </a:path>
              </a:pathLst>
            </a:custGeom>
            <a:solidFill>
              <a:srgbClr val="15747C"/>
            </a:solidFill>
          </p:spPr>
          <p:txBody>
            <a:bodyPr wrap="square" lIns="0" tIns="0" rIns="0" bIns="0" rtlCol="0"/>
            <a:lstStyle/>
            <a:p>
              <a:endParaRPr/>
            </a:p>
          </p:txBody>
        </p:sp>
      </p:grpSp>
      <p:sp>
        <p:nvSpPr>
          <p:cNvPr id="5" name="object 5"/>
          <p:cNvSpPr/>
          <p:nvPr/>
        </p:nvSpPr>
        <p:spPr>
          <a:xfrm>
            <a:off x="932868" y="146619"/>
            <a:ext cx="256540" cy="140970"/>
          </a:xfrm>
          <a:custGeom>
            <a:avLst/>
            <a:gdLst/>
            <a:ahLst/>
            <a:cxnLst/>
            <a:rect l="l" t="t" r="r" b="b"/>
            <a:pathLst>
              <a:path w="256540" h="140970">
                <a:moveTo>
                  <a:pt x="96675" y="0"/>
                </a:moveTo>
                <a:lnTo>
                  <a:pt x="55292" y="2922"/>
                </a:lnTo>
                <a:lnTo>
                  <a:pt x="16244" y="19026"/>
                </a:lnTo>
                <a:lnTo>
                  <a:pt x="4833" y="29742"/>
                </a:lnTo>
                <a:lnTo>
                  <a:pt x="0" y="42718"/>
                </a:lnTo>
                <a:lnTo>
                  <a:pt x="2098" y="56341"/>
                </a:lnTo>
                <a:lnTo>
                  <a:pt x="50257" y="97916"/>
                </a:lnTo>
                <a:lnTo>
                  <a:pt x="92493" y="119476"/>
                </a:lnTo>
                <a:lnTo>
                  <a:pt x="137469" y="133670"/>
                </a:lnTo>
                <a:lnTo>
                  <a:pt x="184463" y="140487"/>
                </a:lnTo>
                <a:lnTo>
                  <a:pt x="232754" y="139917"/>
                </a:lnTo>
                <a:lnTo>
                  <a:pt x="246783" y="133959"/>
                </a:lnTo>
                <a:lnTo>
                  <a:pt x="254987" y="121546"/>
                </a:lnTo>
                <a:lnTo>
                  <a:pt x="256487" y="106524"/>
                </a:lnTo>
                <a:lnTo>
                  <a:pt x="250407" y="92736"/>
                </a:lnTo>
                <a:lnTo>
                  <a:pt x="233167" y="74507"/>
                </a:lnTo>
                <a:lnTo>
                  <a:pt x="214509" y="58427"/>
                </a:lnTo>
                <a:lnTo>
                  <a:pt x="194534" y="44491"/>
                </a:lnTo>
                <a:lnTo>
                  <a:pt x="173343" y="32691"/>
                </a:lnTo>
                <a:lnTo>
                  <a:pt x="136993" y="9876"/>
                </a:lnTo>
                <a:lnTo>
                  <a:pt x="96675" y="0"/>
                </a:lnTo>
                <a:close/>
              </a:path>
            </a:pathLst>
          </a:custGeom>
          <a:solidFill>
            <a:srgbClr val="F49331"/>
          </a:solidFill>
        </p:spPr>
        <p:txBody>
          <a:bodyPr wrap="square" lIns="0" tIns="0" rIns="0" bIns="0" rtlCol="0"/>
          <a:lstStyle/>
          <a:p>
            <a:endParaRPr/>
          </a:p>
        </p:txBody>
      </p:sp>
      <p:sp>
        <p:nvSpPr>
          <p:cNvPr id="6" name="object 6"/>
          <p:cNvSpPr/>
          <p:nvPr/>
        </p:nvSpPr>
        <p:spPr>
          <a:xfrm>
            <a:off x="1254009" y="551202"/>
            <a:ext cx="256540" cy="140970"/>
          </a:xfrm>
          <a:custGeom>
            <a:avLst/>
            <a:gdLst/>
            <a:ahLst/>
            <a:cxnLst/>
            <a:rect l="l" t="t" r="r" b="b"/>
            <a:pathLst>
              <a:path w="256540" h="140970">
                <a:moveTo>
                  <a:pt x="96675" y="0"/>
                </a:moveTo>
                <a:lnTo>
                  <a:pt x="55292" y="2918"/>
                </a:lnTo>
                <a:lnTo>
                  <a:pt x="16244" y="19015"/>
                </a:lnTo>
                <a:lnTo>
                  <a:pt x="4833" y="29738"/>
                </a:lnTo>
                <a:lnTo>
                  <a:pt x="0" y="42716"/>
                </a:lnTo>
                <a:lnTo>
                  <a:pt x="2098" y="56337"/>
                </a:lnTo>
                <a:lnTo>
                  <a:pt x="50257" y="97905"/>
                </a:lnTo>
                <a:lnTo>
                  <a:pt x="92493" y="119466"/>
                </a:lnTo>
                <a:lnTo>
                  <a:pt x="137469" y="133662"/>
                </a:lnTo>
                <a:lnTo>
                  <a:pt x="184463" y="140483"/>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7" name="object 7"/>
          <p:cNvSpPr/>
          <p:nvPr/>
        </p:nvSpPr>
        <p:spPr>
          <a:xfrm>
            <a:off x="756326" y="794948"/>
            <a:ext cx="256540" cy="140970"/>
          </a:xfrm>
          <a:custGeom>
            <a:avLst/>
            <a:gdLst/>
            <a:ahLst/>
            <a:cxnLst/>
            <a:rect l="l" t="t" r="r" b="b"/>
            <a:pathLst>
              <a:path w="256540" h="140969">
                <a:moveTo>
                  <a:pt x="96670" y="0"/>
                </a:moveTo>
                <a:lnTo>
                  <a:pt x="55288" y="2921"/>
                </a:lnTo>
                <a:lnTo>
                  <a:pt x="16240" y="19019"/>
                </a:lnTo>
                <a:lnTo>
                  <a:pt x="4830" y="29743"/>
                </a:lnTo>
                <a:lnTo>
                  <a:pt x="0" y="42721"/>
                </a:lnTo>
                <a:lnTo>
                  <a:pt x="2099" y="56342"/>
                </a:lnTo>
                <a:lnTo>
                  <a:pt x="50257" y="97910"/>
                </a:lnTo>
                <a:lnTo>
                  <a:pt x="92494" y="119471"/>
                </a:lnTo>
                <a:lnTo>
                  <a:pt x="137468" y="133667"/>
                </a:lnTo>
                <a:lnTo>
                  <a:pt x="184459" y="140487"/>
                </a:lnTo>
                <a:lnTo>
                  <a:pt x="232749" y="139923"/>
                </a:lnTo>
                <a:lnTo>
                  <a:pt x="246779" y="133959"/>
                </a:lnTo>
                <a:lnTo>
                  <a:pt x="254982" y="121542"/>
                </a:lnTo>
                <a:lnTo>
                  <a:pt x="256483" y="106517"/>
                </a:lnTo>
                <a:lnTo>
                  <a:pt x="250402" y="92730"/>
                </a:lnTo>
                <a:lnTo>
                  <a:pt x="233164" y="74506"/>
                </a:lnTo>
                <a:lnTo>
                  <a:pt x="214509" y="58427"/>
                </a:lnTo>
                <a:lnTo>
                  <a:pt x="194535" y="44492"/>
                </a:lnTo>
                <a:lnTo>
                  <a:pt x="173339" y="32697"/>
                </a:lnTo>
                <a:lnTo>
                  <a:pt x="136989" y="9877"/>
                </a:lnTo>
                <a:lnTo>
                  <a:pt x="96670" y="0"/>
                </a:lnTo>
                <a:close/>
              </a:path>
            </a:pathLst>
          </a:custGeom>
          <a:solidFill>
            <a:srgbClr val="F49331"/>
          </a:solidFill>
        </p:spPr>
        <p:txBody>
          <a:bodyPr wrap="square" lIns="0" tIns="0" rIns="0" bIns="0" rtlCol="0"/>
          <a:lstStyle/>
          <a:p>
            <a:endParaRPr/>
          </a:p>
        </p:txBody>
      </p:sp>
      <p:sp>
        <p:nvSpPr>
          <p:cNvPr id="8" name="object 8"/>
          <p:cNvSpPr/>
          <p:nvPr/>
        </p:nvSpPr>
        <p:spPr>
          <a:xfrm>
            <a:off x="294577" y="0"/>
            <a:ext cx="255270" cy="87630"/>
          </a:xfrm>
          <a:custGeom>
            <a:avLst/>
            <a:gdLst/>
            <a:ahLst/>
            <a:cxnLst/>
            <a:rect l="l" t="t" r="r" b="b"/>
            <a:pathLst>
              <a:path w="255270" h="87630">
                <a:moveTo>
                  <a:pt x="205498" y="0"/>
                </a:moveTo>
                <a:lnTo>
                  <a:pt x="0" y="0"/>
                </a:lnTo>
                <a:lnTo>
                  <a:pt x="472" y="3068"/>
                </a:lnTo>
                <a:lnTo>
                  <a:pt x="48636" y="44638"/>
                </a:lnTo>
                <a:lnTo>
                  <a:pt x="90873" y="66199"/>
                </a:lnTo>
                <a:lnTo>
                  <a:pt x="135847" y="80395"/>
                </a:lnTo>
                <a:lnTo>
                  <a:pt x="182838" y="87215"/>
                </a:lnTo>
                <a:lnTo>
                  <a:pt x="231128" y="86651"/>
                </a:lnTo>
                <a:lnTo>
                  <a:pt x="245157" y="80686"/>
                </a:lnTo>
                <a:lnTo>
                  <a:pt x="253361" y="68270"/>
                </a:lnTo>
                <a:lnTo>
                  <a:pt x="254861" y="53245"/>
                </a:lnTo>
                <a:lnTo>
                  <a:pt x="248781" y="39458"/>
                </a:lnTo>
                <a:lnTo>
                  <a:pt x="231543" y="21234"/>
                </a:lnTo>
                <a:lnTo>
                  <a:pt x="212888" y="5155"/>
                </a:lnTo>
                <a:lnTo>
                  <a:pt x="205498" y="0"/>
                </a:lnTo>
                <a:close/>
              </a:path>
            </a:pathLst>
          </a:custGeom>
          <a:solidFill>
            <a:srgbClr val="F49331"/>
          </a:solidFill>
        </p:spPr>
        <p:txBody>
          <a:bodyPr wrap="square" lIns="0" tIns="0" rIns="0" bIns="0" rtlCol="0"/>
          <a:lstStyle/>
          <a:p>
            <a:endParaRPr/>
          </a:p>
        </p:txBody>
      </p:sp>
      <p:sp>
        <p:nvSpPr>
          <p:cNvPr id="9" name="object 9"/>
          <p:cNvSpPr/>
          <p:nvPr/>
        </p:nvSpPr>
        <p:spPr>
          <a:xfrm>
            <a:off x="637246" y="415323"/>
            <a:ext cx="256540" cy="140970"/>
          </a:xfrm>
          <a:custGeom>
            <a:avLst/>
            <a:gdLst/>
            <a:ahLst/>
            <a:cxnLst/>
            <a:rect l="l" t="t" r="r" b="b"/>
            <a:pathLst>
              <a:path w="256540" h="140970">
                <a:moveTo>
                  <a:pt x="96669" y="0"/>
                </a:moveTo>
                <a:lnTo>
                  <a:pt x="55290" y="2920"/>
                </a:lnTo>
                <a:lnTo>
                  <a:pt x="16244" y="19016"/>
                </a:lnTo>
                <a:lnTo>
                  <a:pt x="4833" y="29739"/>
                </a:lnTo>
                <a:lnTo>
                  <a:pt x="0" y="42718"/>
                </a:lnTo>
                <a:lnTo>
                  <a:pt x="2098" y="56339"/>
                </a:lnTo>
                <a:lnTo>
                  <a:pt x="50257" y="97908"/>
                </a:lnTo>
                <a:lnTo>
                  <a:pt x="92493" y="119471"/>
                </a:lnTo>
                <a:lnTo>
                  <a:pt x="137469" y="133669"/>
                </a:lnTo>
                <a:lnTo>
                  <a:pt x="184463" y="140489"/>
                </a:lnTo>
                <a:lnTo>
                  <a:pt x="232754" y="139920"/>
                </a:lnTo>
                <a:lnTo>
                  <a:pt x="246783" y="133957"/>
                </a:lnTo>
                <a:lnTo>
                  <a:pt x="254987" y="121543"/>
                </a:lnTo>
                <a:lnTo>
                  <a:pt x="256487" y="106520"/>
                </a:lnTo>
                <a:lnTo>
                  <a:pt x="250407" y="92727"/>
                </a:lnTo>
                <a:lnTo>
                  <a:pt x="233169" y="74503"/>
                </a:lnTo>
                <a:lnTo>
                  <a:pt x="214514" y="58424"/>
                </a:lnTo>
                <a:lnTo>
                  <a:pt x="194539" y="44489"/>
                </a:lnTo>
                <a:lnTo>
                  <a:pt x="173343" y="32694"/>
                </a:lnTo>
                <a:lnTo>
                  <a:pt x="136983" y="9874"/>
                </a:lnTo>
                <a:lnTo>
                  <a:pt x="96669" y="0"/>
                </a:lnTo>
                <a:close/>
              </a:path>
            </a:pathLst>
          </a:custGeom>
          <a:solidFill>
            <a:srgbClr val="F49331"/>
          </a:solidFill>
        </p:spPr>
        <p:txBody>
          <a:bodyPr wrap="square" lIns="0" tIns="0" rIns="0" bIns="0" rtlCol="0"/>
          <a:lstStyle/>
          <a:p>
            <a:endParaRPr/>
          </a:p>
        </p:txBody>
      </p:sp>
      <p:pic>
        <p:nvPicPr>
          <p:cNvPr id="10" name="object 10"/>
          <p:cNvPicPr/>
          <p:nvPr/>
        </p:nvPicPr>
        <p:blipFill>
          <a:blip r:embed="rId2" cstate="print"/>
          <a:stretch>
            <a:fillRect/>
          </a:stretch>
        </p:blipFill>
        <p:spPr>
          <a:xfrm>
            <a:off x="0" y="285732"/>
            <a:ext cx="235922" cy="140489"/>
          </a:xfrm>
          <a:prstGeom prst="rect">
            <a:avLst/>
          </a:prstGeom>
        </p:spPr>
      </p:pic>
      <p:sp>
        <p:nvSpPr>
          <p:cNvPr id="11" name="object 11"/>
          <p:cNvSpPr/>
          <p:nvPr/>
        </p:nvSpPr>
        <p:spPr>
          <a:xfrm>
            <a:off x="187419" y="721750"/>
            <a:ext cx="256540" cy="140970"/>
          </a:xfrm>
          <a:custGeom>
            <a:avLst/>
            <a:gdLst/>
            <a:ahLst/>
            <a:cxnLst/>
            <a:rect l="l" t="t" r="r" b="b"/>
            <a:pathLst>
              <a:path w="256540" h="140969">
                <a:moveTo>
                  <a:pt x="96675" y="0"/>
                </a:moveTo>
                <a:lnTo>
                  <a:pt x="55292" y="2918"/>
                </a:lnTo>
                <a:lnTo>
                  <a:pt x="16244" y="19015"/>
                </a:lnTo>
                <a:lnTo>
                  <a:pt x="4833" y="29738"/>
                </a:lnTo>
                <a:lnTo>
                  <a:pt x="0" y="42716"/>
                </a:lnTo>
                <a:lnTo>
                  <a:pt x="2098" y="56337"/>
                </a:lnTo>
                <a:lnTo>
                  <a:pt x="50262" y="97907"/>
                </a:lnTo>
                <a:lnTo>
                  <a:pt x="92499" y="119470"/>
                </a:lnTo>
                <a:lnTo>
                  <a:pt x="137472" y="133667"/>
                </a:lnTo>
                <a:lnTo>
                  <a:pt x="184464" y="140487"/>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12" name="object 12"/>
          <p:cNvSpPr/>
          <p:nvPr/>
        </p:nvSpPr>
        <p:spPr>
          <a:xfrm>
            <a:off x="12174607" y="5781593"/>
            <a:ext cx="19050" cy="67945"/>
          </a:xfrm>
          <a:custGeom>
            <a:avLst/>
            <a:gdLst/>
            <a:ahLst/>
            <a:cxnLst/>
            <a:rect l="l" t="t" r="r" b="b"/>
            <a:pathLst>
              <a:path w="19050" h="67945">
                <a:moveTo>
                  <a:pt x="18586" y="0"/>
                </a:moveTo>
                <a:lnTo>
                  <a:pt x="13227" y="1811"/>
                </a:lnTo>
                <a:lnTo>
                  <a:pt x="3662" y="11391"/>
                </a:lnTo>
                <a:lnTo>
                  <a:pt x="0" y="24360"/>
                </a:lnTo>
                <a:lnTo>
                  <a:pt x="3206" y="39428"/>
                </a:lnTo>
                <a:lnTo>
                  <a:pt x="18586" y="67458"/>
                </a:lnTo>
                <a:lnTo>
                  <a:pt x="18586" y="0"/>
                </a:lnTo>
                <a:close/>
              </a:path>
            </a:pathLst>
          </a:custGeom>
          <a:solidFill>
            <a:srgbClr val="F49331"/>
          </a:solidFill>
        </p:spPr>
        <p:txBody>
          <a:bodyPr wrap="square" lIns="0" tIns="0" rIns="0" bIns="0" rtlCol="0"/>
          <a:lstStyle/>
          <a:p>
            <a:endParaRPr/>
          </a:p>
        </p:txBody>
      </p:sp>
      <p:pic>
        <p:nvPicPr>
          <p:cNvPr id="13" name="object 13"/>
          <p:cNvPicPr/>
          <p:nvPr/>
        </p:nvPicPr>
        <p:blipFill>
          <a:blip r:embed="rId3" cstate="print"/>
          <a:stretch>
            <a:fillRect/>
          </a:stretch>
        </p:blipFill>
        <p:spPr>
          <a:xfrm>
            <a:off x="11796631" y="5995437"/>
            <a:ext cx="206061" cy="195841"/>
          </a:xfrm>
          <a:prstGeom prst="rect">
            <a:avLst/>
          </a:prstGeom>
        </p:spPr>
      </p:pic>
      <p:pic>
        <p:nvPicPr>
          <p:cNvPr id="14" name="object 14"/>
          <p:cNvPicPr/>
          <p:nvPr/>
        </p:nvPicPr>
        <p:blipFill>
          <a:blip r:embed="rId4" cstate="print"/>
          <a:stretch>
            <a:fillRect/>
          </a:stretch>
        </p:blipFill>
        <p:spPr>
          <a:xfrm>
            <a:off x="11912568" y="6551986"/>
            <a:ext cx="206050" cy="195835"/>
          </a:xfrm>
          <a:prstGeom prst="rect">
            <a:avLst/>
          </a:prstGeom>
        </p:spPr>
      </p:pic>
      <p:pic>
        <p:nvPicPr>
          <p:cNvPr id="15" name="object 15"/>
          <p:cNvPicPr/>
          <p:nvPr/>
        </p:nvPicPr>
        <p:blipFill>
          <a:blip r:embed="rId5" cstate="print"/>
          <a:stretch>
            <a:fillRect/>
          </a:stretch>
        </p:blipFill>
        <p:spPr>
          <a:xfrm>
            <a:off x="11251167" y="5708337"/>
            <a:ext cx="206048" cy="195846"/>
          </a:xfrm>
          <a:prstGeom prst="rect">
            <a:avLst/>
          </a:prstGeom>
        </p:spPr>
      </p:pic>
      <p:pic>
        <p:nvPicPr>
          <p:cNvPr id="16" name="object 16"/>
          <p:cNvPicPr/>
          <p:nvPr/>
        </p:nvPicPr>
        <p:blipFill>
          <a:blip r:embed="rId6" cstate="print"/>
          <a:stretch>
            <a:fillRect/>
          </a:stretch>
        </p:blipFill>
        <p:spPr>
          <a:xfrm>
            <a:off x="11380158" y="6169638"/>
            <a:ext cx="206050" cy="195834"/>
          </a:xfrm>
          <a:prstGeom prst="rect">
            <a:avLst/>
          </a:prstGeom>
        </p:spPr>
      </p:pic>
      <p:pic>
        <p:nvPicPr>
          <p:cNvPr id="17" name="object 17"/>
          <p:cNvPicPr/>
          <p:nvPr/>
        </p:nvPicPr>
        <p:blipFill>
          <a:blip r:embed="rId7" cstate="print"/>
          <a:stretch>
            <a:fillRect/>
          </a:stretch>
        </p:blipFill>
        <p:spPr>
          <a:xfrm>
            <a:off x="11388083" y="6641861"/>
            <a:ext cx="206050" cy="195835"/>
          </a:xfrm>
          <a:prstGeom prst="rect">
            <a:avLst/>
          </a:prstGeom>
        </p:spPr>
      </p:pic>
      <p:pic>
        <p:nvPicPr>
          <p:cNvPr id="18" name="object 18"/>
          <p:cNvPicPr/>
          <p:nvPr/>
        </p:nvPicPr>
        <p:blipFill>
          <a:blip r:embed="rId8" cstate="print"/>
          <a:stretch>
            <a:fillRect/>
          </a:stretch>
        </p:blipFill>
        <p:spPr>
          <a:xfrm>
            <a:off x="10918526" y="6210548"/>
            <a:ext cx="206050" cy="195834"/>
          </a:xfrm>
          <a:prstGeom prst="rect">
            <a:avLst/>
          </a:prstGeom>
        </p:spPr>
      </p:pic>
      <p:pic>
        <p:nvPicPr>
          <p:cNvPr id="19" name="object 19"/>
          <p:cNvPicPr/>
          <p:nvPr/>
        </p:nvPicPr>
        <p:blipFill>
          <a:blip r:embed="rId9" cstate="print"/>
          <a:stretch>
            <a:fillRect/>
          </a:stretch>
        </p:blipFill>
        <p:spPr>
          <a:xfrm>
            <a:off x="11598891" y="5490996"/>
            <a:ext cx="206050" cy="195828"/>
          </a:xfrm>
          <a:prstGeom prst="rect">
            <a:avLst/>
          </a:prstGeom>
        </p:spPr>
      </p:pic>
      <p:grpSp>
        <p:nvGrpSpPr>
          <p:cNvPr id="20" name="object 20"/>
          <p:cNvGrpSpPr/>
          <p:nvPr/>
        </p:nvGrpSpPr>
        <p:grpSpPr>
          <a:xfrm>
            <a:off x="10053482" y="0"/>
            <a:ext cx="2139950" cy="1995170"/>
            <a:chOff x="10053482" y="0"/>
            <a:chExt cx="2139950" cy="1995170"/>
          </a:xfrm>
        </p:grpSpPr>
        <p:sp>
          <p:nvSpPr>
            <p:cNvPr id="21" name="object 21"/>
            <p:cNvSpPr/>
            <p:nvPr/>
          </p:nvSpPr>
          <p:spPr>
            <a:xfrm>
              <a:off x="10053482" y="0"/>
              <a:ext cx="2139950" cy="1995170"/>
            </a:xfrm>
            <a:custGeom>
              <a:avLst/>
              <a:gdLst/>
              <a:ahLst/>
              <a:cxnLst/>
              <a:rect l="l" t="t" r="r" b="b"/>
              <a:pathLst>
                <a:path w="2139950" h="1995170">
                  <a:moveTo>
                    <a:pt x="2139711" y="784166"/>
                  </a:moveTo>
                  <a:lnTo>
                    <a:pt x="1148699" y="784166"/>
                  </a:lnTo>
                  <a:lnTo>
                    <a:pt x="1180183" y="785474"/>
                  </a:lnTo>
                  <a:lnTo>
                    <a:pt x="1210900" y="789215"/>
                  </a:lnTo>
                  <a:lnTo>
                    <a:pt x="1269793" y="804906"/>
                  </a:lnTo>
                  <a:lnTo>
                    <a:pt x="1324891" y="833044"/>
                  </a:lnTo>
                  <a:lnTo>
                    <a:pt x="1375706" y="875440"/>
                  </a:lnTo>
                  <a:lnTo>
                    <a:pt x="1421753" y="933901"/>
                  </a:lnTo>
                  <a:lnTo>
                    <a:pt x="1442837" y="969721"/>
                  </a:lnTo>
                  <a:lnTo>
                    <a:pt x="1465652" y="1016498"/>
                  </a:lnTo>
                  <a:lnTo>
                    <a:pt x="1485071" y="1064565"/>
                  </a:lnTo>
                  <a:lnTo>
                    <a:pt x="1501517" y="1113737"/>
                  </a:lnTo>
                  <a:lnTo>
                    <a:pt x="1515412" y="1163827"/>
                  </a:lnTo>
                  <a:lnTo>
                    <a:pt x="1527177" y="1214647"/>
                  </a:lnTo>
                  <a:lnTo>
                    <a:pt x="1537236" y="1266012"/>
                  </a:lnTo>
                  <a:lnTo>
                    <a:pt x="1546009" y="1317734"/>
                  </a:lnTo>
                  <a:lnTo>
                    <a:pt x="1553920" y="1369628"/>
                  </a:lnTo>
                  <a:lnTo>
                    <a:pt x="1568843" y="1473182"/>
                  </a:lnTo>
                  <a:lnTo>
                    <a:pt x="1576699" y="1524469"/>
                  </a:lnTo>
                  <a:lnTo>
                    <a:pt x="1585381" y="1575181"/>
                  </a:lnTo>
                  <a:lnTo>
                    <a:pt x="1596479" y="1622452"/>
                  </a:lnTo>
                  <a:lnTo>
                    <a:pt x="1611650" y="1666442"/>
                  </a:lnTo>
                  <a:lnTo>
                    <a:pt x="1630643" y="1707243"/>
                  </a:lnTo>
                  <a:lnTo>
                    <a:pt x="1653205" y="1744952"/>
                  </a:lnTo>
                  <a:lnTo>
                    <a:pt x="1679083" y="1779663"/>
                  </a:lnTo>
                  <a:lnTo>
                    <a:pt x="1708025" y="1811470"/>
                  </a:lnTo>
                  <a:lnTo>
                    <a:pt x="1739778" y="1840470"/>
                  </a:lnTo>
                  <a:lnTo>
                    <a:pt x="1774090" y="1866755"/>
                  </a:lnTo>
                  <a:lnTo>
                    <a:pt x="1810707" y="1890423"/>
                  </a:lnTo>
                  <a:lnTo>
                    <a:pt x="1849378" y="1911566"/>
                  </a:lnTo>
                  <a:lnTo>
                    <a:pt x="1889850" y="1930281"/>
                  </a:lnTo>
                  <a:lnTo>
                    <a:pt x="1931869" y="1946661"/>
                  </a:lnTo>
                  <a:lnTo>
                    <a:pt x="1975185" y="1960802"/>
                  </a:lnTo>
                  <a:lnTo>
                    <a:pt x="2019543" y="1972799"/>
                  </a:lnTo>
                  <a:lnTo>
                    <a:pt x="2064692" y="1982746"/>
                  </a:lnTo>
                  <a:lnTo>
                    <a:pt x="2110379" y="1990738"/>
                  </a:lnTo>
                  <a:lnTo>
                    <a:pt x="2139711" y="1994651"/>
                  </a:lnTo>
                  <a:lnTo>
                    <a:pt x="2139711" y="784166"/>
                  </a:lnTo>
                  <a:close/>
                </a:path>
                <a:path w="2139950" h="1995170">
                  <a:moveTo>
                    <a:pt x="2139711" y="0"/>
                  </a:moveTo>
                  <a:lnTo>
                    <a:pt x="49434" y="0"/>
                  </a:lnTo>
                  <a:lnTo>
                    <a:pt x="42548" y="22340"/>
                  </a:lnTo>
                  <a:lnTo>
                    <a:pt x="30243" y="68767"/>
                  </a:lnTo>
                  <a:lnTo>
                    <a:pt x="19886" y="115593"/>
                  </a:lnTo>
                  <a:lnTo>
                    <a:pt x="11581" y="162694"/>
                  </a:lnTo>
                  <a:lnTo>
                    <a:pt x="5429" y="209947"/>
                  </a:lnTo>
                  <a:lnTo>
                    <a:pt x="1534" y="257229"/>
                  </a:lnTo>
                  <a:lnTo>
                    <a:pt x="0" y="304415"/>
                  </a:lnTo>
                  <a:lnTo>
                    <a:pt x="927" y="351382"/>
                  </a:lnTo>
                  <a:lnTo>
                    <a:pt x="4421" y="398007"/>
                  </a:lnTo>
                  <a:lnTo>
                    <a:pt x="10583" y="444165"/>
                  </a:lnTo>
                  <a:lnTo>
                    <a:pt x="19517" y="489734"/>
                  </a:lnTo>
                  <a:lnTo>
                    <a:pt x="31325" y="534590"/>
                  </a:lnTo>
                  <a:lnTo>
                    <a:pt x="46111" y="578608"/>
                  </a:lnTo>
                  <a:lnTo>
                    <a:pt x="63977" y="621666"/>
                  </a:lnTo>
                  <a:lnTo>
                    <a:pt x="85026" y="663640"/>
                  </a:lnTo>
                  <a:lnTo>
                    <a:pt x="109361" y="704406"/>
                  </a:lnTo>
                  <a:lnTo>
                    <a:pt x="137086" y="743841"/>
                  </a:lnTo>
                  <a:lnTo>
                    <a:pt x="168302" y="781821"/>
                  </a:lnTo>
                  <a:lnTo>
                    <a:pt x="203113" y="818223"/>
                  </a:lnTo>
                  <a:lnTo>
                    <a:pt x="260518" y="864151"/>
                  </a:lnTo>
                  <a:lnTo>
                    <a:pt x="321430" y="895407"/>
                  </a:lnTo>
                  <a:lnTo>
                    <a:pt x="385361" y="913799"/>
                  </a:lnTo>
                  <a:lnTo>
                    <a:pt x="451826" y="921134"/>
                  </a:lnTo>
                  <a:lnTo>
                    <a:pt x="485856" y="921220"/>
                  </a:lnTo>
                  <a:lnTo>
                    <a:pt x="520337" y="919221"/>
                  </a:lnTo>
                  <a:lnTo>
                    <a:pt x="590407" y="909868"/>
                  </a:lnTo>
                  <a:lnTo>
                    <a:pt x="661550" y="894882"/>
                  </a:lnTo>
                  <a:lnTo>
                    <a:pt x="733279" y="876073"/>
                  </a:lnTo>
                  <a:lnTo>
                    <a:pt x="911971" y="824185"/>
                  </a:lnTo>
                  <a:lnTo>
                    <a:pt x="947114" y="814782"/>
                  </a:lnTo>
                  <a:lnTo>
                    <a:pt x="1016320" y="798757"/>
                  </a:lnTo>
                  <a:lnTo>
                    <a:pt x="1083677" y="787950"/>
                  </a:lnTo>
                  <a:lnTo>
                    <a:pt x="1148699" y="784166"/>
                  </a:lnTo>
                  <a:lnTo>
                    <a:pt x="2139711" y="784166"/>
                  </a:lnTo>
                  <a:lnTo>
                    <a:pt x="2139711" y="0"/>
                  </a:lnTo>
                  <a:close/>
                </a:path>
              </a:pathLst>
            </a:custGeom>
            <a:solidFill>
              <a:srgbClr val="4B2667"/>
            </a:solidFill>
          </p:spPr>
          <p:txBody>
            <a:bodyPr wrap="square" lIns="0" tIns="0" rIns="0" bIns="0" rtlCol="0"/>
            <a:lstStyle/>
            <a:p>
              <a:endParaRPr/>
            </a:p>
          </p:txBody>
        </p:sp>
        <p:sp>
          <p:nvSpPr>
            <p:cNvPr id="22" name="object 22"/>
            <p:cNvSpPr/>
            <p:nvPr/>
          </p:nvSpPr>
          <p:spPr>
            <a:xfrm>
              <a:off x="10663847" y="0"/>
              <a:ext cx="1529715" cy="1994535"/>
            </a:xfrm>
            <a:custGeom>
              <a:avLst/>
              <a:gdLst/>
              <a:ahLst/>
              <a:cxnLst/>
              <a:rect l="l" t="t" r="r" b="b"/>
              <a:pathLst>
                <a:path w="1529715" h="1994535">
                  <a:moveTo>
                    <a:pt x="13457" y="0"/>
                  </a:moveTo>
                  <a:lnTo>
                    <a:pt x="0" y="0"/>
                  </a:lnTo>
                  <a:lnTo>
                    <a:pt x="2358" y="7324"/>
                  </a:lnTo>
                  <a:lnTo>
                    <a:pt x="20969" y="54530"/>
                  </a:lnTo>
                  <a:lnTo>
                    <a:pt x="42900" y="101345"/>
                  </a:lnTo>
                  <a:lnTo>
                    <a:pt x="68079" y="151400"/>
                  </a:lnTo>
                  <a:lnTo>
                    <a:pt x="95135" y="198032"/>
                  </a:lnTo>
                  <a:lnTo>
                    <a:pt x="123949" y="241439"/>
                  </a:lnTo>
                  <a:lnTo>
                    <a:pt x="154402" y="281819"/>
                  </a:lnTo>
                  <a:lnTo>
                    <a:pt x="186374" y="319369"/>
                  </a:lnTo>
                  <a:lnTo>
                    <a:pt x="219745" y="354285"/>
                  </a:lnTo>
                  <a:lnTo>
                    <a:pt x="254397" y="386765"/>
                  </a:lnTo>
                  <a:lnTo>
                    <a:pt x="290208" y="417006"/>
                  </a:lnTo>
                  <a:lnTo>
                    <a:pt x="327061" y="445206"/>
                  </a:lnTo>
                  <a:lnTo>
                    <a:pt x="364835" y="471561"/>
                  </a:lnTo>
                  <a:lnTo>
                    <a:pt x="403411" y="496268"/>
                  </a:lnTo>
                  <a:lnTo>
                    <a:pt x="442669" y="519524"/>
                  </a:lnTo>
                  <a:lnTo>
                    <a:pt x="482490" y="541528"/>
                  </a:lnTo>
                  <a:lnTo>
                    <a:pt x="522753" y="562475"/>
                  </a:lnTo>
                  <a:lnTo>
                    <a:pt x="563341" y="582564"/>
                  </a:lnTo>
                  <a:lnTo>
                    <a:pt x="604133" y="601991"/>
                  </a:lnTo>
                  <a:lnTo>
                    <a:pt x="783785" y="684934"/>
                  </a:lnTo>
                  <a:lnTo>
                    <a:pt x="831636" y="708108"/>
                  </a:lnTo>
                  <a:lnTo>
                    <a:pt x="878556" y="732105"/>
                  </a:lnTo>
                  <a:lnTo>
                    <a:pt x="924405" y="757278"/>
                  </a:lnTo>
                  <a:lnTo>
                    <a:pt x="969045" y="783981"/>
                  </a:lnTo>
                  <a:lnTo>
                    <a:pt x="1012333" y="812566"/>
                  </a:lnTo>
                  <a:lnTo>
                    <a:pt x="1054132" y="843386"/>
                  </a:lnTo>
                  <a:lnTo>
                    <a:pt x="1094301" y="876794"/>
                  </a:lnTo>
                  <a:lnTo>
                    <a:pt x="1132700" y="913142"/>
                  </a:lnTo>
                  <a:lnTo>
                    <a:pt x="1085125" y="931411"/>
                  </a:lnTo>
                  <a:lnTo>
                    <a:pt x="1040245" y="952200"/>
                  </a:lnTo>
                  <a:lnTo>
                    <a:pt x="998081" y="975498"/>
                  </a:lnTo>
                  <a:lnTo>
                    <a:pt x="958658" y="1001291"/>
                  </a:lnTo>
                  <a:lnTo>
                    <a:pt x="921998" y="1029570"/>
                  </a:lnTo>
                  <a:lnTo>
                    <a:pt x="888123" y="1060322"/>
                  </a:lnTo>
                  <a:lnTo>
                    <a:pt x="857420" y="1093097"/>
                  </a:lnTo>
                  <a:lnTo>
                    <a:pt x="829252" y="1128421"/>
                  </a:lnTo>
                  <a:lnTo>
                    <a:pt x="803626" y="1166274"/>
                  </a:lnTo>
                  <a:lnTo>
                    <a:pt x="780548" y="1206637"/>
                  </a:lnTo>
                  <a:lnTo>
                    <a:pt x="760026" y="1249490"/>
                  </a:lnTo>
                  <a:lnTo>
                    <a:pt x="742065" y="1294812"/>
                  </a:lnTo>
                  <a:lnTo>
                    <a:pt x="726673" y="1342584"/>
                  </a:lnTo>
                  <a:lnTo>
                    <a:pt x="713856" y="1392785"/>
                  </a:lnTo>
                  <a:lnTo>
                    <a:pt x="703620" y="1445396"/>
                  </a:lnTo>
                  <a:lnTo>
                    <a:pt x="695972" y="1500396"/>
                  </a:lnTo>
                  <a:lnTo>
                    <a:pt x="690919" y="1557765"/>
                  </a:lnTo>
                  <a:lnTo>
                    <a:pt x="688466" y="1617484"/>
                  </a:lnTo>
                  <a:lnTo>
                    <a:pt x="686100" y="1644889"/>
                  </a:lnTo>
                  <a:lnTo>
                    <a:pt x="684711" y="1680514"/>
                  </a:lnTo>
                  <a:lnTo>
                    <a:pt x="685518" y="1722130"/>
                  </a:lnTo>
                  <a:lnTo>
                    <a:pt x="689740" y="1767510"/>
                  </a:lnTo>
                  <a:lnTo>
                    <a:pt x="698593" y="1814423"/>
                  </a:lnTo>
                  <a:lnTo>
                    <a:pt x="713297" y="1860641"/>
                  </a:lnTo>
                  <a:lnTo>
                    <a:pt x="735069" y="1903936"/>
                  </a:lnTo>
                  <a:lnTo>
                    <a:pt x="765128" y="1942078"/>
                  </a:lnTo>
                  <a:lnTo>
                    <a:pt x="804691" y="1972838"/>
                  </a:lnTo>
                  <a:lnTo>
                    <a:pt x="854976" y="1993988"/>
                  </a:lnTo>
                  <a:lnTo>
                    <a:pt x="856780" y="1994217"/>
                  </a:lnTo>
                  <a:lnTo>
                    <a:pt x="917563" y="1988797"/>
                  </a:lnTo>
                  <a:lnTo>
                    <a:pt x="947352" y="1981415"/>
                  </a:lnTo>
                  <a:lnTo>
                    <a:pt x="857516" y="1981415"/>
                  </a:lnTo>
                  <a:lnTo>
                    <a:pt x="810107" y="1961108"/>
                  </a:lnTo>
                  <a:lnTo>
                    <a:pt x="772836" y="1931526"/>
                  </a:lnTo>
                  <a:lnTo>
                    <a:pt x="744551" y="1894812"/>
                  </a:lnTo>
                  <a:lnTo>
                    <a:pt x="724097" y="1853112"/>
                  </a:lnTo>
                  <a:lnTo>
                    <a:pt x="710322" y="1808570"/>
                  </a:lnTo>
                  <a:lnTo>
                    <a:pt x="702070" y="1763330"/>
                  </a:lnTo>
                  <a:lnTo>
                    <a:pt x="698189" y="1719537"/>
                  </a:lnTo>
                  <a:lnTo>
                    <a:pt x="697524" y="1679335"/>
                  </a:lnTo>
                  <a:lnTo>
                    <a:pt x="698923" y="1644870"/>
                  </a:lnTo>
                  <a:lnTo>
                    <a:pt x="701230" y="1618284"/>
                  </a:lnTo>
                  <a:lnTo>
                    <a:pt x="703742" y="1557023"/>
                  </a:lnTo>
                  <a:lnTo>
                    <a:pt x="708908" y="1498426"/>
                  </a:lnTo>
                  <a:lnTo>
                    <a:pt x="716735" y="1442485"/>
                  </a:lnTo>
                  <a:lnTo>
                    <a:pt x="727231" y="1389194"/>
                  </a:lnTo>
                  <a:lnTo>
                    <a:pt x="740401" y="1338544"/>
                  </a:lnTo>
                  <a:lnTo>
                    <a:pt x="756254" y="1290531"/>
                  </a:lnTo>
                  <a:lnTo>
                    <a:pt x="774797" y="1245145"/>
                  </a:lnTo>
                  <a:lnTo>
                    <a:pt x="796044" y="1202366"/>
                  </a:lnTo>
                  <a:lnTo>
                    <a:pt x="819979" y="1162229"/>
                  </a:lnTo>
                  <a:lnTo>
                    <a:pt x="846632" y="1124685"/>
                  </a:lnTo>
                  <a:lnTo>
                    <a:pt x="876004" y="1089740"/>
                  </a:lnTo>
                  <a:lnTo>
                    <a:pt x="908100" y="1057389"/>
                  </a:lnTo>
                  <a:lnTo>
                    <a:pt x="947800" y="1023828"/>
                  </a:lnTo>
                  <a:lnTo>
                    <a:pt x="991025" y="993579"/>
                  </a:lnTo>
                  <a:lnTo>
                    <a:pt x="1037781" y="966636"/>
                  </a:lnTo>
                  <a:lnTo>
                    <a:pt x="1088077" y="942993"/>
                  </a:lnTo>
                  <a:lnTo>
                    <a:pt x="1141920" y="922642"/>
                  </a:lnTo>
                  <a:lnTo>
                    <a:pt x="1159442" y="922642"/>
                  </a:lnTo>
                  <a:lnTo>
                    <a:pt x="1155306" y="918248"/>
                  </a:lnTo>
                  <a:lnTo>
                    <a:pt x="1188699" y="908608"/>
                  </a:lnTo>
                  <a:lnTo>
                    <a:pt x="1146060" y="908608"/>
                  </a:lnTo>
                  <a:lnTo>
                    <a:pt x="1110168" y="874103"/>
                  </a:lnTo>
                  <a:lnTo>
                    <a:pt x="1072607" y="842119"/>
                  </a:lnTo>
                  <a:lnTo>
                    <a:pt x="1033569" y="812415"/>
                  </a:lnTo>
                  <a:lnTo>
                    <a:pt x="993246" y="784750"/>
                  </a:lnTo>
                  <a:lnTo>
                    <a:pt x="951830" y="758885"/>
                  </a:lnTo>
                  <a:lnTo>
                    <a:pt x="909514" y="734578"/>
                  </a:lnTo>
                  <a:lnTo>
                    <a:pt x="866491" y="711590"/>
                  </a:lnTo>
                  <a:lnTo>
                    <a:pt x="822951" y="689680"/>
                  </a:lnTo>
                  <a:lnTo>
                    <a:pt x="779087" y="668608"/>
                  </a:lnTo>
                  <a:lnTo>
                    <a:pt x="605382" y="588446"/>
                  </a:lnTo>
                  <a:lnTo>
                    <a:pt x="562589" y="567968"/>
                  </a:lnTo>
                  <a:lnTo>
                    <a:pt x="520049" y="546720"/>
                  </a:lnTo>
                  <a:lnTo>
                    <a:pt x="477903" y="524473"/>
                  </a:lnTo>
                  <a:lnTo>
                    <a:pt x="436293" y="500996"/>
                  </a:lnTo>
                  <a:lnTo>
                    <a:pt x="395359" y="476059"/>
                  </a:lnTo>
                  <a:lnTo>
                    <a:pt x="355244" y="449432"/>
                  </a:lnTo>
                  <a:lnTo>
                    <a:pt x="316090" y="420884"/>
                  </a:lnTo>
                  <a:lnTo>
                    <a:pt x="278037" y="390186"/>
                  </a:lnTo>
                  <a:lnTo>
                    <a:pt x="241226" y="357107"/>
                  </a:lnTo>
                  <a:lnTo>
                    <a:pt x="205801" y="321417"/>
                  </a:lnTo>
                  <a:lnTo>
                    <a:pt x="171901" y="282886"/>
                  </a:lnTo>
                  <a:lnTo>
                    <a:pt x="139669" y="241283"/>
                  </a:lnTo>
                  <a:lnTo>
                    <a:pt x="109246" y="196379"/>
                  </a:lnTo>
                  <a:lnTo>
                    <a:pt x="80774" y="147943"/>
                  </a:lnTo>
                  <a:lnTo>
                    <a:pt x="54394" y="95745"/>
                  </a:lnTo>
                  <a:lnTo>
                    <a:pt x="32826" y="49710"/>
                  </a:lnTo>
                  <a:lnTo>
                    <a:pt x="14522" y="3304"/>
                  </a:lnTo>
                  <a:lnTo>
                    <a:pt x="13457" y="0"/>
                  </a:lnTo>
                  <a:close/>
                </a:path>
                <a:path w="1529715" h="1994535">
                  <a:moveTo>
                    <a:pt x="1159442" y="922642"/>
                  </a:moveTo>
                  <a:lnTo>
                    <a:pt x="1141920" y="922642"/>
                  </a:lnTo>
                  <a:lnTo>
                    <a:pt x="1146740" y="927738"/>
                  </a:lnTo>
                  <a:lnTo>
                    <a:pt x="1151524" y="932891"/>
                  </a:lnTo>
                  <a:lnTo>
                    <a:pt x="1184503" y="979705"/>
                  </a:lnTo>
                  <a:lnTo>
                    <a:pt x="1205413" y="1019265"/>
                  </a:lnTo>
                  <a:lnTo>
                    <a:pt x="1223709" y="1061678"/>
                  </a:lnTo>
                  <a:lnTo>
                    <a:pt x="1239376" y="1106578"/>
                  </a:lnTo>
                  <a:lnTo>
                    <a:pt x="1252397" y="1153597"/>
                  </a:lnTo>
                  <a:lnTo>
                    <a:pt x="1262757" y="1202380"/>
                  </a:lnTo>
                  <a:lnTo>
                    <a:pt x="1270435" y="1252518"/>
                  </a:lnTo>
                  <a:lnTo>
                    <a:pt x="1275421" y="1303685"/>
                  </a:lnTo>
                  <a:lnTo>
                    <a:pt x="1277697" y="1355499"/>
                  </a:lnTo>
                  <a:lnTo>
                    <a:pt x="1277245" y="1407592"/>
                  </a:lnTo>
                  <a:lnTo>
                    <a:pt x="1274051" y="1459597"/>
                  </a:lnTo>
                  <a:lnTo>
                    <a:pt x="1268097" y="1511146"/>
                  </a:lnTo>
                  <a:lnTo>
                    <a:pt x="1259368" y="1561870"/>
                  </a:lnTo>
                  <a:lnTo>
                    <a:pt x="1247848" y="1611403"/>
                  </a:lnTo>
                  <a:lnTo>
                    <a:pt x="1233520" y="1659376"/>
                  </a:lnTo>
                  <a:lnTo>
                    <a:pt x="1216369" y="1705421"/>
                  </a:lnTo>
                  <a:lnTo>
                    <a:pt x="1196378" y="1749170"/>
                  </a:lnTo>
                  <a:lnTo>
                    <a:pt x="1176998" y="1784488"/>
                  </a:lnTo>
                  <a:lnTo>
                    <a:pt x="1153715" y="1820157"/>
                  </a:lnTo>
                  <a:lnTo>
                    <a:pt x="1126243" y="1855009"/>
                  </a:lnTo>
                  <a:lnTo>
                    <a:pt x="1094297" y="1887872"/>
                  </a:lnTo>
                  <a:lnTo>
                    <a:pt x="1057594" y="1917578"/>
                  </a:lnTo>
                  <a:lnTo>
                    <a:pt x="1015848" y="1942955"/>
                  </a:lnTo>
                  <a:lnTo>
                    <a:pt x="968777" y="1962833"/>
                  </a:lnTo>
                  <a:lnTo>
                    <a:pt x="916094" y="1976043"/>
                  </a:lnTo>
                  <a:lnTo>
                    <a:pt x="857516" y="1981415"/>
                  </a:lnTo>
                  <a:lnTo>
                    <a:pt x="947352" y="1981415"/>
                  </a:lnTo>
                  <a:lnTo>
                    <a:pt x="1021006" y="1954810"/>
                  </a:lnTo>
                  <a:lnTo>
                    <a:pt x="1064262" y="1928667"/>
                  </a:lnTo>
                  <a:lnTo>
                    <a:pt x="1102270" y="1898041"/>
                  </a:lnTo>
                  <a:lnTo>
                    <a:pt x="1135330" y="1864143"/>
                  </a:lnTo>
                  <a:lnTo>
                    <a:pt x="1163739" y="1828185"/>
                  </a:lnTo>
                  <a:lnTo>
                    <a:pt x="1187794" y="1791378"/>
                  </a:lnTo>
                  <a:lnTo>
                    <a:pt x="1207795" y="1754936"/>
                  </a:lnTo>
                  <a:lnTo>
                    <a:pt x="1227044" y="1713036"/>
                  </a:lnTo>
                  <a:lnTo>
                    <a:pt x="1243715" y="1669031"/>
                  </a:lnTo>
                  <a:lnTo>
                    <a:pt x="1257822" y="1623236"/>
                  </a:lnTo>
                  <a:lnTo>
                    <a:pt x="1269379" y="1575967"/>
                  </a:lnTo>
                  <a:lnTo>
                    <a:pt x="1278399" y="1527536"/>
                  </a:lnTo>
                  <a:lnTo>
                    <a:pt x="1284895" y="1478260"/>
                  </a:lnTo>
                  <a:lnTo>
                    <a:pt x="1288882" y="1428451"/>
                  </a:lnTo>
                  <a:lnTo>
                    <a:pt x="1290373" y="1378426"/>
                  </a:lnTo>
                  <a:lnTo>
                    <a:pt x="1289381" y="1328497"/>
                  </a:lnTo>
                  <a:lnTo>
                    <a:pt x="1285921" y="1278980"/>
                  </a:lnTo>
                  <a:lnTo>
                    <a:pt x="1280005" y="1230190"/>
                  </a:lnTo>
                  <a:lnTo>
                    <a:pt x="1271648" y="1182440"/>
                  </a:lnTo>
                  <a:lnTo>
                    <a:pt x="1260862" y="1136045"/>
                  </a:lnTo>
                  <a:lnTo>
                    <a:pt x="1247662" y="1091320"/>
                  </a:lnTo>
                  <a:lnTo>
                    <a:pt x="1232062" y="1048579"/>
                  </a:lnTo>
                  <a:lnTo>
                    <a:pt x="1214074" y="1008136"/>
                  </a:lnTo>
                  <a:lnTo>
                    <a:pt x="1193712" y="970307"/>
                  </a:lnTo>
                  <a:lnTo>
                    <a:pt x="1170990" y="935405"/>
                  </a:lnTo>
                  <a:lnTo>
                    <a:pt x="1160602" y="923874"/>
                  </a:lnTo>
                  <a:lnTo>
                    <a:pt x="1159442" y="922642"/>
                  </a:lnTo>
                  <a:close/>
                </a:path>
                <a:path w="1529715" h="1994535">
                  <a:moveTo>
                    <a:pt x="1529346" y="846136"/>
                  </a:moveTo>
                  <a:lnTo>
                    <a:pt x="1503061" y="849107"/>
                  </a:lnTo>
                  <a:lnTo>
                    <a:pt x="1445920" y="857745"/>
                  </a:lnTo>
                  <a:lnTo>
                    <a:pt x="1390869" y="861262"/>
                  </a:lnTo>
                  <a:lnTo>
                    <a:pt x="1337828" y="866769"/>
                  </a:lnTo>
                  <a:lnTo>
                    <a:pt x="1286813" y="874261"/>
                  </a:lnTo>
                  <a:lnTo>
                    <a:pt x="1237836" y="883735"/>
                  </a:lnTo>
                  <a:lnTo>
                    <a:pt x="1190914" y="895185"/>
                  </a:lnTo>
                  <a:lnTo>
                    <a:pt x="1146060" y="908608"/>
                  </a:lnTo>
                  <a:lnTo>
                    <a:pt x="1188699" y="908608"/>
                  </a:lnTo>
                  <a:lnTo>
                    <a:pt x="1198827" y="905685"/>
                  </a:lnTo>
                  <a:lnTo>
                    <a:pt x="1244376" y="894968"/>
                  </a:lnTo>
                  <a:lnTo>
                    <a:pt x="1291955" y="886096"/>
                  </a:lnTo>
                  <a:lnTo>
                    <a:pt x="1341563" y="879064"/>
                  </a:lnTo>
                  <a:lnTo>
                    <a:pt x="1393202" y="873869"/>
                  </a:lnTo>
                  <a:lnTo>
                    <a:pt x="1446872" y="870508"/>
                  </a:lnTo>
                  <a:lnTo>
                    <a:pt x="1447660" y="870432"/>
                  </a:lnTo>
                  <a:lnTo>
                    <a:pt x="1512641" y="860780"/>
                  </a:lnTo>
                  <a:lnTo>
                    <a:pt x="1529346" y="859041"/>
                  </a:lnTo>
                  <a:lnTo>
                    <a:pt x="1529346" y="846136"/>
                  </a:lnTo>
                  <a:close/>
                </a:path>
              </a:pathLst>
            </a:custGeom>
            <a:solidFill>
              <a:srgbClr val="15747C"/>
            </a:solidFill>
          </p:spPr>
          <p:txBody>
            <a:bodyPr wrap="square" lIns="0" tIns="0" rIns="0" bIns="0" rtlCol="0"/>
            <a:lstStyle/>
            <a:p>
              <a:endParaRPr/>
            </a:p>
          </p:txBody>
        </p:sp>
      </p:grpSp>
      <p:sp>
        <p:nvSpPr>
          <p:cNvPr id="35" name="object 35"/>
          <p:cNvSpPr txBox="1">
            <a:spLocks noGrp="1"/>
          </p:cNvSpPr>
          <p:nvPr>
            <p:ph type="title"/>
          </p:nvPr>
        </p:nvSpPr>
        <p:spPr>
          <a:xfrm>
            <a:off x="2120914" y="355976"/>
            <a:ext cx="7482741" cy="594393"/>
          </a:xfrm>
          <a:prstGeom prst="rect">
            <a:avLst/>
          </a:prstGeom>
        </p:spPr>
        <p:txBody>
          <a:bodyPr vert="horz" wrap="square" lIns="0" tIns="161925" rIns="0" bIns="0" rtlCol="0" anchor="t">
            <a:spAutoFit/>
          </a:bodyPr>
          <a:lstStyle/>
          <a:p>
            <a:pPr algn="ctr">
              <a:spcBef>
                <a:spcPts val="1275"/>
              </a:spcBef>
              <a:tabLst>
                <a:tab pos="1569085" algn="l"/>
                <a:tab pos="3059430" algn="l"/>
              </a:tabLst>
            </a:pPr>
            <a:r>
              <a:rPr lang="es-EC" sz="2800" spc="10" dirty="0">
                <a:solidFill>
                  <a:srgbClr val="15747C"/>
                </a:solidFill>
              </a:rPr>
              <a:t>IDEACIÓN DE SOLUCIONES</a:t>
            </a:r>
            <a:endParaRPr sz="2800" dirty="0"/>
          </a:p>
        </p:txBody>
      </p:sp>
      <p:sp>
        <p:nvSpPr>
          <p:cNvPr id="23" name="object 17">
            <a:extLst>
              <a:ext uri="{FF2B5EF4-FFF2-40B4-BE49-F238E27FC236}">
                <a16:creationId xmlns:a16="http://schemas.microsoft.com/office/drawing/2014/main" id="{3F001E38-6BF4-1221-35CD-C86C0A9EAB82}"/>
              </a:ext>
            </a:extLst>
          </p:cNvPr>
          <p:cNvSpPr txBox="1"/>
          <p:nvPr/>
        </p:nvSpPr>
        <p:spPr>
          <a:xfrm flipH="1">
            <a:off x="670117" y="1837601"/>
            <a:ext cx="10555421" cy="3173946"/>
          </a:xfrm>
          <a:prstGeom prst="rect">
            <a:avLst/>
          </a:prstGeom>
        </p:spPr>
        <p:txBody>
          <a:bodyPr vert="horz" wrap="square" lIns="0" tIns="11430" rIns="0" bIns="0" rtlCol="0" anchor="t">
            <a:spAutoFit/>
          </a:bodyPr>
          <a:lstStyle/>
          <a:p>
            <a:pPr marL="298450" indent="-285750">
              <a:spcBef>
                <a:spcPts val="90"/>
              </a:spcBef>
              <a:buFont typeface="Arial"/>
              <a:buChar char="•"/>
            </a:pPr>
            <a:r>
              <a:rPr lang="es-EC" dirty="0">
                <a:latin typeface="Calibri"/>
                <a:cs typeface="Calibri"/>
              </a:rPr>
              <a:t>Mapeo de sistema de apoyo servicios sociales para habitantes de calle.</a:t>
            </a:r>
          </a:p>
          <a:p>
            <a:pPr marL="755650" lvl="1" indent="-285750">
              <a:spcBef>
                <a:spcPts val="90"/>
              </a:spcBef>
              <a:buFont typeface="Wingdings" panose="05000000000000000000" pitchFamily="2" charset="2"/>
              <a:buChar char="ü"/>
            </a:pPr>
            <a:r>
              <a:rPr lang="es-EC" dirty="0">
                <a:latin typeface="Calibri"/>
                <a:cs typeface="Calibri"/>
              </a:rPr>
              <a:t>Mapear y socializar los servicios ofertados por el Patronato San José</a:t>
            </a:r>
          </a:p>
          <a:p>
            <a:pPr marL="755650" lvl="1" indent="-285750">
              <a:spcBef>
                <a:spcPts val="90"/>
              </a:spcBef>
              <a:buFont typeface="Wingdings" panose="05000000000000000000" pitchFamily="2" charset="2"/>
              <a:buChar char="ü"/>
            </a:pPr>
            <a:r>
              <a:rPr lang="es-EC" dirty="0">
                <a:latin typeface="Calibri"/>
                <a:cs typeface="Calibri"/>
              </a:rPr>
              <a:t>Mapear qué instituciones ofertan servicios relacionados a las necesidades comunicadas por los habitantes de calle en el taller.</a:t>
            </a:r>
          </a:p>
          <a:p>
            <a:pPr marL="12700">
              <a:spcBef>
                <a:spcPts val="90"/>
              </a:spcBef>
            </a:pPr>
            <a:endParaRPr lang="es-EC" dirty="0">
              <a:latin typeface="Calibri"/>
              <a:cs typeface="Calibri"/>
            </a:endParaRPr>
          </a:p>
          <a:p>
            <a:pPr marL="298450" indent="-285750">
              <a:spcBef>
                <a:spcPts val="90"/>
              </a:spcBef>
              <a:buFont typeface="Arial"/>
              <a:buChar char="•"/>
            </a:pPr>
            <a:r>
              <a:rPr lang="es-EC" dirty="0">
                <a:latin typeface="Calibri"/>
                <a:cs typeface="Calibri"/>
              </a:rPr>
              <a:t>Implementación sistema de seguimiento a los habitantes de calle</a:t>
            </a:r>
          </a:p>
          <a:p>
            <a:pPr marL="755650" lvl="1" indent="-285750">
              <a:spcBef>
                <a:spcPts val="90"/>
              </a:spcBef>
              <a:buFont typeface="Wingdings" panose="05000000000000000000" pitchFamily="2" charset="2"/>
              <a:buChar char="ü"/>
            </a:pPr>
            <a:r>
              <a:rPr lang="es-EC" dirty="0">
                <a:latin typeface="Calibri"/>
                <a:cs typeface="Calibri"/>
              </a:rPr>
              <a:t>Establecer un proceso de registro</a:t>
            </a:r>
          </a:p>
          <a:p>
            <a:pPr marL="755650" lvl="1" indent="-285750">
              <a:spcBef>
                <a:spcPts val="90"/>
              </a:spcBef>
              <a:buFont typeface="Wingdings" panose="05000000000000000000" pitchFamily="2" charset="2"/>
              <a:buChar char="ü"/>
            </a:pPr>
            <a:r>
              <a:rPr lang="es-EC" dirty="0">
                <a:latin typeface="Calibri"/>
                <a:cs typeface="Calibri"/>
              </a:rPr>
              <a:t>Establecer una estrategia de seguimiento</a:t>
            </a:r>
          </a:p>
          <a:p>
            <a:pPr marL="755650" lvl="1" indent="-285750">
              <a:spcBef>
                <a:spcPts val="90"/>
              </a:spcBef>
              <a:buFont typeface="Wingdings" panose="05000000000000000000" pitchFamily="2" charset="2"/>
              <a:buChar char="ü"/>
            </a:pPr>
            <a:endParaRPr lang="es-EC" dirty="0">
              <a:latin typeface="Calibri"/>
              <a:cs typeface="Calibri"/>
            </a:endParaRPr>
          </a:p>
          <a:p>
            <a:pPr marL="298450" indent="-285750">
              <a:spcBef>
                <a:spcPts val="90"/>
              </a:spcBef>
              <a:buFont typeface="Arial" panose="020B0604020202020204" pitchFamily="34" charset="0"/>
              <a:buChar char="•"/>
            </a:pPr>
            <a:r>
              <a:rPr lang="es-EC" dirty="0">
                <a:cs typeface="Calibri"/>
              </a:rPr>
              <a:t>Implementación de una estrategia para la construcción de una red de apoyo (reinserción social). </a:t>
            </a:r>
          </a:p>
          <a:p>
            <a:pPr marL="298450" indent="-285750">
              <a:spcBef>
                <a:spcPts val="90"/>
              </a:spcBef>
              <a:buFont typeface="Arial" panose="020B0604020202020204" pitchFamily="34" charset="0"/>
              <a:buChar char="•"/>
            </a:pPr>
            <a:r>
              <a:rPr lang="es-EC" dirty="0">
                <a:cs typeface="Calibri"/>
              </a:rPr>
              <a:t>Implementación de un programa de atención psicológica en alianza con las universidades (salud).</a:t>
            </a:r>
            <a:endParaRPr lang="es-EC" dirty="0">
              <a:latin typeface="Calibri"/>
              <a:cs typeface="Calibri"/>
            </a:endParaRPr>
          </a:p>
        </p:txBody>
      </p:sp>
      <p:sp>
        <p:nvSpPr>
          <p:cNvPr id="24" name="object 17">
            <a:extLst>
              <a:ext uri="{FF2B5EF4-FFF2-40B4-BE49-F238E27FC236}">
                <a16:creationId xmlns:a16="http://schemas.microsoft.com/office/drawing/2014/main" id="{B7F49C42-E463-A1E2-1546-536E537DCEB7}"/>
              </a:ext>
            </a:extLst>
          </p:cNvPr>
          <p:cNvSpPr txBox="1"/>
          <p:nvPr/>
        </p:nvSpPr>
        <p:spPr>
          <a:xfrm flipH="1">
            <a:off x="549847" y="1304501"/>
            <a:ext cx="9005610" cy="288541"/>
          </a:xfrm>
          <a:prstGeom prst="rect">
            <a:avLst/>
          </a:prstGeom>
        </p:spPr>
        <p:txBody>
          <a:bodyPr vert="horz" wrap="square" lIns="0" tIns="11430" rIns="0" bIns="0" rtlCol="0" anchor="t">
            <a:spAutoFit/>
          </a:bodyPr>
          <a:lstStyle/>
          <a:p>
            <a:pPr marL="12700">
              <a:spcBef>
                <a:spcPts val="90"/>
              </a:spcBef>
            </a:pPr>
            <a:r>
              <a:rPr lang="es-EC" b="1" dirty="0">
                <a:latin typeface="Calibri"/>
                <a:cs typeface="Calibri"/>
              </a:rPr>
              <a:t>IDEAS ADICIONALES</a:t>
            </a:r>
          </a:p>
        </p:txBody>
      </p:sp>
    </p:spTree>
    <p:extLst>
      <p:ext uri="{BB962C8B-B14F-4D97-AF65-F5344CB8AC3E}">
        <p14:creationId xmlns:p14="http://schemas.microsoft.com/office/powerpoint/2010/main" val="3554489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5369030"/>
            <a:ext cx="1632585" cy="1489075"/>
            <a:chOff x="0" y="5369030"/>
            <a:chExt cx="1632585" cy="1489075"/>
          </a:xfrm>
        </p:grpSpPr>
        <p:sp>
          <p:nvSpPr>
            <p:cNvPr id="3" name="object 3"/>
            <p:cNvSpPr/>
            <p:nvPr/>
          </p:nvSpPr>
          <p:spPr>
            <a:xfrm>
              <a:off x="0" y="5369030"/>
              <a:ext cx="1632585" cy="1489075"/>
            </a:xfrm>
            <a:custGeom>
              <a:avLst/>
              <a:gdLst/>
              <a:ahLst/>
              <a:cxnLst/>
              <a:rect l="l" t="t" r="r" b="b"/>
              <a:pathLst>
                <a:path w="1632585" h="1489075">
                  <a:moveTo>
                    <a:pt x="167951" y="0"/>
                  </a:moveTo>
                  <a:lnTo>
                    <a:pt x="123439" y="3662"/>
                  </a:lnTo>
                  <a:lnTo>
                    <a:pt x="78973" y="11420"/>
                  </a:lnTo>
                  <a:lnTo>
                    <a:pt x="34801" y="22978"/>
                  </a:lnTo>
                  <a:lnTo>
                    <a:pt x="0" y="34994"/>
                  </a:lnTo>
                  <a:lnTo>
                    <a:pt x="0" y="1488969"/>
                  </a:lnTo>
                  <a:lnTo>
                    <a:pt x="1632466" y="1488969"/>
                  </a:lnTo>
                  <a:lnTo>
                    <a:pt x="1610557" y="1475334"/>
                  </a:lnTo>
                  <a:lnTo>
                    <a:pt x="1586312" y="1459452"/>
                  </a:lnTo>
                  <a:lnTo>
                    <a:pt x="1539466" y="1426012"/>
                  </a:lnTo>
                  <a:lnTo>
                    <a:pt x="1494436" y="1389570"/>
                  </a:lnTo>
                  <a:lnTo>
                    <a:pt x="1450766" y="1349204"/>
                  </a:lnTo>
                  <a:lnTo>
                    <a:pt x="1408004" y="1303990"/>
                  </a:lnTo>
                  <a:lnTo>
                    <a:pt x="1365695" y="1253004"/>
                  </a:lnTo>
                  <a:lnTo>
                    <a:pt x="1323386" y="1195325"/>
                  </a:lnTo>
                  <a:lnTo>
                    <a:pt x="1302089" y="1163687"/>
                  </a:lnTo>
                  <a:lnTo>
                    <a:pt x="1280622" y="1130030"/>
                  </a:lnTo>
                  <a:lnTo>
                    <a:pt x="1258928" y="1094238"/>
                  </a:lnTo>
                  <a:lnTo>
                    <a:pt x="1236950" y="1056195"/>
                  </a:lnTo>
                  <a:lnTo>
                    <a:pt x="1214631" y="1015787"/>
                  </a:lnTo>
                  <a:lnTo>
                    <a:pt x="1191915" y="972898"/>
                  </a:lnTo>
                  <a:lnTo>
                    <a:pt x="1168745" y="927413"/>
                  </a:lnTo>
                  <a:lnTo>
                    <a:pt x="1145064" y="879216"/>
                  </a:lnTo>
                  <a:lnTo>
                    <a:pt x="1120816" y="828192"/>
                  </a:lnTo>
                  <a:lnTo>
                    <a:pt x="1095943" y="774225"/>
                  </a:lnTo>
                  <a:lnTo>
                    <a:pt x="1070390" y="717201"/>
                  </a:lnTo>
                  <a:lnTo>
                    <a:pt x="1044099" y="657004"/>
                  </a:lnTo>
                  <a:lnTo>
                    <a:pt x="1017013" y="593518"/>
                  </a:lnTo>
                  <a:lnTo>
                    <a:pt x="989542" y="551036"/>
                  </a:lnTo>
                  <a:lnTo>
                    <a:pt x="960280" y="510457"/>
                  </a:lnTo>
                  <a:lnTo>
                    <a:pt x="929339" y="471667"/>
                  </a:lnTo>
                  <a:lnTo>
                    <a:pt x="896831" y="434554"/>
                  </a:lnTo>
                  <a:lnTo>
                    <a:pt x="862868" y="399005"/>
                  </a:lnTo>
                  <a:lnTo>
                    <a:pt x="827561" y="364907"/>
                  </a:lnTo>
                  <a:lnTo>
                    <a:pt x="791023" y="332147"/>
                  </a:lnTo>
                  <a:lnTo>
                    <a:pt x="753366" y="300614"/>
                  </a:lnTo>
                  <a:lnTo>
                    <a:pt x="714701" y="270193"/>
                  </a:lnTo>
                  <a:lnTo>
                    <a:pt x="675141" y="240774"/>
                  </a:lnTo>
                  <a:lnTo>
                    <a:pt x="634798" y="212242"/>
                  </a:lnTo>
                  <a:lnTo>
                    <a:pt x="593783" y="184485"/>
                  </a:lnTo>
                  <a:lnTo>
                    <a:pt x="552209" y="157391"/>
                  </a:lnTo>
                  <a:lnTo>
                    <a:pt x="510188" y="130847"/>
                  </a:lnTo>
                  <a:lnTo>
                    <a:pt x="467831" y="104740"/>
                  </a:lnTo>
                  <a:lnTo>
                    <a:pt x="382559" y="53387"/>
                  </a:lnTo>
                  <a:lnTo>
                    <a:pt x="341523" y="32170"/>
                  </a:lnTo>
                  <a:lnTo>
                    <a:pt x="299296" y="16516"/>
                  </a:lnTo>
                  <a:lnTo>
                    <a:pt x="256127" y="6132"/>
                  </a:lnTo>
                  <a:lnTo>
                    <a:pt x="212263" y="725"/>
                  </a:lnTo>
                  <a:lnTo>
                    <a:pt x="167951" y="0"/>
                  </a:lnTo>
                  <a:close/>
                </a:path>
              </a:pathLst>
            </a:custGeom>
            <a:solidFill>
              <a:srgbClr val="4B2667"/>
            </a:solidFill>
          </p:spPr>
          <p:txBody>
            <a:bodyPr wrap="square" lIns="0" tIns="0" rIns="0" bIns="0" rtlCol="0"/>
            <a:lstStyle/>
            <a:p>
              <a:endParaRPr/>
            </a:p>
          </p:txBody>
        </p:sp>
        <p:sp>
          <p:nvSpPr>
            <p:cNvPr id="4" name="object 4"/>
            <p:cNvSpPr/>
            <p:nvPr/>
          </p:nvSpPr>
          <p:spPr>
            <a:xfrm>
              <a:off x="0" y="5687051"/>
              <a:ext cx="1476375" cy="1171575"/>
            </a:xfrm>
            <a:custGeom>
              <a:avLst/>
              <a:gdLst/>
              <a:ahLst/>
              <a:cxnLst/>
              <a:rect l="l" t="t" r="r" b="b"/>
              <a:pathLst>
                <a:path w="1476375" h="1171575">
                  <a:moveTo>
                    <a:pt x="0" y="399014"/>
                  </a:moveTo>
                  <a:lnTo>
                    <a:pt x="0" y="418677"/>
                  </a:lnTo>
                  <a:lnTo>
                    <a:pt x="43294" y="462765"/>
                  </a:lnTo>
                  <a:lnTo>
                    <a:pt x="77010" y="496743"/>
                  </a:lnTo>
                  <a:lnTo>
                    <a:pt x="111170" y="530466"/>
                  </a:lnTo>
                  <a:lnTo>
                    <a:pt x="145905" y="563716"/>
                  </a:lnTo>
                  <a:lnTo>
                    <a:pt x="181351" y="596274"/>
                  </a:lnTo>
                  <a:lnTo>
                    <a:pt x="217639" y="627924"/>
                  </a:lnTo>
                  <a:lnTo>
                    <a:pt x="254904" y="658446"/>
                  </a:lnTo>
                  <a:lnTo>
                    <a:pt x="293279" y="687624"/>
                  </a:lnTo>
                  <a:lnTo>
                    <a:pt x="332898" y="715239"/>
                  </a:lnTo>
                  <a:lnTo>
                    <a:pt x="373893" y="741074"/>
                  </a:lnTo>
                  <a:lnTo>
                    <a:pt x="416398" y="764911"/>
                  </a:lnTo>
                  <a:lnTo>
                    <a:pt x="460547" y="786532"/>
                  </a:lnTo>
                  <a:lnTo>
                    <a:pt x="463379" y="836861"/>
                  </a:lnTo>
                  <a:lnTo>
                    <a:pt x="468966" y="888559"/>
                  </a:lnTo>
                  <a:lnTo>
                    <a:pt x="477306" y="941612"/>
                  </a:lnTo>
                  <a:lnTo>
                    <a:pt x="488400" y="996002"/>
                  </a:lnTo>
                  <a:lnTo>
                    <a:pt x="502245" y="1051714"/>
                  </a:lnTo>
                  <a:lnTo>
                    <a:pt x="518840" y="1108731"/>
                  </a:lnTo>
                  <a:lnTo>
                    <a:pt x="531026" y="1169743"/>
                  </a:lnTo>
                  <a:lnTo>
                    <a:pt x="531313" y="1170947"/>
                  </a:lnTo>
                  <a:lnTo>
                    <a:pt x="545504" y="1170947"/>
                  </a:lnTo>
                  <a:lnTo>
                    <a:pt x="544242" y="1165648"/>
                  </a:lnTo>
                  <a:lnTo>
                    <a:pt x="532328" y="1105848"/>
                  </a:lnTo>
                  <a:lnTo>
                    <a:pt x="532124" y="1105023"/>
                  </a:lnTo>
                  <a:lnTo>
                    <a:pt x="515868" y="1049460"/>
                  </a:lnTo>
                  <a:lnTo>
                    <a:pt x="502215" y="995280"/>
                  </a:lnTo>
                  <a:lnTo>
                    <a:pt x="491167" y="942482"/>
                  </a:lnTo>
                  <a:lnTo>
                    <a:pt x="482727" y="891064"/>
                  </a:lnTo>
                  <a:lnTo>
                    <a:pt x="476897" y="841024"/>
                  </a:lnTo>
                  <a:lnTo>
                    <a:pt x="473679" y="792362"/>
                  </a:lnTo>
                  <a:lnTo>
                    <a:pt x="515767" y="792362"/>
                  </a:lnTo>
                  <a:lnTo>
                    <a:pt x="501200" y="788920"/>
                  </a:lnTo>
                  <a:lnTo>
                    <a:pt x="494137" y="786074"/>
                  </a:lnTo>
                  <a:lnTo>
                    <a:pt x="487120" y="783173"/>
                  </a:lnTo>
                  <a:lnTo>
                    <a:pt x="480149" y="780215"/>
                  </a:lnTo>
                  <a:lnTo>
                    <a:pt x="473222" y="777198"/>
                  </a:lnTo>
                  <a:lnTo>
                    <a:pt x="473269" y="771343"/>
                  </a:lnTo>
                  <a:lnTo>
                    <a:pt x="460230" y="771343"/>
                  </a:lnTo>
                  <a:lnTo>
                    <a:pt x="413897" y="748225"/>
                  </a:lnTo>
                  <a:lnTo>
                    <a:pt x="369510" y="722715"/>
                  </a:lnTo>
                  <a:lnTo>
                    <a:pt x="326840" y="695019"/>
                  </a:lnTo>
                  <a:lnTo>
                    <a:pt x="285657" y="665339"/>
                  </a:lnTo>
                  <a:lnTo>
                    <a:pt x="245732" y="633878"/>
                  </a:lnTo>
                  <a:lnTo>
                    <a:pt x="206834" y="600840"/>
                  </a:lnTo>
                  <a:lnTo>
                    <a:pt x="168735" y="566428"/>
                  </a:lnTo>
                  <a:lnTo>
                    <a:pt x="131205" y="530845"/>
                  </a:lnTo>
                  <a:lnTo>
                    <a:pt x="94013" y="494296"/>
                  </a:lnTo>
                  <a:lnTo>
                    <a:pt x="56932" y="456982"/>
                  </a:lnTo>
                  <a:lnTo>
                    <a:pt x="0" y="399014"/>
                  </a:lnTo>
                  <a:close/>
                </a:path>
                <a:path w="1476375" h="1171575">
                  <a:moveTo>
                    <a:pt x="515767" y="792362"/>
                  </a:moveTo>
                  <a:lnTo>
                    <a:pt x="473679" y="792362"/>
                  </a:lnTo>
                  <a:lnTo>
                    <a:pt x="481324" y="795664"/>
                  </a:lnTo>
                  <a:lnTo>
                    <a:pt x="538096" y="811723"/>
                  </a:lnTo>
                  <a:lnTo>
                    <a:pt x="581299" y="818385"/>
                  </a:lnTo>
                  <a:lnTo>
                    <a:pt x="626125" y="822021"/>
                  </a:lnTo>
                  <a:lnTo>
                    <a:pt x="672302" y="822718"/>
                  </a:lnTo>
                  <a:lnTo>
                    <a:pt x="719553" y="820563"/>
                  </a:lnTo>
                  <a:lnTo>
                    <a:pt x="767604" y="815640"/>
                  </a:lnTo>
                  <a:lnTo>
                    <a:pt x="808888" y="809179"/>
                  </a:lnTo>
                  <a:lnTo>
                    <a:pt x="673417" y="809179"/>
                  </a:lnTo>
                  <a:lnTo>
                    <a:pt x="628082" y="808534"/>
                  </a:lnTo>
                  <a:lnTo>
                    <a:pt x="584087" y="804999"/>
                  </a:lnTo>
                  <a:lnTo>
                    <a:pt x="541703" y="798489"/>
                  </a:lnTo>
                  <a:lnTo>
                    <a:pt x="515767" y="792362"/>
                  </a:lnTo>
                  <a:close/>
                </a:path>
                <a:path w="1476375" h="1171575">
                  <a:moveTo>
                    <a:pt x="1343227" y="13913"/>
                  </a:moveTo>
                  <a:lnTo>
                    <a:pt x="1234825" y="13913"/>
                  </a:lnTo>
                  <a:lnTo>
                    <a:pt x="1280448" y="14437"/>
                  </a:lnTo>
                  <a:lnTo>
                    <a:pt x="1325188" y="21997"/>
                  </a:lnTo>
                  <a:lnTo>
                    <a:pt x="1367732" y="38058"/>
                  </a:lnTo>
                  <a:lnTo>
                    <a:pt x="1406765" y="64089"/>
                  </a:lnTo>
                  <a:lnTo>
                    <a:pt x="1440975" y="101558"/>
                  </a:lnTo>
                  <a:lnTo>
                    <a:pt x="1455864" y="156841"/>
                  </a:lnTo>
                  <a:lnTo>
                    <a:pt x="1462472" y="209627"/>
                  </a:lnTo>
                  <a:lnTo>
                    <a:pt x="1461738" y="259811"/>
                  </a:lnTo>
                  <a:lnTo>
                    <a:pt x="1454601" y="307293"/>
                  </a:lnTo>
                  <a:lnTo>
                    <a:pt x="1442002" y="351969"/>
                  </a:lnTo>
                  <a:lnTo>
                    <a:pt x="1424878" y="393736"/>
                  </a:lnTo>
                  <a:lnTo>
                    <a:pt x="1404171" y="432493"/>
                  </a:lnTo>
                  <a:lnTo>
                    <a:pt x="1380819" y="468137"/>
                  </a:lnTo>
                  <a:lnTo>
                    <a:pt x="1355761" y="500565"/>
                  </a:lnTo>
                  <a:lnTo>
                    <a:pt x="1329938" y="529675"/>
                  </a:lnTo>
                  <a:lnTo>
                    <a:pt x="1297025" y="562211"/>
                  </a:lnTo>
                  <a:lnTo>
                    <a:pt x="1261387" y="593129"/>
                  </a:lnTo>
                  <a:lnTo>
                    <a:pt x="1223295" y="622342"/>
                  </a:lnTo>
                  <a:lnTo>
                    <a:pt x="1183020" y="649768"/>
                  </a:lnTo>
                  <a:lnTo>
                    <a:pt x="1140833" y="675320"/>
                  </a:lnTo>
                  <a:lnTo>
                    <a:pt x="1097004" y="698914"/>
                  </a:lnTo>
                  <a:lnTo>
                    <a:pt x="1051806" y="720466"/>
                  </a:lnTo>
                  <a:lnTo>
                    <a:pt x="1005509" y="739891"/>
                  </a:lnTo>
                  <a:lnTo>
                    <a:pt x="958384" y="757103"/>
                  </a:lnTo>
                  <a:lnTo>
                    <a:pt x="910701" y="772019"/>
                  </a:lnTo>
                  <a:lnTo>
                    <a:pt x="862733" y="784553"/>
                  </a:lnTo>
                  <a:lnTo>
                    <a:pt x="814749" y="794621"/>
                  </a:lnTo>
                  <a:lnTo>
                    <a:pt x="767021" y="802137"/>
                  </a:lnTo>
                  <a:lnTo>
                    <a:pt x="719820" y="807018"/>
                  </a:lnTo>
                  <a:lnTo>
                    <a:pt x="673417" y="809179"/>
                  </a:lnTo>
                  <a:lnTo>
                    <a:pt x="808888" y="809179"/>
                  </a:lnTo>
                  <a:lnTo>
                    <a:pt x="865006" y="797840"/>
                  </a:lnTo>
                  <a:lnTo>
                    <a:pt x="913807" y="785135"/>
                  </a:lnTo>
                  <a:lnTo>
                    <a:pt x="962307" y="770009"/>
                  </a:lnTo>
                  <a:lnTo>
                    <a:pt x="1010234" y="752547"/>
                  </a:lnTo>
                  <a:lnTo>
                    <a:pt x="1057310" y="732835"/>
                  </a:lnTo>
                  <a:lnTo>
                    <a:pt x="1103262" y="710961"/>
                  </a:lnTo>
                  <a:lnTo>
                    <a:pt x="1147814" y="687010"/>
                  </a:lnTo>
                  <a:lnTo>
                    <a:pt x="1190691" y="661069"/>
                  </a:lnTo>
                  <a:lnTo>
                    <a:pt x="1231620" y="633223"/>
                  </a:lnTo>
                  <a:lnTo>
                    <a:pt x="1270323" y="603560"/>
                  </a:lnTo>
                  <a:lnTo>
                    <a:pt x="1306528" y="572165"/>
                  </a:lnTo>
                  <a:lnTo>
                    <a:pt x="1339959" y="539124"/>
                  </a:lnTo>
                  <a:lnTo>
                    <a:pt x="1366601" y="509082"/>
                  </a:lnTo>
                  <a:lnTo>
                    <a:pt x="1392447" y="475595"/>
                  </a:lnTo>
                  <a:lnTo>
                    <a:pt x="1416522" y="438768"/>
                  </a:lnTo>
                  <a:lnTo>
                    <a:pt x="1437854" y="398704"/>
                  </a:lnTo>
                  <a:lnTo>
                    <a:pt x="1455467" y="355506"/>
                  </a:lnTo>
                  <a:lnTo>
                    <a:pt x="1468388" y="309277"/>
                  </a:lnTo>
                  <a:lnTo>
                    <a:pt x="1475643" y="260123"/>
                  </a:lnTo>
                  <a:lnTo>
                    <a:pt x="1476259" y="208145"/>
                  </a:lnTo>
                  <a:lnTo>
                    <a:pt x="1469260" y="153448"/>
                  </a:lnTo>
                  <a:lnTo>
                    <a:pt x="1453675" y="96135"/>
                  </a:lnTo>
                  <a:lnTo>
                    <a:pt x="1452773" y="94382"/>
                  </a:lnTo>
                  <a:lnTo>
                    <a:pt x="1416838" y="54517"/>
                  </a:lnTo>
                  <a:lnTo>
                    <a:pt x="1375970" y="26686"/>
                  </a:lnTo>
                  <a:lnTo>
                    <a:pt x="1343227" y="13913"/>
                  </a:lnTo>
                  <a:close/>
                </a:path>
                <a:path w="1476375" h="1171575">
                  <a:moveTo>
                    <a:pt x="1237372" y="0"/>
                  </a:moveTo>
                  <a:lnTo>
                    <a:pt x="1190376" y="4907"/>
                  </a:lnTo>
                  <a:lnTo>
                    <a:pt x="1145249" y="14151"/>
                  </a:lnTo>
                  <a:lnTo>
                    <a:pt x="1103351" y="26190"/>
                  </a:lnTo>
                  <a:lnTo>
                    <a:pt x="1066042" y="39486"/>
                  </a:lnTo>
                  <a:lnTo>
                    <a:pt x="1010635" y="63686"/>
                  </a:lnTo>
                  <a:lnTo>
                    <a:pt x="955538" y="86101"/>
                  </a:lnTo>
                  <a:lnTo>
                    <a:pt x="903278" y="110028"/>
                  </a:lnTo>
                  <a:lnTo>
                    <a:pt x="853869" y="135455"/>
                  </a:lnTo>
                  <a:lnTo>
                    <a:pt x="807325" y="162372"/>
                  </a:lnTo>
                  <a:lnTo>
                    <a:pt x="763661" y="190767"/>
                  </a:lnTo>
                  <a:lnTo>
                    <a:pt x="722890" y="220630"/>
                  </a:lnTo>
                  <a:lnTo>
                    <a:pt x="685026" y="251949"/>
                  </a:lnTo>
                  <a:lnTo>
                    <a:pt x="650084" y="284714"/>
                  </a:lnTo>
                  <a:lnTo>
                    <a:pt x="618078" y="318913"/>
                  </a:lnTo>
                  <a:lnTo>
                    <a:pt x="589021" y="354535"/>
                  </a:lnTo>
                  <a:lnTo>
                    <a:pt x="562929" y="391570"/>
                  </a:lnTo>
                  <a:lnTo>
                    <a:pt x="539814" y="430006"/>
                  </a:lnTo>
                  <a:lnTo>
                    <a:pt x="519691" y="469832"/>
                  </a:lnTo>
                  <a:lnTo>
                    <a:pt x="500956" y="515394"/>
                  </a:lnTo>
                  <a:lnTo>
                    <a:pt x="485747" y="562869"/>
                  </a:lnTo>
                  <a:lnTo>
                    <a:pt x="474068" y="612230"/>
                  </a:lnTo>
                  <a:lnTo>
                    <a:pt x="465920" y="663447"/>
                  </a:lnTo>
                  <a:lnTo>
                    <a:pt x="461307" y="716494"/>
                  </a:lnTo>
                  <a:lnTo>
                    <a:pt x="460230" y="771343"/>
                  </a:lnTo>
                  <a:lnTo>
                    <a:pt x="473269" y="771343"/>
                  </a:lnTo>
                  <a:lnTo>
                    <a:pt x="473641" y="725399"/>
                  </a:lnTo>
                  <a:lnTo>
                    <a:pt x="477276" y="675256"/>
                  </a:lnTo>
                  <a:lnTo>
                    <a:pt x="484130" y="626763"/>
                  </a:lnTo>
                  <a:lnTo>
                    <a:pt x="494203" y="579915"/>
                  </a:lnTo>
                  <a:lnTo>
                    <a:pt x="507500" y="534706"/>
                  </a:lnTo>
                  <a:lnTo>
                    <a:pt x="524022" y="491130"/>
                  </a:lnTo>
                  <a:lnTo>
                    <a:pt x="543278" y="450138"/>
                  </a:lnTo>
                  <a:lnTo>
                    <a:pt x="565620" y="410688"/>
                  </a:lnTo>
                  <a:lnTo>
                    <a:pt x="591053" y="372772"/>
                  </a:lnTo>
                  <a:lnTo>
                    <a:pt x="619579" y="336383"/>
                  </a:lnTo>
                  <a:lnTo>
                    <a:pt x="651203" y="301513"/>
                  </a:lnTo>
                  <a:lnTo>
                    <a:pt x="685928" y="268155"/>
                  </a:lnTo>
                  <a:lnTo>
                    <a:pt x="723757" y="236300"/>
                  </a:lnTo>
                  <a:lnTo>
                    <a:pt x="764694" y="205941"/>
                  </a:lnTo>
                  <a:lnTo>
                    <a:pt x="808742" y="177070"/>
                  </a:lnTo>
                  <a:lnTo>
                    <a:pt x="855906" y="149679"/>
                  </a:lnTo>
                  <a:lnTo>
                    <a:pt x="906188" y="123761"/>
                  </a:lnTo>
                  <a:lnTo>
                    <a:pt x="959592" y="99307"/>
                  </a:lnTo>
                  <a:lnTo>
                    <a:pt x="1016121" y="76310"/>
                  </a:lnTo>
                  <a:lnTo>
                    <a:pt x="1039452" y="65445"/>
                  </a:lnTo>
                  <a:lnTo>
                    <a:pt x="1105798" y="39871"/>
                  </a:lnTo>
                  <a:lnTo>
                    <a:pt x="1146187" y="28097"/>
                  </a:lnTo>
                  <a:lnTo>
                    <a:pt x="1189634" y="18955"/>
                  </a:lnTo>
                  <a:lnTo>
                    <a:pt x="1234825" y="13913"/>
                  </a:lnTo>
                  <a:lnTo>
                    <a:pt x="1343227" y="13913"/>
                  </a:lnTo>
                  <a:lnTo>
                    <a:pt x="1331529" y="9349"/>
                  </a:lnTo>
                  <a:lnTo>
                    <a:pt x="1284877" y="967"/>
                  </a:lnTo>
                  <a:lnTo>
                    <a:pt x="1237372" y="0"/>
                  </a:lnTo>
                  <a:close/>
                </a:path>
              </a:pathLst>
            </a:custGeom>
            <a:solidFill>
              <a:srgbClr val="15747C"/>
            </a:solidFill>
          </p:spPr>
          <p:txBody>
            <a:bodyPr wrap="square" lIns="0" tIns="0" rIns="0" bIns="0" rtlCol="0"/>
            <a:lstStyle/>
            <a:p>
              <a:endParaRPr/>
            </a:p>
          </p:txBody>
        </p:sp>
      </p:grpSp>
      <p:sp>
        <p:nvSpPr>
          <p:cNvPr id="5" name="object 5"/>
          <p:cNvSpPr/>
          <p:nvPr/>
        </p:nvSpPr>
        <p:spPr>
          <a:xfrm>
            <a:off x="932868" y="146619"/>
            <a:ext cx="256540" cy="140970"/>
          </a:xfrm>
          <a:custGeom>
            <a:avLst/>
            <a:gdLst/>
            <a:ahLst/>
            <a:cxnLst/>
            <a:rect l="l" t="t" r="r" b="b"/>
            <a:pathLst>
              <a:path w="256540" h="140970">
                <a:moveTo>
                  <a:pt x="96675" y="0"/>
                </a:moveTo>
                <a:lnTo>
                  <a:pt x="55292" y="2922"/>
                </a:lnTo>
                <a:lnTo>
                  <a:pt x="16244" y="19026"/>
                </a:lnTo>
                <a:lnTo>
                  <a:pt x="4833" y="29742"/>
                </a:lnTo>
                <a:lnTo>
                  <a:pt x="0" y="42718"/>
                </a:lnTo>
                <a:lnTo>
                  <a:pt x="2098" y="56341"/>
                </a:lnTo>
                <a:lnTo>
                  <a:pt x="50257" y="97916"/>
                </a:lnTo>
                <a:lnTo>
                  <a:pt x="92493" y="119476"/>
                </a:lnTo>
                <a:lnTo>
                  <a:pt x="137469" y="133670"/>
                </a:lnTo>
                <a:lnTo>
                  <a:pt x="184463" y="140487"/>
                </a:lnTo>
                <a:lnTo>
                  <a:pt x="232754" y="139917"/>
                </a:lnTo>
                <a:lnTo>
                  <a:pt x="246783" y="133959"/>
                </a:lnTo>
                <a:lnTo>
                  <a:pt x="254987" y="121546"/>
                </a:lnTo>
                <a:lnTo>
                  <a:pt x="256487" y="106524"/>
                </a:lnTo>
                <a:lnTo>
                  <a:pt x="250407" y="92736"/>
                </a:lnTo>
                <a:lnTo>
                  <a:pt x="233167" y="74507"/>
                </a:lnTo>
                <a:lnTo>
                  <a:pt x="214509" y="58427"/>
                </a:lnTo>
                <a:lnTo>
                  <a:pt x="194534" y="44491"/>
                </a:lnTo>
                <a:lnTo>
                  <a:pt x="173343" y="32691"/>
                </a:lnTo>
                <a:lnTo>
                  <a:pt x="136993" y="9876"/>
                </a:lnTo>
                <a:lnTo>
                  <a:pt x="96675" y="0"/>
                </a:lnTo>
                <a:close/>
              </a:path>
            </a:pathLst>
          </a:custGeom>
          <a:solidFill>
            <a:srgbClr val="F49331"/>
          </a:solidFill>
        </p:spPr>
        <p:txBody>
          <a:bodyPr wrap="square" lIns="0" tIns="0" rIns="0" bIns="0" rtlCol="0"/>
          <a:lstStyle/>
          <a:p>
            <a:endParaRPr/>
          </a:p>
        </p:txBody>
      </p:sp>
      <p:sp>
        <p:nvSpPr>
          <p:cNvPr id="6" name="object 6"/>
          <p:cNvSpPr/>
          <p:nvPr/>
        </p:nvSpPr>
        <p:spPr>
          <a:xfrm>
            <a:off x="1254009" y="551202"/>
            <a:ext cx="256540" cy="140970"/>
          </a:xfrm>
          <a:custGeom>
            <a:avLst/>
            <a:gdLst/>
            <a:ahLst/>
            <a:cxnLst/>
            <a:rect l="l" t="t" r="r" b="b"/>
            <a:pathLst>
              <a:path w="256540" h="140970">
                <a:moveTo>
                  <a:pt x="96675" y="0"/>
                </a:moveTo>
                <a:lnTo>
                  <a:pt x="55292" y="2918"/>
                </a:lnTo>
                <a:lnTo>
                  <a:pt x="16244" y="19015"/>
                </a:lnTo>
                <a:lnTo>
                  <a:pt x="4833" y="29738"/>
                </a:lnTo>
                <a:lnTo>
                  <a:pt x="0" y="42716"/>
                </a:lnTo>
                <a:lnTo>
                  <a:pt x="2098" y="56337"/>
                </a:lnTo>
                <a:lnTo>
                  <a:pt x="50257" y="97905"/>
                </a:lnTo>
                <a:lnTo>
                  <a:pt x="92493" y="119466"/>
                </a:lnTo>
                <a:lnTo>
                  <a:pt x="137469" y="133662"/>
                </a:lnTo>
                <a:lnTo>
                  <a:pt x="184463" y="140483"/>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7" name="object 7"/>
          <p:cNvSpPr/>
          <p:nvPr/>
        </p:nvSpPr>
        <p:spPr>
          <a:xfrm>
            <a:off x="756326" y="794948"/>
            <a:ext cx="256540" cy="140970"/>
          </a:xfrm>
          <a:custGeom>
            <a:avLst/>
            <a:gdLst/>
            <a:ahLst/>
            <a:cxnLst/>
            <a:rect l="l" t="t" r="r" b="b"/>
            <a:pathLst>
              <a:path w="256540" h="140969">
                <a:moveTo>
                  <a:pt x="96670" y="0"/>
                </a:moveTo>
                <a:lnTo>
                  <a:pt x="55288" y="2921"/>
                </a:lnTo>
                <a:lnTo>
                  <a:pt x="16240" y="19019"/>
                </a:lnTo>
                <a:lnTo>
                  <a:pt x="4830" y="29743"/>
                </a:lnTo>
                <a:lnTo>
                  <a:pt x="0" y="42721"/>
                </a:lnTo>
                <a:lnTo>
                  <a:pt x="2099" y="56342"/>
                </a:lnTo>
                <a:lnTo>
                  <a:pt x="50257" y="97910"/>
                </a:lnTo>
                <a:lnTo>
                  <a:pt x="92494" y="119471"/>
                </a:lnTo>
                <a:lnTo>
                  <a:pt x="137468" y="133667"/>
                </a:lnTo>
                <a:lnTo>
                  <a:pt x="184459" y="140487"/>
                </a:lnTo>
                <a:lnTo>
                  <a:pt x="232749" y="139923"/>
                </a:lnTo>
                <a:lnTo>
                  <a:pt x="246779" y="133959"/>
                </a:lnTo>
                <a:lnTo>
                  <a:pt x="254982" y="121542"/>
                </a:lnTo>
                <a:lnTo>
                  <a:pt x="256483" y="106517"/>
                </a:lnTo>
                <a:lnTo>
                  <a:pt x="250402" y="92730"/>
                </a:lnTo>
                <a:lnTo>
                  <a:pt x="233164" y="74506"/>
                </a:lnTo>
                <a:lnTo>
                  <a:pt x="214509" y="58427"/>
                </a:lnTo>
                <a:lnTo>
                  <a:pt x="194535" y="44492"/>
                </a:lnTo>
                <a:lnTo>
                  <a:pt x="173339" y="32697"/>
                </a:lnTo>
                <a:lnTo>
                  <a:pt x="136989" y="9877"/>
                </a:lnTo>
                <a:lnTo>
                  <a:pt x="96670" y="0"/>
                </a:lnTo>
                <a:close/>
              </a:path>
            </a:pathLst>
          </a:custGeom>
          <a:solidFill>
            <a:srgbClr val="F49331"/>
          </a:solidFill>
        </p:spPr>
        <p:txBody>
          <a:bodyPr wrap="square" lIns="0" tIns="0" rIns="0" bIns="0" rtlCol="0"/>
          <a:lstStyle/>
          <a:p>
            <a:endParaRPr/>
          </a:p>
        </p:txBody>
      </p:sp>
      <p:sp>
        <p:nvSpPr>
          <p:cNvPr id="8" name="object 8"/>
          <p:cNvSpPr/>
          <p:nvPr/>
        </p:nvSpPr>
        <p:spPr>
          <a:xfrm>
            <a:off x="294577" y="0"/>
            <a:ext cx="255270" cy="87630"/>
          </a:xfrm>
          <a:custGeom>
            <a:avLst/>
            <a:gdLst/>
            <a:ahLst/>
            <a:cxnLst/>
            <a:rect l="l" t="t" r="r" b="b"/>
            <a:pathLst>
              <a:path w="255270" h="87630">
                <a:moveTo>
                  <a:pt x="205498" y="0"/>
                </a:moveTo>
                <a:lnTo>
                  <a:pt x="0" y="0"/>
                </a:lnTo>
                <a:lnTo>
                  <a:pt x="472" y="3068"/>
                </a:lnTo>
                <a:lnTo>
                  <a:pt x="48636" y="44638"/>
                </a:lnTo>
                <a:lnTo>
                  <a:pt x="90873" y="66199"/>
                </a:lnTo>
                <a:lnTo>
                  <a:pt x="135847" y="80395"/>
                </a:lnTo>
                <a:lnTo>
                  <a:pt x="182838" y="87215"/>
                </a:lnTo>
                <a:lnTo>
                  <a:pt x="231128" y="86651"/>
                </a:lnTo>
                <a:lnTo>
                  <a:pt x="245157" y="80686"/>
                </a:lnTo>
                <a:lnTo>
                  <a:pt x="253361" y="68270"/>
                </a:lnTo>
                <a:lnTo>
                  <a:pt x="254861" y="53245"/>
                </a:lnTo>
                <a:lnTo>
                  <a:pt x="248781" y="39458"/>
                </a:lnTo>
                <a:lnTo>
                  <a:pt x="231543" y="21234"/>
                </a:lnTo>
                <a:lnTo>
                  <a:pt x="212888" y="5155"/>
                </a:lnTo>
                <a:lnTo>
                  <a:pt x="205498" y="0"/>
                </a:lnTo>
                <a:close/>
              </a:path>
            </a:pathLst>
          </a:custGeom>
          <a:solidFill>
            <a:srgbClr val="F49331"/>
          </a:solidFill>
        </p:spPr>
        <p:txBody>
          <a:bodyPr wrap="square" lIns="0" tIns="0" rIns="0" bIns="0" rtlCol="0"/>
          <a:lstStyle/>
          <a:p>
            <a:endParaRPr/>
          </a:p>
        </p:txBody>
      </p:sp>
      <p:sp>
        <p:nvSpPr>
          <p:cNvPr id="9" name="object 9"/>
          <p:cNvSpPr/>
          <p:nvPr/>
        </p:nvSpPr>
        <p:spPr>
          <a:xfrm>
            <a:off x="637246" y="415323"/>
            <a:ext cx="256540" cy="140970"/>
          </a:xfrm>
          <a:custGeom>
            <a:avLst/>
            <a:gdLst/>
            <a:ahLst/>
            <a:cxnLst/>
            <a:rect l="l" t="t" r="r" b="b"/>
            <a:pathLst>
              <a:path w="256540" h="140970">
                <a:moveTo>
                  <a:pt x="96669" y="0"/>
                </a:moveTo>
                <a:lnTo>
                  <a:pt x="55290" y="2920"/>
                </a:lnTo>
                <a:lnTo>
                  <a:pt x="16244" y="19016"/>
                </a:lnTo>
                <a:lnTo>
                  <a:pt x="4833" y="29739"/>
                </a:lnTo>
                <a:lnTo>
                  <a:pt x="0" y="42718"/>
                </a:lnTo>
                <a:lnTo>
                  <a:pt x="2098" y="56339"/>
                </a:lnTo>
                <a:lnTo>
                  <a:pt x="50257" y="97908"/>
                </a:lnTo>
                <a:lnTo>
                  <a:pt x="92493" y="119471"/>
                </a:lnTo>
                <a:lnTo>
                  <a:pt x="137469" y="133669"/>
                </a:lnTo>
                <a:lnTo>
                  <a:pt x="184463" y="140489"/>
                </a:lnTo>
                <a:lnTo>
                  <a:pt x="232754" y="139920"/>
                </a:lnTo>
                <a:lnTo>
                  <a:pt x="246783" y="133957"/>
                </a:lnTo>
                <a:lnTo>
                  <a:pt x="254987" y="121543"/>
                </a:lnTo>
                <a:lnTo>
                  <a:pt x="256487" y="106520"/>
                </a:lnTo>
                <a:lnTo>
                  <a:pt x="250407" y="92727"/>
                </a:lnTo>
                <a:lnTo>
                  <a:pt x="233169" y="74503"/>
                </a:lnTo>
                <a:lnTo>
                  <a:pt x="214514" y="58424"/>
                </a:lnTo>
                <a:lnTo>
                  <a:pt x="194539" y="44489"/>
                </a:lnTo>
                <a:lnTo>
                  <a:pt x="173343" y="32694"/>
                </a:lnTo>
                <a:lnTo>
                  <a:pt x="136983" y="9874"/>
                </a:lnTo>
                <a:lnTo>
                  <a:pt x="96669" y="0"/>
                </a:lnTo>
                <a:close/>
              </a:path>
            </a:pathLst>
          </a:custGeom>
          <a:solidFill>
            <a:srgbClr val="F49331"/>
          </a:solidFill>
        </p:spPr>
        <p:txBody>
          <a:bodyPr wrap="square" lIns="0" tIns="0" rIns="0" bIns="0" rtlCol="0"/>
          <a:lstStyle/>
          <a:p>
            <a:endParaRPr/>
          </a:p>
        </p:txBody>
      </p:sp>
      <p:pic>
        <p:nvPicPr>
          <p:cNvPr id="10" name="object 10"/>
          <p:cNvPicPr/>
          <p:nvPr/>
        </p:nvPicPr>
        <p:blipFill>
          <a:blip r:embed="rId3" cstate="print"/>
          <a:stretch>
            <a:fillRect/>
          </a:stretch>
        </p:blipFill>
        <p:spPr>
          <a:xfrm>
            <a:off x="0" y="285732"/>
            <a:ext cx="235922" cy="140489"/>
          </a:xfrm>
          <a:prstGeom prst="rect">
            <a:avLst/>
          </a:prstGeom>
        </p:spPr>
      </p:pic>
      <p:sp>
        <p:nvSpPr>
          <p:cNvPr id="11" name="object 11"/>
          <p:cNvSpPr/>
          <p:nvPr/>
        </p:nvSpPr>
        <p:spPr>
          <a:xfrm>
            <a:off x="187419" y="721750"/>
            <a:ext cx="256540" cy="140970"/>
          </a:xfrm>
          <a:custGeom>
            <a:avLst/>
            <a:gdLst/>
            <a:ahLst/>
            <a:cxnLst/>
            <a:rect l="l" t="t" r="r" b="b"/>
            <a:pathLst>
              <a:path w="256540" h="140969">
                <a:moveTo>
                  <a:pt x="96675" y="0"/>
                </a:moveTo>
                <a:lnTo>
                  <a:pt x="55292" y="2918"/>
                </a:lnTo>
                <a:lnTo>
                  <a:pt x="16244" y="19015"/>
                </a:lnTo>
                <a:lnTo>
                  <a:pt x="4833" y="29738"/>
                </a:lnTo>
                <a:lnTo>
                  <a:pt x="0" y="42716"/>
                </a:lnTo>
                <a:lnTo>
                  <a:pt x="2098" y="56337"/>
                </a:lnTo>
                <a:lnTo>
                  <a:pt x="50262" y="97907"/>
                </a:lnTo>
                <a:lnTo>
                  <a:pt x="92499" y="119470"/>
                </a:lnTo>
                <a:lnTo>
                  <a:pt x="137472" y="133667"/>
                </a:lnTo>
                <a:lnTo>
                  <a:pt x="184464" y="140487"/>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12" name="object 12"/>
          <p:cNvSpPr/>
          <p:nvPr/>
        </p:nvSpPr>
        <p:spPr>
          <a:xfrm>
            <a:off x="12174607" y="5781593"/>
            <a:ext cx="19050" cy="67945"/>
          </a:xfrm>
          <a:custGeom>
            <a:avLst/>
            <a:gdLst/>
            <a:ahLst/>
            <a:cxnLst/>
            <a:rect l="l" t="t" r="r" b="b"/>
            <a:pathLst>
              <a:path w="19050" h="67945">
                <a:moveTo>
                  <a:pt x="18586" y="0"/>
                </a:moveTo>
                <a:lnTo>
                  <a:pt x="13227" y="1811"/>
                </a:lnTo>
                <a:lnTo>
                  <a:pt x="3662" y="11391"/>
                </a:lnTo>
                <a:lnTo>
                  <a:pt x="0" y="24360"/>
                </a:lnTo>
                <a:lnTo>
                  <a:pt x="3206" y="39428"/>
                </a:lnTo>
                <a:lnTo>
                  <a:pt x="18586" y="67458"/>
                </a:lnTo>
                <a:lnTo>
                  <a:pt x="18586" y="0"/>
                </a:lnTo>
                <a:close/>
              </a:path>
            </a:pathLst>
          </a:custGeom>
          <a:solidFill>
            <a:srgbClr val="F49331"/>
          </a:solidFill>
        </p:spPr>
        <p:txBody>
          <a:bodyPr wrap="square" lIns="0" tIns="0" rIns="0" bIns="0" rtlCol="0"/>
          <a:lstStyle/>
          <a:p>
            <a:endParaRPr/>
          </a:p>
        </p:txBody>
      </p:sp>
      <p:pic>
        <p:nvPicPr>
          <p:cNvPr id="13" name="object 13"/>
          <p:cNvPicPr/>
          <p:nvPr/>
        </p:nvPicPr>
        <p:blipFill>
          <a:blip r:embed="rId4" cstate="print"/>
          <a:stretch>
            <a:fillRect/>
          </a:stretch>
        </p:blipFill>
        <p:spPr>
          <a:xfrm>
            <a:off x="11796631" y="5995437"/>
            <a:ext cx="206061" cy="195841"/>
          </a:xfrm>
          <a:prstGeom prst="rect">
            <a:avLst/>
          </a:prstGeom>
        </p:spPr>
      </p:pic>
      <p:pic>
        <p:nvPicPr>
          <p:cNvPr id="14" name="object 14"/>
          <p:cNvPicPr/>
          <p:nvPr/>
        </p:nvPicPr>
        <p:blipFill>
          <a:blip r:embed="rId5" cstate="print"/>
          <a:stretch>
            <a:fillRect/>
          </a:stretch>
        </p:blipFill>
        <p:spPr>
          <a:xfrm>
            <a:off x="11912568" y="6551986"/>
            <a:ext cx="206050" cy="195835"/>
          </a:xfrm>
          <a:prstGeom prst="rect">
            <a:avLst/>
          </a:prstGeom>
        </p:spPr>
      </p:pic>
      <p:pic>
        <p:nvPicPr>
          <p:cNvPr id="15" name="object 15"/>
          <p:cNvPicPr/>
          <p:nvPr/>
        </p:nvPicPr>
        <p:blipFill>
          <a:blip r:embed="rId6" cstate="print"/>
          <a:stretch>
            <a:fillRect/>
          </a:stretch>
        </p:blipFill>
        <p:spPr>
          <a:xfrm>
            <a:off x="11251167" y="5708337"/>
            <a:ext cx="206048" cy="195846"/>
          </a:xfrm>
          <a:prstGeom prst="rect">
            <a:avLst/>
          </a:prstGeom>
        </p:spPr>
      </p:pic>
      <p:pic>
        <p:nvPicPr>
          <p:cNvPr id="16" name="object 16"/>
          <p:cNvPicPr/>
          <p:nvPr/>
        </p:nvPicPr>
        <p:blipFill>
          <a:blip r:embed="rId7" cstate="print"/>
          <a:stretch>
            <a:fillRect/>
          </a:stretch>
        </p:blipFill>
        <p:spPr>
          <a:xfrm>
            <a:off x="11380158" y="6169638"/>
            <a:ext cx="206050" cy="195834"/>
          </a:xfrm>
          <a:prstGeom prst="rect">
            <a:avLst/>
          </a:prstGeom>
        </p:spPr>
      </p:pic>
      <p:pic>
        <p:nvPicPr>
          <p:cNvPr id="17" name="object 17"/>
          <p:cNvPicPr/>
          <p:nvPr/>
        </p:nvPicPr>
        <p:blipFill>
          <a:blip r:embed="rId8" cstate="print"/>
          <a:stretch>
            <a:fillRect/>
          </a:stretch>
        </p:blipFill>
        <p:spPr>
          <a:xfrm>
            <a:off x="11388083" y="6641861"/>
            <a:ext cx="206050" cy="195835"/>
          </a:xfrm>
          <a:prstGeom prst="rect">
            <a:avLst/>
          </a:prstGeom>
        </p:spPr>
      </p:pic>
      <p:pic>
        <p:nvPicPr>
          <p:cNvPr id="18" name="object 18"/>
          <p:cNvPicPr/>
          <p:nvPr/>
        </p:nvPicPr>
        <p:blipFill>
          <a:blip r:embed="rId9" cstate="print"/>
          <a:stretch>
            <a:fillRect/>
          </a:stretch>
        </p:blipFill>
        <p:spPr>
          <a:xfrm>
            <a:off x="10918526" y="6210548"/>
            <a:ext cx="206050" cy="195834"/>
          </a:xfrm>
          <a:prstGeom prst="rect">
            <a:avLst/>
          </a:prstGeom>
        </p:spPr>
      </p:pic>
      <p:pic>
        <p:nvPicPr>
          <p:cNvPr id="19" name="object 19"/>
          <p:cNvPicPr/>
          <p:nvPr/>
        </p:nvPicPr>
        <p:blipFill>
          <a:blip r:embed="rId10" cstate="print"/>
          <a:stretch>
            <a:fillRect/>
          </a:stretch>
        </p:blipFill>
        <p:spPr>
          <a:xfrm>
            <a:off x="11598891" y="5490996"/>
            <a:ext cx="206050" cy="195828"/>
          </a:xfrm>
          <a:prstGeom prst="rect">
            <a:avLst/>
          </a:prstGeom>
        </p:spPr>
      </p:pic>
      <p:grpSp>
        <p:nvGrpSpPr>
          <p:cNvPr id="20" name="object 20"/>
          <p:cNvGrpSpPr/>
          <p:nvPr/>
        </p:nvGrpSpPr>
        <p:grpSpPr>
          <a:xfrm>
            <a:off x="10053482" y="0"/>
            <a:ext cx="2139950" cy="1995170"/>
            <a:chOff x="10053482" y="0"/>
            <a:chExt cx="2139950" cy="1995170"/>
          </a:xfrm>
        </p:grpSpPr>
        <p:sp>
          <p:nvSpPr>
            <p:cNvPr id="21" name="object 21"/>
            <p:cNvSpPr/>
            <p:nvPr/>
          </p:nvSpPr>
          <p:spPr>
            <a:xfrm>
              <a:off x="10053482" y="0"/>
              <a:ext cx="2139950" cy="1995170"/>
            </a:xfrm>
            <a:custGeom>
              <a:avLst/>
              <a:gdLst/>
              <a:ahLst/>
              <a:cxnLst/>
              <a:rect l="l" t="t" r="r" b="b"/>
              <a:pathLst>
                <a:path w="2139950" h="1995170">
                  <a:moveTo>
                    <a:pt x="2139711" y="784166"/>
                  </a:moveTo>
                  <a:lnTo>
                    <a:pt x="1148699" y="784166"/>
                  </a:lnTo>
                  <a:lnTo>
                    <a:pt x="1180183" y="785474"/>
                  </a:lnTo>
                  <a:lnTo>
                    <a:pt x="1210900" y="789215"/>
                  </a:lnTo>
                  <a:lnTo>
                    <a:pt x="1269793" y="804906"/>
                  </a:lnTo>
                  <a:lnTo>
                    <a:pt x="1324891" y="833044"/>
                  </a:lnTo>
                  <a:lnTo>
                    <a:pt x="1375706" y="875440"/>
                  </a:lnTo>
                  <a:lnTo>
                    <a:pt x="1421753" y="933901"/>
                  </a:lnTo>
                  <a:lnTo>
                    <a:pt x="1442837" y="969721"/>
                  </a:lnTo>
                  <a:lnTo>
                    <a:pt x="1465652" y="1016498"/>
                  </a:lnTo>
                  <a:lnTo>
                    <a:pt x="1485071" y="1064565"/>
                  </a:lnTo>
                  <a:lnTo>
                    <a:pt x="1501517" y="1113737"/>
                  </a:lnTo>
                  <a:lnTo>
                    <a:pt x="1515412" y="1163827"/>
                  </a:lnTo>
                  <a:lnTo>
                    <a:pt x="1527177" y="1214647"/>
                  </a:lnTo>
                  <a:lnTo>
                    <a:pt x="1537236" y="1266012"/>
                  </a:lnTo>
                  <a:lnTo>
                    <a:pt x="1546009" y="1317734"/>
                  </a:lnTo>
                  <a:lnTo>
                    <a:pt x="1553920" y="1369628"/>
                  </a:lnTo>
                  <a:lnTo>
                    <a:pt x="1568843" y="1473182"/>
                  </a:lnTo>
                  <a:lnTo>
                    <a:pt x="1576699" y="1524469"/>
                  </a:lnTo>
                  <a:lnTo>
                    <a:pt x="1585381" y="1575181"/>
                  </a:lnTo>
                  <a:lnTo>
                    <a:pt x="1596479" y="1622452"/>
                  </a:lnTo>
                  <a:lnTo>
                    <a:pt x="1611650" y="1666442"/>
                  </a:lnTo>
                  <a:lnTo>
                    <a:pt x="1630643" y="1707243"/>
                  </a:lnTo>
                  <a:lnTo>
                    <a:pt x="1653205" y="1744952"/>
                  </a:lnTo>
                  <a:lnTo>
                    <a:pt x="1679083" y="1779663"/>
                  </a:lnTo>
                  <a:lnTo>
                    <a:pt x="1708025" y="1811470"/>
                  </a:lnTo>
                  <a:lnTo>
                    <a:pt x="1739778" y="1840470"/>
                  </a:lnTo>
                  <a:lnTo>
                    <a:pt x="1774090" y="1866755"/>
                  </a:lnTo>
                  <a:lnTo>
                    <a:pt x="1810707" y="1890423"/>
                  </a:lnTo>
                  <a:lnTo>
                    <a:pt x="1849378" y="1911566"/>
                  </a:lnTo>
                  <a:lnTo>
                    <a:pt x="1889850" y="1930281"/>
                  </a:lnTo>
                  <a:lnTo>
                    <a:pt x="1931869" y="1946661"/>
                  </a:lnTo>
                  <a:lnTo>
                    <a:pt x="1975185" y="1960802"/>
                  </a:lnTo>
                  <a:lnTo>
                    <a:pt x="2019543" y="1972799"/>
                  </a:lnTo>
                  <a:lnTo>
                    <a:pt x="2064692" y="1982746"/>
                  </a:lnTo>
                  <a:lnTo>
                    <a:pt x="2110379" y="1990738"/>
                  </a:lnTo>
                  <a:lnTo>
                    <a:pt x="2139711" y="1994651"/>
                  </a:lnTo>
                  <a:lnTo>
                    <a:pt x="2139711" y="784166"/>
                  </a:lnTo>
                  <a:close/>
                </a:path>
                <a:path w="2139950" h="1995170">
                  <a:moveTo>
                    <a:pt x="2139711" y="0"/>
                  </a:moveTo>
                  <a:lnTo>
                    <a:pt x="49434" y="0"/>
                  </a:lnTo>
                  <a:lnTo>
                    <a:pt x="42548" y="22340"/>
                  </a:lnTo>
                  <a:lnTo>
                    <a:pt x="30243" y="68767"/>
                  </a:lnTo>
                  <a:lnTo>
                    <a:pt x="19886" y="115593"/>
                  </a:lnTo>
                  <a:lnTo>
                    <a:pt x="11581" y="162694"/>
                  </a:lnTo>
                  <a:lnTo>
                    <a:pt x="5429" y="209947"/>
                  </a:lnTo>
                  <a:lnTo>
                    <a:pt x="1534" y="257229"/>
                  </a:lnTo>
                  <a:lnTo>
                    <a:pt x="0" y="304415"/>
                  </a:lnTo>
                  <a:lnTo>
                    <a:pt x="927" y="351382"/>
                  </a:lnTo>
                  <a:lnTo>
                    <a:pt x="4421" y="398007"/>
                  </a:lnTo>
                  <a:lnTo>
                    <a:pt x="10583" y="444165"/>
                  </a:lnTo>
                  <a:lnTo>
                    <a:pt x="19517" y="489734"/>
                  </a:lnTo>
                  <a:lnTo>
                    <a:pt x="31325" y="534590"/>
                  </a:lnTo>
                  <a:lnTo>
                    <a:pt x="46111" y="578608"/>
                  </a:lnTo>
                  <a:lnTo>
                    <a:pt x="63977" y="621666"/>
                  </a:lnTo>
                  <a:lnTo>
                    <a:pt x="85026" y="663640"/>
                  </a:lnTo>
                  <a:lnTo>
                    <a:pt x="109361" y="704406"/>
                  </a:lnTo>
                  <a:lnTo>
                    <a:pt x="137086" y="743841"/>
                  </a:lnTo>
                  <a:lnTo>
                    <a:pt x="168302" y="781821"/>
                  </a:lnTo>
                  <a:lnTo>
                    <a:pt x="203113" y="818223"/>
                  </a:lnTo>
                  <a:lnTo>
                    <a:pt x="260518" y="864151"/>
                  </a:lnTo>
                  <a:lnTo>
                    <a:pt x="321430" y="895407"/>
                  </a:lnTo>
                  <a:lnTo>
                    <a:pt x="385361" y="913799"/>
                  </a:lnTo>
                  <a:lnTo>
                    <a:pt x="451826" y="921134"/>
                  </a:lnTo>
                  <a:lnTo>
                    <a:pt x="485856" y="921220"/>
                  </a:lnTo>
                  <a:lnTo>
                    <a:pt x="520337" y="919221"/>
                  </a:lnTo>
                  <a:lnTo>
                    <a:pt x="590407" y="909868"/>
                  </a:lnTo>
                  <a:lnTo>
                    <a:pt x="661550" y="894882"/>
                  </a:lnTo>
                  <a:lnTo>
                    <a:pt x="733279" y="876073"/>
                  </a:lnTo>
                  <a:lnTo>
                    <a:pt x="911971" y="824185"/>
                  </a:lnTo>
                  <a:lnTo>
                    <a:pt x="947114" y="814782"/>
                  </a:lnTo>
                  <a:lnTo>
                    <a:pt x="1016320" y="798757"/>
                  </a:lnTo>
                  <a:lnTo>
                    <a:pt x="1083677" y="787950"/>
                  </a:lnTo>
                  <a:lnTo>
                    <a:pt x="1148699" y="784166"/>
                  </a:lnTo>
                  <a:lnTo>
                    <a:pt x="2139711" y="784166"/>
                  </a:lnTo>
                  <a:lnTo>
                    <a:pt x="2139711" y="0"/>
                  </a:lnTo>
                  <a:close/>
                </a:path>
              </a:pathLst>
            </a:custGeom>
            <a:solidFill>
              <a:srgbClr val="4B2667"/>
            </a:solidFill>
          </p:spPr>
          <p:txBody>
            <a:bodyPr wrap="square" lIns="0" tIns="0" rIns="0" bIns="0" rtlCol="0"/>
            <a:lstStyle/>
            <a:p>
              <a:endParaRPr/>
            </a:p>
          </p:txBody>
        </p:sp>
        <p:sp>
          <p:nvSpPr>
            <p:cNvPr id="22" name="object 22"/>
            <p:cNvSpPr/>
            <p:nvPr/>
          </p:nvSpPr>
          <p:spPr>
            <a:xfrm>
              <a:off x="10663847" y="0"/>
              <a:ext cx="1529715" cy="1994535"/>
            </a:xfrm>
            <a:custGeom>
              <a:avLst/>
              <a:gdLst/>
              <a:ahLst/>
              <a:cxnLst/>
              <a:rect l="l" t="t" r="r" b="b"/>
              <a:pathLst>
                <a:path w="1529715" h="1994535">
                  <a:moveTo>
                    <a:pt x="13457" y="0"/>
                  </a:moveTo>
                  <a:lnTo>
                    <a:pt x="0" y="0"/>
                  </a:lnTo>
                  <a:lnTo>
                    <a:pt x="2358" y="7324"/>
                  </a:lnTo>
                  <a:lnTo>
                    <a:pt x="20969" y="54530"/>
                  </a:lnTo>
                  <a:lnTo>
                    <a:pt x="42900" y="101345"/>
                  </a:lnTo>
                  <a:lnTo>
                    <a:pt x="68079" y="151400"/>
                  </a:lnTo>
                  <a:lnTo>
                    <a:pt x="95135" y="198032"/>
                  </a:lnTo>
                  <a:lnTo>
                    <a:pt x="123949" y="241439"/>
                  </a:lnTo>
                  <a:lnTo>
                    <a:pt x="154402" y="281819"/>
                  </a:lnTo>
                  <a:lnTo>
                    <a:pt x="186374" y="319369"/>
                  </a:lnTo>
                  <a:lnTo>
                    <a:pt x="219745" y="354285"/>
                  </a:lnTo>
                  <a:lnTo>
                    <a:pt x="254397" y="386765"/>
                  </a:lnTo>
                  <a:lnTo>
                    <a:pt x="290208" y="417006"/>
                  </a:lnTo>
                  <a:lnTo>
                    <a:pt x="327061" y="445206"/>
                  </a:lnTo>
                  <a:lnTo>
                    <a:pt x="364835" y="471561"/>
                  </a:lnTo>
                  <a:lnTo>
                    <a:pt x="403411" y="496268"/>
                  </a:lnTo>
                  <a:lnTo>
                    <a:pt x="442669" y="519524"/>
                  </a:lnTo>
                  <a:lnTo>
                    <a:pt x="482490" y="541528"/>
                  </a:lnTo>
                  <a:lnTo>
                    <a:pt x="522753" y="562475"/>
                  </a:lnTo>
                  <a:lnTo>
                    <a:pt x="563341" y="582564"/>
                  </a:lnTo>
                  <a:lnTo>
                    <a:pt x="604133" y="601991"/>
                  </a:lnTo>
                  <a:lnTo>
                    <a:pt x="783785" y="684934"/>
                  </a:lnTo>
                  <a:lnTo>
                    <a:pt x="831636" y="708108"/>
                  </a:lnTo>
                  <a:lnTo>
                    <a:pt x="878556" y="732105"/>
                  </a:lnTo>
                  <a:lnTo>
                    <a:pt x="924405" y="757278"/>
                  </a:lnTo>
                  <a:lnTo>
                    <a:pt x="969045" y="783981"/>
                  </a:lnTo>
                  <a:lnTo>
                    <a:pt x="1012333" y="812566"/>
                  </a:lnTo>
                  <a:lnTo>
                    <a:pt x="1054132" y="843386"/>
                  </a:lnTo>
                  <a:lnTo>
                    <a:pt x="1094301" y="876794"/>
                  </a:lnTo>
                  <a:lnTo>
                    <a:pt x="1132700" y="913142"/>
                  </a:lnTo>
                  <a:lnTo>
                    <a:pt x="1085125" y="931411"/>
                  </a:lnTo>
                  <a:lnTo>
                    <a:pt x="1040245" y="952200"/>
                  </a:lnTo>
                  <a:lnTo>
                    <a:pt x="998081" y="975498"/>
                  </a:lnTo>
                  <a:lnTo>
                    <a:pt x="958658" y="1001291"/>
                  </a:lnTo>
                  <a:lnTo>
                    <a:pt x="921998" y="1029570"/>
                  </a:lnTo>
                  <a:lnTo>
                    <a:pt x="888123" y="1060322"/>
                  </a:lnTo>
                  <a:lnTo>
                    <a:pt x="857420" y="1093097"/>
                  </a:lnTo>
                  <a:lnTo>
                    <a:pt x="829252" y="1128421"/>
                  </a:lnTo>
                  <a:lnTo>
                    <a:pt x="803626" y="1166274"/>
                  </a:lnTo>
                  <a:lnTo>
                    <a:pt x="780548" y="1206637"/>
                  </a:lnTo>
                  <a:lnTo>
                    <a:pt x="760026" y="1249490"/>
                  </a:lnTo>
                  <a:lnTo>
                    <a:pt x="742065" y="1294812"/>
                  </a:lnTo>
                  <a:lnTo>
                    <a:pt x="726673" y="1342584"/>
                  </a:lnTo>
                  <a:lnTo>
                    <a:pt x="713856" y="1392785"/>
                  </a:lnTo>
                  <a:lnTo>
                    <a:pt x="703620" y="1445396"/>
                  </a:lnTo>
                  <a:lnTo>
                    <a:pt x="695972" y="1500396"/>
                  </a:lnTo>
                  <a:lnTo>
                    <a:pt x="690919" y="1557765"/>
                  </a:lnTo>
                  <a:lnTo>
                    <a:pt x="688466" y="1617484"/>
                  </a:lnTo>
                  <a:lnTo>
                    <a:pt x="686100" y="1644889"/>
                  </a:lnTo>
                  <a:lnTo>
                    <a:pt x="684711" y="1680514"/>
                  </a:lnTo>
                  <a:lnTo>
                    <a:pt x="685518" y="1722130"/>
                  </a:lnTo>
                  <a:lnTo>
                    <a:pt x="689740" y="1767510"/>
                  </a:lnTo>
                  <a:lnTo>
                    <a:pt x="698593" y="1814423"/>
                  </a:lnTo>
                  <a:lnTo>
                    <a:pt x="713297" y="1860641"/>
                  </a:lnTo>
                  <a:lnTo>
                    <a:pt x="735069" y="1903936"/>
                  </a:lnTo>
                  <a:lnTo>
                    <a:pt x="765128" y="1942078"/>
                  </a:lnTo>
                  <a:lnTo>
                    <a:pt x="804691" y="1972838"/>
                  </a:lnTo>
                  <a:lnTo>
                    <a:pt x="854976" y="1993988"/>
                  </a:lnTo>
                  <a:lnTo>
                    <a:pt x="856780" y="1994217"/>
                  </a:lnTo>
                  <a:lnTo>
                    <a:pt x="917563" y="1988797"/>
                  </a:lnTo>
                  <a:lnTo>
                    <a:pt x="947352" y="1981415"/>
                  </a:lnTo>
                  <a:lnTo>
                    <a:pt x="857516" y="1981415"/>
                  </a:lnTo>
                  <a:lnTo>
                    <a:pt x="810107" y="1961108"/>
                  </a:lnTo>
                  <a:lnTo>
                    <a:pt x="772836" y="1931526"/>
                  </a:lnTo>
                  <a:lnTo>
                    <a:pt x="744551" y="1894812"/>
                  </a:lnTo>
                  <a:lnTo>
                    <a:pt x="724097" y="1853112"/>
                  </a:lnTo>
                  <a:lnTo>
                    <a:pt x="710322" y="1808570"/>
                  </a:lnTo>
                  <a:lnTo>
                    <a:pt x="702070" y="1763330"/>
                  </a:lnTo>
                  <a:lnTo>
                    <a:pt x="698189" y="1719537"/>
                  </a:lnTo>
                  <a:lnTo>
                    <a:pt x="697524" y="1679335"/>
                  </a:lnTo>
                  <a:lnTo>
                    <a:pt x="698923" y="1644870"/>
                  </a:lnTo>
                  <a:lnTo>
                    <a:pt x="701230" y="1618284"/>
                  </a:lnTo>
                  <a:lnTo>
                    <a:pt x="703742" y="1557023"/>
                  </a:lnTo>
                  <a:lnTo>
                    <a:pt x="708908" y="1498426"/>
                  </a:lnTo>
                  <a:lnTo>
                    <a:pt x="716735" y="1442485"/>
                  </a:lnTo>
                  <a:lnTo>
                    <a:pt x="727231" y="1389194"/>
                  </a:lnTo>
                  <a:lnTo>
                    <a:pt x="740401" y="1338544"/>
                  </a:lnTo>
                  <a:lnTo>
                    <a:pt x="756254" y="1290531"/>
                  </a:lnTo>
                  <a:lnTo>
                    <a:pt x="774797" y="1245145"/>
                  </a:lnTo>
                  <a:lnTo>
                    <a:pt x="796044" y="1202366"/>
                  </a:lnTo>
                  <a:lnTo>
                    <a:pt x="819979" y="1162229"/>
                  </a:lnTo>
                  <a:lnTo>
                    <a:pt x="846632" y="1124685"/>
                  </a:lnTo>
                  <a:lnTo>
                    <a:pt x="876004" y="1089740"/>
                  </a:lnTo>
                  <a:lnTo>
                    <a:pt x="908100" y="1057389"/>
                  </a:lnTo>
                  <a:lnTo>
                    <a:pt x="947800" y="1023828"/>
                  </a:lnTo>
                  <a:lnTo>
                    <a:pt x="991025" y="993579"/>
                  </a:lnTo>
                  <a:lnTo>
                    <a:pt x="1037781" y="966636"/>
                  </a:lnTo>
                  <a:lnTo>
                    <a:pt x="1088077" y="942993"/>
                  </a:lnTo>
                  <a:lnTo>
                    <a:pt x="1141920" y="922642"/>
                  </a:lnTo>
                  <a:lnTo>
                    <a:pt x="1159442" y="922642"/>
                  </a:lnTo>
                  <a:lnTo>
                    <a:pt x="1155306" y="918248"/>
                  </a:lnTo>
                  <a:lnTo>
                    <a:pt x="1188699" y="908608"/>
                  </a:lnTo>
                  <a:lnTo>
                    <a:pt x="1146060" y="908608"/>
                  </a:lnTo>
                  <a:lnTo>
                    <a:pt x="1110168" y="874103"/>
                  </a:lnTo>
                  <a:lnTo>
                    <a:pt x="1072607" y="842119"/>
                  </a:lnTo>
                  <a:lnTo>
                    <a:pt x="1033569" y="812415"/>
                  </a:lnTo>
                  <a:lnTo>
                    <a:pt x="993246" y="784750"/>
                  </a:lnTo>
                  <a:lnTo>
                    <a:pt x="951830" y="758885"/>
                  </a:lnTo>
                  <a:lnTo>
                    <a:pt x="909514" y="734578"/>
                  </a:lnTo>
                  <a:lnTo>
                    <a:pt x="866491" y="711590"/>
                  </a:lnTo>
                  <a:lnTo>
                    <a:pt x="822951" y="689680"/>
                  </a:lnTo>
                  <a:lnTo>
                    <a:pt x="779087" y="668608"/>
                  </a:lnTo>
                  <a:lnTo>
                    <a:pt x="605382" y="588446"/>
                  </a:lnTo>
                  <a:lnTo>
                    <a:pt x="562589" y="567968"/>
                  </a:lnTo>
                  <a:lnTo>
                    <a:pt x="520049" y="546720"/>
                  </a:lnTo>
                  <a:lnTo>
                    <a:pt x="477903" y="524473"/>
                  </a:lnTo>
                  <a:lnTo>
                    <a:pt x="436293" y="500996"/>
                  </a:lnTo>
                  <a:lnTo>
                    <a:pt x="395359" y="476059"/>
                  </a:lnTo>
                  <a:lnTo>
                    <a:pt x="355244" y="449432"/>
                  </a:lnTo>
                  <a:lnTo>
                    <a:pt x="316090" y="420884"/>
                  </a:lnTo>
                  <a:lnTo>
                    <a:pt x="278037" y="390186"/>
                  </a:lnTo>
                  <a:lnTo>
                    <a:pt x="241226" y="357107"/>
                  </a:lnTo>
                  <a:lnTo>
                    <a:pt x="205801" y="321417"/>
                  </a:lnTo>
                  <a:lnTo>
                    <a:pt x="171901" y="282886"/>
                  </a:lnTo>
                  <a:lnTo>
                    <a:pt x="139669" y="241283"/>
                  </a:lnTo>
                  <a:lnTo>
                    <a:pt x="109246" y="196379"/>
                  </a:lnTo>
                  <a:lnTo>
                    <a:pt x="80774" y="147943"/>
                  </a:lnTo>
                  <a:lnTo>
                    <a:pt x="54394" y="95745"/>
                  </a:lnTo>
                  <a:lnTo>
                    <a:pt x="32826" y="49710"/>
                  </a:lnTo>
                  <a:lnTo>
                    <a:pt x="14522" y="3304"/>
                  </a:lnTo>
                  <a:lnTo>
                    <a:pt x="13457" y="0"/>
                  </a:lnTo>
                  <a:close/>
                </a:path>
                <a:path w="1529715" h="1994535">
                  <a:moveTo>
                    <a:pt x="1159442" y="922642"/>
                  </a:moveTo>
                  <a:lnTo>
                    <a:pt x="1141920" y="922642"/>
                  </a:lnTo>
                  <a:lnTo>
                    <a:pt x="1146740" y="927738"/>
                  </a:lnTo>
                  <a:lnTo>
                    <a:pt x="1151524" y="932891"/>
                  </a:lnTo>
                  <a:lnTo>
                    <a:pt x="1184503" y="979705"/>
                  </a:lnTo>
                  <a:lnTo>
                    <a:pt x="1205413" y="1019265"/>
                  </a:lnTo>
                  <a:lnTo>
                    <a:pt x="1223709" y="1061678"/>
                  </a:lnTo>
                  <a:lnTo>
                    <a:pt x="1239376" y="1106578"/>
                  </a:lnTo>
                  <a:lnTo>
                    <a:pt x="1252397" y="1153597"/>
                  </a:lnTo>
                  <a:lnTo>
                    <a:pt x="1262757" y="1202380"/>
                  </a:lnTo>
                  <a:lnTo>
                    <a:pt x="1270435" y="1252518"/>
                  </a:lnTo>
                  <a:lnTo>
                    <a:pt x="1275421" y="1303685"/>
                  </a:lnTo>
                  <a:lnTo>
                    <a:pt x="1277697" y="1355499"/>
                  </a:lnTo>
                  <a:lnTo>
                    <a:pt x="1277245" y="1407592"/>
                  </a:lnTo>
                  <a:lnTo>
                    <a:pt x="1274051" y="1459597"/>
                  </a:lnTo>
                  <a:lnTo>
                    <a:pt x="1268097" y="1511146"/>
                  </a:lnTo>
                  <a:lnTo>
                    <a:pt x="1259368" y="1561870"/>
                  </a:lnTo>
                  <a:lnTo>
                    <a:pt x="1247848" y="1611403"/>
                  </a:lnTo>
                  <a:lnTo>
                    <a:pt x="1233520" y="1659376"/>
                  </a:lnTo>
                  <a:lnTo>
                    <a:pt x="1216369" y="1705421"/>
                  </a:lnTo>
                  <a:lnTo>
                    <a:pt x="1196378" y="1749170"/>
                  </a:lnTo>
                  <a:lnTo>
                    <a:pt x="1176998" y="1784488"/>
                  </a:lnTo>
                  <a:lnTo>
                    <a:pt x="1153715" y="1820157"/>
                  </a:lnTo>
                  <a:lnTo>
                    <a:pt x="1126243" y="1855009"/>
                  </a:lnTo>
                  <a:lnTo>
                    <a:pt x="1094297" y="1887872"/>
                  </a:lnTo>
                  <a:lnTo>
                    <a:pt x="1057594" y="1917578"/>
                  </a:lnTo>
                  <a:lnTo>
                    <a:pt x="1015848" y="1942955"/>
                  </a:lnTo>
                  <a:lnTo>
                    <a:pt x="968777" y="1962833"/>
                  </a:lnTo>
                  <a:lnTo>
                    <a:pt x="916094" y="1976043"/>
                  </a:lnTo>
                  <a:lnTo>
                    <a:pt x="857516" y="1981415"/>
                  </a:lnTo>
                  <a:lnTo>
                    <a:pt x="947352" y="1981415"/>
                  </a:lnTo>
                  <a:lnTo>
                    <a:pt x="1021006" y="1954810"/>
                  </a:lnTo>
                  <a:lnTo>
                    <a:pt x="1064262" y="1928667"/>
                  </a:lnTo>
                  <a:lnTo>
                    <a:pt x="1102270" y="1898041"/>
                  </a:lnTo>
                  <a:lnTo>
                    <a:pt x="1135330" y="1864143"/>
                  </a:lnTo>
                  <a:lnTo>
                    <a:pt x="1163739" y="1828185"/>
                  </a:lnTo>
                  <a:lnTo>
                    <a:pt x="1187794" y="1791378"/>
                  </a:lnTo>
                  <a:lnTo>
                    <a:pt x="1207795" y="1754936"/>
                  </a:lnTo>
                  <a:lnTo>
                    <a:pt x="1227044" y="1713036"/>
                  </a:lnTo>
                  <a:lnTo>
                    <a:pt x="1243715" y="1669031"/>
                  </a:lnTo>
                  <a:lnTo>
                    <a:pt x="1257822" y="1623236"/>
                  </a:lnTo>
                  <a:lnTo>
                    <a:pt x="1269379" y="1575967"/>
                  </a:lnTo>
                  <a:lnTo>
                    <a:pt x="1278399" y="1527536"/>
                  </a:lnTo>
                  <a:lnTo>
                    <a:pt x="1284895" y="1478260"/>
                  </a:lnTo>
                  <a:lnTo>
                    <a:pt x="1288882" y="1428451"/>
                  </a:lnTo>
                  <a:lnTo>
                    <a:pt x="1290373" y="1378426"/>
                  </a:lnTo>
                  <a:lnTo>
                    <a:pt x="1289381" y="1328497"/>
                  </a:lnTo>
                  <a:lnTo>
                    <a:pt x="1285921" y="1278980"/>
                  </a:lnTo>
                  <a:lnTo>
                    <a:pt x="1280005" y="1230190"/>
                  </a:lnTo>
                  <a:lnTo>
                    <a:pt x="1271648" y="1182440"/>
                  </a:lnTo>
                  <a:lnTo>
                    <a:pt x="1260862" y="1136045"/>
                  </a:lnTo>
                  <a:lnTo>
                    <a:pt x="1247662" y="1091320"/>
                  </a:lnTo>
                  <a:lnTo>
                    <a:pt x="1232062" y="1048579"/>
                  </a:lnTo>
                  <a:lnTo>
                    <a:pt x="1214074" y="1008136"/>
                  </a:lnTo>
                  <a:lnTo>
                    <a:pt x="1193712" y="970307"/>
                  </a:lnTo>
                  <a:lnTo>
                    <a:pt x="1170990" y="935405"/>
                  </a:lnTo>
                  <a:lnTo>
                    <a:pt x="1160602" y="923874"/>
                  </a:lnTo>
                  <a:lnTo>
                    <a:pt x="1159442" y="922642"/>
                  </a:lnTo>
                  <a:close/>
                </a:path>
                <a:path w="1529715" h="1994535">
                  <a:moveTo>
                    <a:pt x="1529346" y="846136"/>
                  </a:moveTo>
                  <a:lnTo>
                    <a:pt x="1503061" y="849107"/>
                  </a:lnTo>
                  <a:lnTo>
                    <a:pt x="1445920" y="857745"/>
                  </a:lnTo>
                  <a:lnTo>
                    <a:pt x="1390869" y="861262"/>
                  </a:lnTo>
                  <a:lnTo>
                    <a:pt x="1337828" y="866769"/>
                  </a:lnTo>
                  <a:lnTo>
                    <a:pt x="1286813" y="874261"/>
                  </a:lnTo>
                  <a:lnTo>
                    <a:pt x="1237836" y="883735"/>
                  </a:lnTo>
                  <a:lnTo>
                    <a:pt x="1190914" y="895185"/>
                  </a:lnTo>
                  <a:lnTo>
                    <a:pt x="1146060" y="908608"/>
                  </a:lnTo>
                  <a:lnTo>
                    <a:pt x="1188699" y="908608"/>
                  </a:lnTo>
                  <a:lnTo>
                    <a:pt x="1198827" y="905685"/>
                  </a:lnTo>
                  <a:lnTo>
                    <a:pt x="1244376" y="894968"/>
                  </a:lnTo>
                  <a:lnTo>
                    <a:pt x="1291955" y="886096"/>
                  </a:lnTo>
                  <a:lnTo>
                    <a:pt x="1341563" y="879064"/>
                  </a:lnTo>
                  <a:lnTo>
                    <a:pt x="1393202" y="873869"/>
                  </a:lnTo>
                  <a:lnTo>
                    <a:pt x="1446872" y="870508"/>
                  </a:lnTo>
                  <a:lnTo>
                    <a:pt x="1447660" y="870432"/>
                  </a:lnTo>
                  <a:lnTo>
                    <a:pt x="1512641" y="860780"/>
                  </a:lnTo>
                  <a:lnTo>
                    <a:pt x="1529346" y="859041"/>
                  </a:lnTo>
                  <a:lnTo>
                    <a:pt x="1529346" y="846136"/>
                  </a:lnTo>
                  <a:close/>
                </a:path>
              </a:pathLst>
            </a:custGeom>
            <a:solidFill>
              <a:srgbClr val="15747C"/>
            </a:solidFill>
          </p:spPr>
          <p:txBody>
            <a:bodyPr wrap="square" lIns="0" tIns="0" rIns="0" bIns="0" rtlCol="0"/>
            <a:lstStyle/>
            <a:p>
              <a:endParaRPr/>
            </a:p>
          </p:txBody>
        </p:sp>
      </p:grpSp>
      <p:sp>
        <p:nvSpPr>
          <p:cNvPr id="35" name="object 35"/>
          <p:cNvSpPr txBox="1">
            <a:spLocks noGrp="1"/>
          </p:cNvSpPr>
          <p:nvPr>
            <p:ph type="title"/>
          </p:nvPr>
        </p:nvSpPr>
        <p:spPr>
          <a:xfrm>
            <a:off x="2120914" y="146753"/>
            <a:ext cx="7482741" cy="594393"/>
          </a:xfrm>
          <a:prstGeom prst="rect">
            <a:avLst/>
          </a:prstGeom>
        </p:spPr>
        <p:txBody>
          <a:bodyPr vert="horz" wrap="square" lIns="0" tIns="161925" rIns="0" bIns="0" rtlCol="0" anchor="t">
            <a:spAutoFit/>
          </a:bodyPr>
          <a:lstStyle/>
          <a:p>
            <a:pPr algn="ctr">
              <a:spcBef>
                <a:spcPts val="1275"/>
              </a:spcBef>
              <a:tabLst>
                <a:tab pos="1569085" algn="l"/>
                <a:tab pos="3059430" algn="l"/>
              </a:tabLst>
            </a:pPr>
            <a:r>
              <a:rPr lang="es-EC" sz="2800" spc="10" dirty="0">
                <a:solidFill>
                  <a:srgbClr val="15747C"/>
                </a:solidFill>
              </a:rPr>
              <a:t>VALORACIÓN Y SELECCIÓN DE LA IDEA</a:t>
            </a:r>
            <a:endParaRPr sz="2800" dirty="0"/>
          </a:p>
        </p:txBody>
      </p:sp>
      <p:sp>
        <p:nvSpPr>
          <p:cNvPr id="23" name="object 17">
            <a:extLst>
              <a:ext uri="{FF2B5EF4-FFF2-40B4-BE49-F238E27FC236}">
                <a16:creationId xmlns:a16="http://schemas.microsoft.com/office/drawing/2014/main" id="{709E5147-559C-5D8B-95EC-732C9CB053EA}"/>
              </a:ext>
            </a:extLst>
          </p:cNvPr>
          <p:cNvSpPr txBox="1"/>
          <p:nvPr/>
        </p:nvSpPr>
        <p:spPr>
          <a:xfrm flipH="1">
            <a:off x="1511802" y="6212522"/>
            <a:ext cx="6052184" cy="196208"/>
          </a:xfrm>
          <a:prstGeom prst="rect">
            <a:avLst/>
          </a:prstGeom>
        </p:spPr>
        <p:txBody>
          <a:bodyPr vert="horz" wrap="square" lIns="0" tIns="11430" rIns="0" bIns="0" rtlCol="0" anchor="t">
            <a:spAutoFit/>
          </a:bodyPr>
          <a:lstStyle/>
          <a:p>
            <a:pPr marL="12700">
              <a:spcBef>
                <a:spcPts val="90"/>
              </a:spcBef>
            </a:pPr>
            <a:r>
              <a:rPr lang="es-EC" sz="1200" i="1" dirty="0">
                <a:latin typeface="Calibri"/>
                <a:cs typeface="Calibri"/>
              </a:rPr>
              <a:t>*Idea seleccionada</a:t>
            </a:r>
          </a:p>
        </p:txBody>
      </p:sp>
      <p:graphicFrame>
        <p:nvGraphicFramePr>
          <p:cNvPr id="24" name="Tabla 23">
            <a:extLst>
              <a:ext uri="{FF2B5EF4-FFF2-40B4-BE49-F238E27FC236}">
                <a16:creationId xmlns:a16="http://schemas.microsoft.com/office/drawing/2014/main" id="{01F928D0-F312-3EC3-9819-A730A4E3EDA2}"/>
              </a:ext>
            </a:extLst>
          </p:cNvPr>
          <p:cNvGraphicFramePr>
            <a:graphicFrameLocks noGrp="1"/>
          </p:cNvGraphicFramePr>
          <p:nvPr>
            <p:extLst>
              <p:ext uri="{D42A27DB-BD31-4B8C-83A1-F6EECF244321}">
                <p14:modId xmlns:p14="http://schemas.microsoft.com/office/powerpoint/2010/main" val="2440955292"/>
              </p:ext>
            </p:extLst>
          </p:nvPr>
        </p:nvGraphicFramePr>
        <p:xfrm>
          <a:off x="991819" y="990600"/>
          <a:ext cx="9926707" cy="5227798"/>
        </p:xfrm>
        <a:graphic>
          <a:graphicData uri="http://schemas.openxmlformats.org/drawingml/2006/table">
            <a:tbl>
              <a:tblPr>
                <a:tableStyleId>{5C22544A-7EE6-4342-B048-85BDC9FD1C3A}</a:tableStyleId>
              </a:tblPr>
              <a:tblGrid>
                <a:gridCol w="3200400">
                  <a:extLst>
                    <a:ext uri="{9D8B030D-6E8A-4147-A177-3AD203B41FA5}">
                      <a16:colId xmlns:a16="http://schemas.microsoft.com/office/drawing/2014/main" val="1262262370"/>
                    </a:ext>
                  </a:extLst>
                </a:gridCol>
                <a:gridCol w="1371600">
                  <a:extLst>
                    <a:ext uri="{9D8B030D-6E8A-4147-A177-3AD203B41FA5}">
                      <a16:colId xmlns:a16="http://schemas.microsoft.com/office/drawing/2014/main" val="3071112179"/>
                    </a:ext>
                  </a:extLst>
                </a:gridCol>
                <a:gridCol w="1371600">
                  <a:extLst>
                    <a:ext uri="{9D8B030D-6E8A-4147-A177-3AD203B41FA5}">
                      <a16:colId xmlns:a16="http://schemas.microsoft.com/office/drawing/2014/main" val="426631432"/>
                    </a:ext>
                  </a:extLst>
                </a:gridCol>
                <a:gridCol w="1371600">
                  <a:extLst>
                    <a:ext uri="{9D8B030D-6E8A-4147-A177-3AD203B41FA5}">
                      <a16:colId xmlns:a16="http://schemas.microsoft.com/office/drawing/2014/main" val="3300665260"/>
                    </a:ext>
                  </a:extLst>
                </a:gridCol>
                <a:gridCol w="1371600">
                  <a:extLst>
                    <a:ext uri="{9D8B030D-6E8A-4147-A177-3AD203B41FA5}">
                      <a16:colId xmlns:a16="http://schemas.microsoft.com/office/drawing/2014/main" val="1408007317"/>
                    </a:ext>
                  </a:extLst>
                </a:gridCol>
                <a:gridCol w="1239907">
                  <a:extLst>
                    <a:ext uri="{9D8B030D-6E8A-4147-A177-3AD203B41FA5}">
                      <a16:colId xmlns:a16="http://schemas.microsoft.com/office/drawing/2014/main" val="1384580875"/>
                    </a:ext>
                  </a:extLst>
                </a:gridCol>
              </a:tblGrid>
              <a:tr h="425946">
                <a:tc rowSpan="2">
                  <a:txBody>
                    <a:bodyPr/>
                    <a:lstStyle/>
                    <a:p>
                      <a:pPr algn="ctr" fontAlgn="ctr"/>
                      <a:r>
                        <a:rPr lang="es-EC" sz="1400" u="none" strike="noStrike" dirty="0">
                          <a:effectLst/>
                          <a:latin typeface="+mn-lt"/>
                        </a:rPr>
                        <a:t>Propuesta</a:t>
                      </a:r>
                      <a:endParaRPr lang="es-EC" sz="1400" b="1" i="0" u="none" strike="noStrike" dirty="0">
                        <a:solidFill>
                          <a:srgbClr val="FFFFFF"/>
                        </a:solidFill>
                        <a:effectLst/>
                        <a:latin typeface="+mn-lt"/>
                      </a:endParaRPr>
                    </a:p>
                  </a:txBody>
                  <a:tcPr marL="4545" marR="4545" marT="4545" marB="0" anchor="ctr">
                    <a:solidFill>
                      <a:schemeClr val="accent5">
                        <a:lumMod val="75000"/>
                      </a:schemeClr>
                    </a:solidFill>
                  </a:tcPr>
                </a:tc>
                <a:tc>
                  <a:txBody>
                    <a:bodyPr/>
                    <a:lstStyle/>
                    <a:p>
                      <a:pPr algn="ctr" fontAlgn="ctr"/>
                      <a:r>
                        <a:rPr lang="es-EC" sz="1400" u="none" strike="noStrike" dirty="0">
                          <a:effectLst/>
                          <a:latin typeface="+mn-lt"/>
                        </a:rPr>
                        <a:t>Originalidad</a:t>
                      </a:r>
                      <a:endParaRPr lang="es-EC" sz="1400" b="1" i="0" u="none" strike="noStrike" dirty="0">
                        <a:solidFill>
                          <a:srgbClr val="FFFFFF"/>
                        </a:solidFill>
                        <a:effectLst/>
                        <a:latin typeface="+mn-lt"/>
                      </a:endParaRPr>
                    </a:p>
                  </a:txBody>
                  <a:tcPr marL="4545" marR="4545" marT="4545" marB="0" anchor="ctr">
                    <a:solidFill>
                      <a:schemeClr val="accent5">
                        <a:lumMod val="75000"/>
                      </a:schemeClr>
                    </a:solidFill>
                  </a:tcPr>
                </a:tc>
                <a:tc>
                  <a:txBody>
                    <a:bodyPr/>
                    <a:lstStyle/>
                    <a:p>
                      <a:pPr algn="ctr" fontAlgn="ctr"/>
                      <a:r>
                        <a:rPr lang="es-EC" sz="1400" u="none" strike="noStrike" dirty="0">
                          <a:effectLst/>
                          <a:latin typeface="+mn-lt"/>
                        </a:rPr>
                        <a:t>Soluciona problema </a:t>
                      </a:r>
                      <a:endParaRPr lang="es-EC" sz="1400" b="1" i="0" u="none" strike="noStrike" dirty="0">
                        <a:solidFill>
                          <a:srgbClr val="FFFFFF"/>
                        </a:solidFill>
                        <a:effectLst/>
                        <a:latin typeface="+mn-lt"/>
                      </a:endParaRPr>
                    </a:p>
                  </a:txBody>
                  <a:tcPr marL="4545" marR="4545" marT="4545" marB="0" anchor="ctr">
                    <a:solidFill>
                      <a:schemeClr val="accent5">
                        <a:lumMod val="75000"/>
                      </a:schemeClr>
                    </a:solidFill>
                  </a:tcPr>
                </a:tc>
                <a:tc>
                  <a:txBody>
                    <a:bodyPr/>
                    <a:lstStyle/>
                    <a:p>
                      <a:pPr algn="ctr" fontAlgn="ctr"/>
                      <a:r>
                        <a:rPr lang="es-EC" sz="1400" u="none" strike="noStrike" dirty="0">
                          <a:effectLst/>
                          <a:latin typeface="+mn-lt"/>
                        </a:rPr>
                        <a:t>Es económica</a:t>
                      </a:r>
                      <a:endParaRPr lang="es-EC" sz="1400" b="1" i="0" u="none" strike="noStrike" dirty="0">
                        <a:solidFill>
                          <a:srgbClr val="FFFFFF"/>
                        </a:solidFill>
                        <a:effectLst/>
                        <a:latin typeface="+mn-lt"/>
                      </a:endParaRPr>
                    </a:p>
                  </a:txBody>
                  <a:tcPr marL="4545" marR="4545" marT="4545" marB="0" anchor="ctr">
                    <a:solidFill>
                      <a:schemeClr val="accent5">
                        <a:lumMod val="75000"/>
                      </a:schemeClr>
                    </a:solidFill>
                  </a:tcPr>
                </a:tc>
                <a:tc>
                  <a:txBody>
                    <a:bodyPr/>
                    <a:lstStyle/>
                    <a:p>
                      <a:pPr algn="ctr" fontAlgn="ctr"/>
                      <a:r>
                        <a:rPr lang="es-EC" sz="1400" u="none" strike="noStrike" dirty="0">
                          <a:effectLst/>
                          <a:latin typeface="+mn-lt"/>
                        </a:rPr>
                        <a:t>Es fácil de implementar</a:t>
                      </a:r>
                      <a:endParaRPr lang="es-EC" sz="1400" b="1" i="0" u="none" strike="noStrike" dirty="0">
                        <a:solidFill>
                          <a:srgbClr val="FFFFFF"/>
                        </a:solidFill>
                        <a:effectLst/>
                        <a:latin typeface="+mn-lt"/>
                      </a:endParaRPr>
                    </a:p>
                  </a:txBody>
                  <a:tcPr marL="4545" marR="4545" marT="4545" marB="0" anchor="ctr">
                    <a:solidFill>
                      <a:schemeClr val="accent5">
                        <a:lumMod val="75000"/>
                      </a:schemeClr>
                    </a:solidFill>
                  </a:tcPr>
                </a:tc>
                <a:tc rowSpan="2">
                  <a:txBody>
                    <a:bodyPr/>
                    <a:lstStyle/>
                    <a:p>
                      <a:pPr algn="ctr" fontAlgn="ctr"/>
                      <a:r>
                        <a:rPr lang="es-EC" sz="1400" u="none" strike="noStrike" dirty="0">
                          <a:effectLst/>
                          <a:latin typeface="+mn-lt"/>
                        </a:rPr>
                        <a:t>Puntaje Total</a:t>
                      </a:r>
                      <a:endParaRPr lang="es-EC" sz="1400" b="1" i="0" u="none" strike="noStrike" dirty="0">
                        <a:solidFill>
                          <a:srgbClr val="FFFFFF"/>
                        </a:solidFill>
                        <a:effectLst/>
                        <a:latin typeface="+mn-lt"/>
                      </a:endParaRPr>
                    </a:p>
                  </a:txBody>
                  <a:tcPr marL="4545" marR="4545" marT="4545" marB="0" anchor="ctr">
                    <a:solidFill>
                      <a:schemeClr val="accent5">
                        <a:lumMod val="75000"/>
                      </a:schemeClr>
                    </a:solidFill>
                  </a:tcPr>
                </a:tc>
                <a:extLst>
                  <a:ext uri="{0D108BD9-81ED-4DB2-BD59-A6C34878D82A}">
                    <a16:rowId xmlns:a16="http://schemas.microsoft.com/office/drawing/2014/main" val="2397807748"/>
                  </a:ext>
                </a:extLst>
              </a:tr>
              <a:tr h="212973">
                <a:tc vMerge="1">
                  <a:txBody>
                    <a:bodyPr/>
                    <a:lstStyle/>
                    <a:p>
                      <a:endParaRPr lang="es-EC"/>
                    </a:p>
                  </a:txBody>
                  <a:tcPr/>
                </a:tc>
                <a:tc>
                  <a:txBody>
                    <a:bodyPr/>
                    <a:lstStyle/>
                    <a:p>
                      <a:pPr algn="ctr" fontAlgn="ctr"/>
                      <a:r>
                        <a:rPr lang="es-EC" sz="1400" u="none" strike="noStrike" dirty="0">
                          <a:effectLst/>
                          <a:latin typeface="+mn-lt"/>
                        </a:rPr>
                        <a:t>( 0 – 5 )</a:t>
                      </a:r>
                      <a:endParaRPr lang="es-EC" sz="1400" b="1" i="0" u="none" strike="noStrike" dirty="0">
                        <a:solidFill>
                          <a:srgbClr val="FFFFFF"/>
                        </a:solidFill>
                        <a:effectLst/>
                        <a:latin typeface="+mn-lt"/>
                      </a:endParaRPr>
                    </a:p>
                  </a:txBody>
                  <a:tcPr marL="4545" marR="4545" marT="4545" marB="0" anchor="ctr">
                    <a:solidFill>
                      <a:schemeClr val="accent5">
                        <a:lumMod val="75000"/>
                      </a:schemeClr>
                    </a:solidFill>
                  </a:tcPr>
                </a:tc>
                <a:tc>
                  <a:txBody>
                    <a:bodyPr/>
                    <a:lstStyle/>
                    <a:p>
                      <a:pPr algn="ctr" fontAlgn="ctr"/>
                      <a:r>
                        <a:rPr lang="es-EC" sz="1400" u="none" strike="noStrike" dirty="0">
                          <a:effectLst/>
                          <a:latin typeface="+mn-lt"/>
                        </a:rPr>
                        <a:t>( 0 – 5 )</a:t>
                      </a:r>
                      <a:endParaRPr lang="es-EC" sz="1400" b="1" i="0" u="none" strike="noStrike" dirty="0">
                        <a:solidFill>
                          <a:srgbClr val="FFFFFF"/>
                        </a:solidFill>
                        <a:effectLst/>
                        <a:latin typeface="+mn-lt"/>
                      </a:endParaRPr>
                    </a:p>
                  </a:txBody>
                  <a:tcPr marL="4545" marR="4545" marT="4545" marB="0" anchor="ctr">
                    <a:solidFill>
                      <a:schemeClr val="accent5">
                        <a:lumMod val="75000"/>
                      </a:schemeClr>
                    </a:solidFill>
                  </a:tcPr>
                </a:tc>
                <a:tc>
                  <a:txBody>
                    <a:bodyPr/>
                    <a:lstStyle/>
                    <a:p>
                      <a:pPr algn="ctr" fontAlgn="ctr"/>
                      <a:r>
                        <a:rPr lang="es-EC" sz="1400" u="none" strike="noStrike" dirty="0">
                          <a:effectLst/>
                          <a:latin typeface="+mn-lt"/>
                        </a:rPr>
                        <a:t>( 0 – 5 )</a:t>
                      </a:r>
                      <a:endParaRPr lang="es-EC" sz="1400" b="1" i="0" u="none" strike="noStrike" dirty="0">
                        <a:solidFill>
                          <a:srgbClr val="FFFFFF"/>
                        </a:solidFill>
                        <a:effectLst/>
                        <a:latin typeface="+mn-lt"/>
                      </a:endParaRPr>
                    </a:p>
                  </a:txBody>
                  <a:tcPr marL="4545" marR="4545" marT="4545" marB="0" anchor="ctr">
                    <a:solidFill>
                      <a:schemeClr val="accent5">
                        <a:lumMod val="75000"/>
                      </a:schemeClr>
                    </a:solidFill>
                  </a:tcPr>
                </a:tc>
                <a:tc>
                  <a:txBody>
                    <a:bodyPr/>
                    <a:lstStyle/>
                    <a:p>
                      <a:pPr algn="ctr" fontAlgn="ctr"/>
                      <a:r>
                        <a:rPr lang="es-EC" sz="1400" u="none" strike="noStrike" dirty="0">
                          <a:effectLst/>
                          <a:latin typeface="+mn-lt"/>
                        </a:rPr>
                        <a:t>( 0 – 5 )</a:t>
                      </a:r>
                      <a:endParaRPr lang="es-EC" sz="1400" b="1" i="0" u="none" strike="noStrike" dirty="0">
                        <a:solidFill>
                          <a:srgbClr val="FFFFFF"/>
                        </a:solidFill>
                        <a:effectLst/>
                        <a:latin typeface="+mn-lt"/>
                      </a:endParaRPr>
                    </a:p>
                  </a:txBody>
                  <a:tcPr marL="4545" marR="4545" marT="4545" marB="0" anchor="ctr">
                    <a:solidFill>
                      <a:schemeClr val="accent5">
                        <a:lumMod val="75000"/>
                      </a:schemeClr>
                    </a:solidFill>
                  </a:tcPr>
                </a:tc>
                <a:tc vMerge="1">
                  <a:txBody>
                    <a:bodyPr/>
                    <a:lstStyle/>
                    <a:p>
                      <a:endParaRPr lang="es-EC"/>
                    </a:p>
                  </a:txBody>
                  <a:tcPr/>
                </a:tc>
                <a:extLst>
                  <a:ext uri="{0D108BD9-81ED-4DB2-BD59-A6C34878D82A}">
                    <a16:rowId xmlns:a16="http://schemas.microsoft.com/office/drawing/2014/main" val="2890529034"/>
                  </a:ext>
                </a:extLst>
              </a:tr>
              <a:tr h="212973">
                <a:tc rowSpan="7">
                  <a:txBody>
                    <a:bodyPr/>
                    <a:lstStyle/>
                    <a:p>
                      <a:pPr algn="ctr" fontAlgn="ctr"/>
                      <a:r>
                        <a:rPr lang="es-EC" sz="1400" u="none" strike="noStrike" dirty="0">
                          <a:effectLst/>
                          <a:latin typeface="+mn-lt"/>
                        </a:rPr>
                        <a:t>Implementar un proceso de contratación de los habitantes por parte del Patronato</a:t>
                      </a:r>
                      <a:endParaRPr lang="es-EC" sz="1400" b="0" i="0" u="none" strike="noStrike" dirty="0">
                        <a:solidFill>
                          <a:srgbClr val="0D0D0D"/>
                        </a:solidFill>
                        <a:effectLst/>
                        <a:latin typeface="+mn-lt"/>
                      </a:endParaRPr>
                    </a:p>
                  </a:txBody>
                  <a:tcPr marL="4545" marR="4545" marT="4545" marB="0" anchor="ctr">
                    <a:solidFill>
                      <a:schemeClr val="accent5">
                        <a:lumMod val="20000"/>
                        <a:lumOff val="80000"/>
                      </a:schemeClr>
                    </a:solidFill>
                  </a:tcPr>
                </a:tc>
                <a:tc>
                  <a:txBody>
                    <a:bodyPr/>
                    <a:lstStyle/>
                    <a:p>
                      <a:pPr algn="ctr" fontAlgn="ctr"/>
                      <a:r>
                        <a:rPr lang="es-EC" sz="1400" u="none" strike="noStrike" dirty="0">
                          <a:effectLst/>
                          <a:latin typeface="+mn-lt"/>
                        </a:rPr>
                        <a:t>1.00</a:t>
                      </a:r>
                      <a:endParaRPr lang="es-EC" sz="1400" b="0" i="0" u="none" strike="noStrike" dirty="0">
                        <a:solidFill>
                          <a:srgbClr val="000000"/>
                        </a:solidFill>
                        <a:effectLst/>
                        <a:latin typeface="+mn-lt"/>
                      </a:endParaRPr>
                    </a:p>
                  </a:txBody>
                  <a:tcPr marL="4545" marR="4545" marT="4545" marB="0" anchor="ctr">
                    <a:solidFill>
                      <a:schemeClr val="accent5">
                        <a:lumMod val="20000"/>
                        <a:lumOff val="80000"/>
                      </a:schemeClr>
                    </a:solidFill>
                  </a:tcPr>
                </a:tc>
                <a:tc>
                  <a:txBody>
                    <a:bodyPr/>
                    <a:lstStyle/>
                    <a:p>
                      <a:pPr algn="ctr" fontAlgn="ctr"/>
                      <a:r>
                        <a:rPr lang="es-EC" sz="1400" u="none" strike="noStrike" dirty="0">
                          <a:effectLst/>
                          <a:latin typeface="+mn-lt"/>
                        </a:rPr>
                        <a:t>4.00</a:t>
                      </a:r>
                      <a:endParaRPr lang="es-EC" sz="1400" b="0" i="0" u="none" strike="noStrike" dirty="0">
                        <a:solidFill>
                          <a:srgbClr val="000000"/>
                        </a:solidFill>
                        <a:effectLst/>
                        <a:latin typeface="+mn-lt"/>
                      </a:endParaRPr>
                    </a:p>
                  </a:txBody>
                  <a:tcPr marL="4545" marR="4545" marT="4545" marB="0" anchor="ctr">
                    <a:solidFill>
                      <a:schemeClr val="accent5">
                        <a:lumMod val="20000"/>
                        <a:lumOff val="80000"/>
                      </a:schemeClr>
                    </a:solidFill>
                  </a:tcPr>
                </a:tc>
                <a:tc>
                  <a:txBody>
                    <a:bodyPr/>
                    <a:lstStyle/>
                    <a:p>
                      <a:pPr algn="ctr" fontAlgn="ctr"/>
                      <a:r>
                        <a:rPr lang="es-EC" sz="1400" u="none" strike="noStrike" dirty="0">
                          <a:effectLst/>
                          <a:latin typeface="+mn-lt"/>
                        </a:rPr>
                        <a:t>5.00</a:t>
                      </a:r>
                      <a:endParaRPr lang="es-EC" sz="1400" b="0" i="0" u="none" strike="noStrike" dirty="0">
                        <a:solidFill>
                          <a:srgbClr val="000000"/>
                        </a:solidFill>
                        <a:effectLst/>
                        <a:latin typeface="+mn-lt"/>
                      </a:endParaRPr>
                    </a:p>
                  </a:txBody>
                  <a:tcPr marL="4545" marR="4545" marT="4545" marB="0" anchor="ctr">
                    <a:solidFill>
                      <a:schemeClr val="accent5">
                        <a:lumMod val="20000"/>
                        <a:lumOff val="80000"/>
                      </a:schemeClr>
                    </a:solidFill>
                  </a:tcPr>
                </a:tc>
                <a:tc>
                  <a:txBody>
                    <a:bodyPr/>
                    <a:lstStyle/>
                    <a:p>
                      <a:pPr algn="ctr" fontAlgn="ctr"/>
                      <a:r>
                        <a:rPr lang="es-EC" sz="1400" u="none" strike="noStrike" dirty="0">
                          <a:effectLst/>
                          <a:latin typeface="+mn-lt"/>
                        </a:rPr>
                        <a:t>5.00</a:t>
                      </a:r>
                      <a:endParaRPr lang="es-EC" sz="1400" b="0" i="0" u="none" strike="noStrike" dirty="0">
                        <a:solidFill>
                          <a:srgbClr val="000000"/>
                        </a:solidFill>
                        <a:effectLst/>
                        <a:latin typeface="+mn-lt"/>
                      </a:endParaRPr>
                    </a:p>
                  </a:txBody>
                  <a:tcPr marL="4545" marR="4545" marT="4545" marB="0" anchor="ctr">
                    <a:solidFill>
                      <a:schemeClr val="accent5">
                        <a:lumMod val="20000"/>
                        <a:lumOff val="80000"/>
                      </a:schemeClr>
                    </a:solidFill>
                  </a:tcPr>
                </a:tc>
                <a:tc rowSpan="7">
                  <a:txBody>
                    <a:bodyPr/>
                    <a:lstStyle/>
                    <a:p>
                      <a:pPr algn="ctr" fontAlgn="ctr"/>
                      <a:r>
                        <a:rPr lang="es-EC" sz="1400" u="none" strike="noStrike" dirty="0">
                          <a:effectLst/>
                          <a:latin typeface="+mn-lt"/>
                        </a:rPr>
                        <a:t>14.67</a:t>
                      </a:r>
                      <a:endParaRPr lang="es-EC" sz="1400" b="0" i="0" u="none" strike="noStrike" dirty="0">
                        <a:solidFill>
                          <a:srgbClr val="000000"/>
                        </a:solidFill>
                        <a:effectLst/>
                        <a:latin typeface="+mn-lt"/>
                      </a:endParaRPr>
                    </a:p>
                  </a:txBody>
                  <a:tcPr marL="4545" marR="4545" marT="4545" marB="0" anchor="ctr">
                    <a:solidFill>
                      <a:schemeClr val="accent5">
                        <a:lumMod val="20000"/>
                        <a:lumOff val="80000"/>
                      </a:schemeClr>
                    </a:solidFill>
                  </a:tcPr>
                </a:tc>
                <a:extLst>
                  <a:ext uri="{0D108BD9-81ED-4DB2-BD59-A6C34878D82A}">
                    <a16:rowId xmlns:a16="http://schemas.microsoft.com/office/drawing/2014/main" val="3757254338"/>
                  </a:ext>
                </a:extLst>
              </a:tr>
              <a:tr h="212973">
                <a:tc vMerge="1">
                  <a:txBody>
                    <a:bodyPr/>
                    <a:lstStyle/>
                    <a:p>
                      <a:endParaRPr lang="es-EC"/>
                    </a:p>
                  </a:txBody>
                  <a:tcPr/>
                </a:tc>
                <a:tc>
                  <a:txBody>
                    <a:bodyPr/>
                    <a:lstStyle/>
                    <a:p>
                      <a:pPr algn="ctr" fontAlgn="ctr"/>
                      <a:r>
                        <a:rPr lang="es-EC" sz="1400" u="none" strike="noStrike" dirty="0">
                          <a:effectLst/>
                          <a:latin typeface="+mn-lt"/>
                        </a:rPr>
                        <a:t>1.00</a:t>
                      </a:r>
                      <a:endParaRPr lang="es-EC" sz="1400" b="0" i="0" u="none" strike="noStrike" dirty="0">
                        <a:solidFill>
                          <a:srgbClr val="000000"/>
                        </a:solidFill>
                        <a:effectLst/>
                        <a:latin typeface="+mn-lt"/>
                      </a:endParaRPr>
                    </a:p>
                  </a:txBody>
                  <a:tcPr marL="4545" marR="4545" marT="4545" marB="0" anchor="ctr">
                    <a:solidFill>
                      <a:schemeClr val="accent5">
                        <a:lumMod val="20000"/>
                        <a:lumOff val="80000"/>
                      </a:schemeClr>
                    </a:solidFill>
                  </a:tcPr>
                </a:tc>
                <a:tc>
                  <a:txBody>
                    <a:bodyPr/>
                    <a:lstStyle/>
                    <a:p>
                      <a:pPr algn="ctr" fontAlgn="ctr"/>
                      <a:r>
                        <a:rPr lang="es-EC" sz="1400" u="none" strike="noStrike" dirty="0">
                          <a:effectLst/>
                          <a:latin typeface="+mn-lt"/>
                        </a:rPr>
                        <a:t>5.00</a:t>
                      </a:r>
                      <a:endParaRPr lang="es-EC" sz="1400" b="0" i="0" u="none" strike="noStrike" dirty="0">
                        <a:solidFill>
                          <a:srgbClr val="000000"/>
                        </a:solidFill>
                        <a:effectLst/>
                        <a:latin typeface="+mn-lt"/>
                      </a:endParaRPr>
                    </a:p>
                  </a:txBody>
                  <a:tcPr marL="4545" marR="4545" marT="4545" marB="0" anchor="ctr">
                    <a:solidFill>
                      <a:schemeClr val="accent5">
                        <a:lumMod val="20000"/>
                        <a:lumOff val="80000"/>
                      </a:schemeClr>
                    </a:solidFill>
                  </a:tcPr>
                </a:tc>
                <a:tc>
                  <a:txBody>
                    <a:bodyPr/>
                    <a:lstStyle/>
                    <a:p>
                      <a:pPr algn="ctr" fontAlgn="ctr"/>
                      <a:r>
                        <a:rPr lang="es-EC" sz="1400" u="none" strike="noStrike" dirty="0">
                          <a:effectLst/>
                          <a:latin typeface="+mn-lt"/>
                        </a:rPr>
                        <a:t>5.00</a:t>
                      </a:r>
                      <a:endParaRPr lang="es-EC" sz="1400" b="0" i="0" u="none" strike="noStrike" dirty="0">
                        <a:solidFill>
                          <a:srgbClr val="000000"/>
                        </a:solidFill>
                        <a:effectLst/>
                        <a:latin typeface="+mn-lt"/>
                      </a:endParaRPr>
                    </a:p>
                  </a:txBody>
                  <a:tcPr marL="4545" marR="4545" marT="4545" marB="0" anchor="ctr">
                    <a:solidFill>
                      <a:schemeClr val="accent5">
                        <a:lumMod val="20000"/>
                        <a:lumOff val="80000"/>
                      </a:schemeClr>
                    </a:solidFill>
                  </a:tcPr>
                </a:tc>
                <a:tc>
                  <a:txBody>
                    <a:bodyPr/>
                    <a:lstStyle/>
                    <a:p>
                      <a:pPr algn="ctr" fontAlgn="ctr"/>
                      <a:r>
                        <a:rPr lang="es-EC" sz="1400" u="none" strike="noStrike" dirty="0">
                          <a:effectLst/>
                          <a:latin typeface="+mn-lt"/>
                        </a:rPr>
                        <a:t>5.00</a:t>
                      </a:r>
                      <a:endParaRPr lang="es-EC" sz="1400" b="0" i="0" u="none" strike="noStrike" dirty="0">
                        <a:solidFill>
                          <a:srgbClr val="000000"/>
                        </a:solidFill>
                        <a:effectLst/>
                        <a:latin typeface="+mn-lt"/>
                      </a:endParaRPr>
                    </a:p>
                  </a:txBody>
                  <a:tcPr marL="4545" marR="4545" marT="4545" marB="0" anchor="ctr">
                    <a:solidFill>
                      <a:schemeClr val="accent5">
                        <a:lumMod val="20000"/>
                        <a:lumOff val="80000"/>
                      </a:schemeClr>
                    </a:solidFill>
                  </a:tcPr>
                </a:tc>
                <a:tc vMerge="1">
                  <a:txBody>
                    <a:bodyPr/>
                    <a:lstStyle/>
                    <a:p>
                      <a:endParaRPr lang="es-EC"/>
                    </a:p>
                  </a:txBody>
                  <a:tcPr/>
                </a:tc>
                <a:extLst>
                  <a:ext uri="{0D108BD9-81ED-4DB2-BD59-A6C34878D82A}">
                    <a16:rowId xmlns:a16="http://schemas.microsoft.com/office/drawing/2014/main" val="3653390168"/>
                  </a:ext>
                </a:extLst>
              </a:tr>
              <a:tr h="212973">
                <a:tc vMerge="1">
                  <a:txBody>
                    <a:bodyPr/>
                    <a:lstStyle/>
                    <a:p>
                      <a:endParaRPr lang="es-EC"/>
                    </a:p>
                  </a:txBody>
                  <a:tcPr/>
                </a:tc>
                <a:tc>
                  <a:txBody>
                    <a:bodyPr/>
                    <a:lstStyle/>
                    <a:p>
                      <a:pPr algn="ctr" fontAlgn="ctr"/>
                      <a:r>
                        <a:rPr lang="es-EC" sz="1400" u="none" strike="noStrike" dirty="0">
                          <a:effectLst/>
                          <a:latin typeface="+mn-lt"/>
                        </a:rPr>
                        <a:t>2.00</a:t>
                      </a:r>
                      <a:endParaRPr lang="es-EC" sz="1400" b="0" i="0" u="none" strike="noStrike" dirty="0">
                        <a:solidFill>
                          <a:srgbClr val="000000"/>
                        </a:solidFill>
                        <a:effectLst/>
                        <a:latin typeface="+mn-lt"/>
                      </a:endParaRPr>
                    </a:p>
                  </a:txBody>
                  <a:tcPr marL="4545" marR="4545" marT="4545" marB="0" anchor="ctr">
                    <a:solidFill>
                      <a:schemeClr val="accent5">
                        <a:lumMod val="20000"/>
                        <a:lumOff val="80000"/>
                      </a:schemeClr>
                    </a:solidFill>
                  </a:tcPr>
                </a:tc>
                <a:tc>
                  <a:txBody>
                    <a:bodyPr/>
                    <a:lstStyle/>
                    <a:p>
                      <a:pPr algn="ctr" fontAlgn="ctr"/>
                      <a:r>
                        <a:rPr lang="es-EC" sz="1400" u="none" strike="noStrike" dirty="0">
                          <a:effectLst/>
                          <a:latin typeface="+mn-lt"/>
                        </a:rPr>
                        <a:t>5.00</a:t>
                      </a:r>
                      <a:endParaRPr lang="es-EC" sz="1400" b="0" i="0" u="none" strike="noStrike" dirty="0">
                        <a:solidFill>
                          <a:srgbClr val="000000"/>
                        </a:solidFill>
                        <a:effectLst/>
                        <a:latin typeface="+mn-lt"/>
                      </a:endParaRPr>
                    </a:p>
                  </a:txBody>
                  <a:tcPr marL="4545" marR="4545" marT="4545" marB="0" anchor="ctr">
                    <a:solidFill>
                      <a:schemeClr val="accent5">
                        <a:lumMod val="20000"/>
                        <a:lumOff val="80000"/>
                      </a:schemeClr>
                    </a:solidFill>
                  </a:tcPr>
                </a:tc>
                <a:tc>
                  <a:txBody>
                    <a:bodyPr/>
                    <a:lstStyle/>
                    <a:p>
                      <a:pPr algn="ctr" fontAlgn="ctr"/>
                      <a:r>
                        <a:rPr lang="es-EC" sz="1400" u="none" strike="noStrike" dirty="0">
                          <a:effectLst/>
                          <a:latin typeface="+mn-lt"/>
                        </a:rPr>
                        <a:t>5.00</a:t>
                      </a:r>
                      <a:endParaRPr lang="es-EC" sz="1400" b="0" i="0" u="none" strike="noStrike" dirty="0">
                        <a:solidFill>
                          <a:srgbClr val="000000"/>
                        </a:solidFill>
                        <a:effectLst/>
                        <a:latin typeface="+mn-lt"/>
                      </a:endParaRPr>
                    </a:p>
                  </a:txBody>
                  <a:tcPr marL="4545" marR="4545" marT="4545" marB="0" anchor="ctr">
                    <a:solidFill>
                      <a:schemeClr val="accent5">
                        <a:lumMod val="20000"/>
                        <a:lumOff val="80000"/>
                      </a:schemeClr>
                    </a:solidFill>
                  </a:tcPr>
                </a:tc>
                <a:tc>
                  <a:txBody>
                    <a:bodyPr/>
                    <a:lstStyle/>
                    <a:p>
                      <a:pPr algn="ctr" fontAlgn="ctr"/>
                      <a:r>
                        <a:rPr lang="es-EC" sz="1400" u="none" strike="noStrike" dirty="0">
                          <a:effectLst/>
                          <a:latin typeface="+mn-lt"/>
                        </a:rPr>
                        <a:t>4.00</a:t>
                      </a:r>
                      <a:endParaRPr lang="es-EC" sz="1400" b="0" i="0" u="none" strike="noStrike" dirty="0">
                        <a:solidFill>
                          <a:srgbClr val="000000"/>
                        </a:solidFill>
                        <a:effectLst/>
                        <a:latin typeface="+mn-lt"/>
                      </a:endParaRPr>
                    </a:p>
                  </a:txBody>
                  <a:tcPr marL="4545" marR="4545" marT="4545" marB="0" anchor="ctr">
                    <a:solidFill>
                      <a:schemeClr val="accent5">
                        <a:lumMod val="20000"/>
                        <a:lumOff val="80000"/>
                      </a:schemeClr>
                    </a:solidFill>
                  </a:tcPr>
                </a:tc>
                <a:tc vMerge="1">
                  <a:txBody>
                    <a:bodyPr/>
                    <a:lstStyle/>
                    <a:p>
                      <a:endParaRPr lang="es-EC"/>
                    </a:p>
                  </a:txBody>
                  <a:tcPr/>
                </a:tc>
                <a:extLst>
                  <a:ext uri="{0D108BD9-81ED-4DB2-BD59-A6C34878D82A}">
                    <a16:rowId xmlns:a16="http://schemas.microsoft.com/office/drawing/2014/main" val="3883738139"/>
                  </a:ext>
                </a:extLst>
              </a:tr>
              <a:tr h="212973">
                <a:tc vMerge="1">
                  <a:txBody>
                    <a:bodyPr/>
                    <a:lstStyle/>
                    <a:p>
                      <a:endParaRPr lang="es-EC"/>
                    </a:p>
                  </a:txBody>
                  <a:tcPr/>
                </a:tc>
                <a:tc>
                  <a:txBody>
                    <a:bodyPr/>
                    <a:lstStyle/>
                    <a:p>
                      <a:pPr algn="ctr" fontAlgn="ctr"/>
                      <a:r>
                        <a:rPr lang="es-EC" sz="1400" u="none" strike="noStrike" dirty="0">
                          <a:effectLst/>
                          <a:latin typeface="+mn-lt"/>
                        </a:rPr>
                        <a:t>3.00</a:t>
                      </a:r>
                      <a:endParaRPr lang="es-EC" sz="1400" b="0" i="0" u="none" strike="noStrike" dirty="0">
                        <a:solidFill>
                          <a:srgbClr val="000000"/>
                        </a:solidFill>
                        <a:effectLst/>
                        <a:latin typeface="+mn-lt"/>
                      </a:endParaRPr>
                    </a:p>
                  </a:txBody>
                  <a:tcPr marL="4545" marR="4545" marT="4545" marB="0" anchor="ctr">
                    <a:solidFill>
                      <a:schemeClr val="accent5">
                        <a:lumMod val="20000"/>
                        <a:lumOff val="80000"/>
                      </a:schemeClr>
                    </a:solidFill>
                  </a:tcPr>
                </a:tc>
                <a:tc>
                  <a:txBody>
                    <a:bodyPr/>
                    <a:lstStyle/>
                    <a:p>
                      <a:pPr algn="ctr" fontAlgn="b"/>
                      <a:r>
                        <a:rPr lang="es-EC" sz="1400" u="none" strike="noStrike" dirty="0">
                          <a:effectLst/>
                          <a:latin typeface="+mn-lt"/>
                        </a:rPr>
                        <a:t>3.00</a:t>
                      </a:r>
                      <a:endParaRPr lang="es-EC" sz="1400" b="0" i="0" u="none" strike="noStrike" dirty="0">
                        <a:solidFill>
                          <a:srgbClr val="000000"/>
                        </a:solidFill>
                        <a:effectLst/>
                        <a:latin typeface="+mn-lt"/>
                      </a:endParaRPr>
                    </a:p>
                  </a:txBody>
                  <a:tcPr marL="4545" marR="4545" marT="4545" marB="0" anchor="b">
                    <a:solidFill>
                      <a:schemeClr val="accent5">
                        <a:lumMod val="20000"/>
                        <a:lumOff val="80000"/>
                      </a:schemeClr>
                    </a:solidFill>
                  </a:tcPr>
                </a:tc>
                <a:tc>
                  <a:txBody>
                    <a:bodyPr/>
                    <a:lstStyle/>
                    <a:p>
                      <a:pPr algn="ctr" fontAlgn="b"/>
                      <a:r>
                        <a:rPr lang="es-EC" sz="1400" u="none" strike="noStrike" dirty="0">
                          <a:effectLst/>
                          <a:latin typeface="+mn-lt"/>
                        </a:rPr>
                        <a:t>5.00</a:t>
                      </a:r>
                      <a:endParaRPr lang="es-EC" sz="1400" b="0" i="0" u="none" strike="noStrike" dirty="0">
                        <a:solidFill>
                          <a:srgbClr val="000000"/>
                        </a:solidFill>
                        <a:effectLst/>
                        <a:latin typeface="+mn-lt"/>
                      </a:endParaRPr>
                    </a:p>
                  </a:txBody>
                  <a:tcPr marL="4545" marR="4545" marT="4545" marB="0" anchor="b">
                    <a:solidFill>
                      <a:schemeClr val="accent5">
                        <a:lumMod val="20000"/>
                        <a:lumOff val="80000"/>
                      </a:schemeClr>
                    </a:solidFill>
                  </a:tcPr>
                </a:tc>
                <a:tc>
                  <a:txBody>
                    <a:bodyPr/>
                    <a:lstStyle/>
                    <a:p>
                      <a:pPr algn="ctr" fontAlgn="b"/>
                      <a:r>
                        <a:rPr lang="es-EC" sz="1400" u="none" strike="noStrike" dirty="0">
                          <a:effectLst/>
                          <a:latin typeface="+mn-lt"/>
                        </a:rPr>
                        <a:t>5.00</a:t>
                      </a:r>
                      <a:endParaRPr lang="es-EC" sz="1400" b="0" i="0" u="none" strike="noStrike" dirty="0">
                        <a:solidFill>
                          <a:srgbClr val="000000"/>
                        </a:solidFill>
                        <a:effectLst/>
                        <a:latin typeface="+mn-lt"/>
                      </a:endParaRPr>
                    </a:p>
                  </a:txBody>
                  <a:tcPr marL="4545" marR="4545" marT="4545" marB="0" anchor="b">
                    <a:solidFill>
                      <a:schemeClr val="accent5">
                        <a:lumMod val="20000"/>
                        <a:lumOff val="80000"/>
                      </a:schemeClr>
                    </a:solidFill>
                  </a:tcPr>
                </a:tc>
                <a:tc vMerge="1">
                  <a:txBody>
                    <a:bodyPr/>
                    <a:lstStyle/>
                    <a:p>
                      <a:endParaRPr lang="es-EC"/>
                    </a:p>
                  </a:txBody>
                  <a:tcPr/>
                </a:tc>
                <a:extLst>
                  <a:ext uri="{0D108BD9-81ED-4DB2-BD59-A6C34878D82A}">
                    <a16:rowId xmlns:a16="http://schemas.microsoft.com/office/drawing/2014/main" val="365193731"/>
                  </a:ext>
                </a:extLst>
              </a:tr>
              <a:tr h="212973">
                <a:tc vMerge="1">
                  <a:txBody>
                    <a:bodyPr/>
                    <a:lstStyle/>
                    <a:p>
                      <a:endParaRPr lang="es-EC"/>
                    </a:p>
                  </a:txBody>
                  <a:tcPr/>
                </a:tc>
                <a:tc>
                  <a:txBody>
                    <a:bodyPr/>
                    <a:lstStyle/>
                    <a:p>
                      <a:pPr algn="ctr" fontAlgn="ctr"/>
                      <a:r>
                        <a:rPr lang="es-EC" sz="1400" u="none" strike="noStrike" dirty="0">
                          <a:effectLst/>
                          <a:latin typeface="+mn-lt"/>
                        </a:rPr>
                        <a:t>2.00</a:t>
                      </a:r>
                      <a:endParaRPr lang="es-EC" sz="1400" b="0" i="0" u="none" strike="noStrike" dirty="0">
                        <a:solidFill>
                          <a:srgbClr val="000000"/>
                        </a:solidFill>
                        <a:effectLst/>
                        <a:latin typeface="+mn-lt"/>
                      </a:endParaRPr>
                    </a:p>
                  </a:txBody>
                  <a:tcPr marL="4545" marR="4545" marT="4545" marB="0" anchor="ctr">
                    <a:solidFill>
                      <a:schemeClr val="accent5">
                        <a:lumMod val="20000"/>
                        <a:lumOff val="80000"/>
                      </a:schemeClr>
                    </a:solidFill>
                  </a:tcPr>
                </a:tc>
                <a:tc>
                  <a:txBody>
                    <a:bodyPr/>
                    <a:lstStyle/>
                    <a:p>
                      <a:pPr algn="ctr" fontAlgn="b"/>
                      <a:r>
                        <a:rPr lang="es-EC" sz="1400" u="none" strike="noStrike" dirty="0">
                          <a:effectLst/>
                          <a:latin typeface="+mn-lt"/>
                        </a:rPr>
                        <a:t>5.00</a:t>
                      </a:r>
                      <a:endParaRPr lang="es-EC" sz="1400" b="0" i="0" u="none" strike="noStrike" dirty="0">
                        <a:solidFill>
                          <a:srgbClr val="000000"/>
                        </a:solidFill>
                        <a:effectLst/>
                        <a:latin typeface="+mn-lt"/>
                      </a:endParaRPr>
                    </a:p>
                  </a:txBody>
                  <a:tcPr marL="4545" marR="4545" marT="4545" marB="0" anchor="b">
                    <a:solidFill>
                      <a:schemeClr val="accent5">
                        <a:lumMod val="20000"/>
                        <a:lumOff val="80000"/>
                      </a:schemeClr>
                    </a:solidFill>
                  </a:tcPr>
                </a:tc>
                <a:tc>
                  <a:txBody>
                    <a:bodyPr/>
                    <a:lstStyle/>
                    <a:p>
                      <a:pPr algn="ctr" fontAlgn="b"/>
                      <a:r>
                        <a:rPr lang="es-EC" sz="1400" u="none" strike="noStrike" dirty="0">
                          <a:effectLst/>
                          <a:latin typeface="+mn-lt"/>
                        </a:rPr>
                        <a:t>4.00</a:t>
                      </a:r>
                      <a:endParaRPr lang="es-EC" sz="1400" b="0" i="0" u="none" strike="noStrike" dirty="0">
                        <a:solidFill>
                          <a:srgbClr val="000000"/>
                        </a:solidFill>
                        <a:effectLst/>
                        <a:latin typeface="+mn-lt"/>
                      </a:endParaRPr>
                    </a:p>
                  </a:txBody>
                  <a:tcPr marL="4545" marR="4545" marT="4545" marB="0" anchor="b">
                    <a:solidFill>
                      <a:schemeClr val="accent5">
                        <a:lumMod val="20000"/>
                        <a:lumOff val="80000"/>
                      </a:schemeClr>
                    </a:solidFill>
                  </a:tcPr>
                </a:tc>
                <a:tc>
                  <a:txBody>
                    <a:bodyPr/>
                    <a:lstStyle/>
                    <a:p>
                      <a:pPr algn="ctr" fontAlgn="b"/>
                      <a:r>
                        <a:rPr lang="es-EC" sz="1400" u="none" strike="noStrike" dirty="0">
                          <a:effectLst/>
                          <a:latin typeface="+mn-lt"/>
                        </a:rPr>
                        <a:t>2.00</a:t>
                      </a:r>
                      <a:endParaRPr lang="es-EC" sz="1400" b="0" i="0" u="none" strike="noStrike" dirty="0">
                        <a:solidFill>
                          <a:srgbClr val="000000"/>
                        </a:solidFill>
                        <a:effectLst/>
                        <a:latin typeface="+mn-lt"/>
                      </a:endParaRPr>
                    </a:p>
                  </a:txBody>
                  <a:tcPr marL="4545" marR="4545" marT="4545" marB="0" anchor="b">
                    <a:solidFill>
                      <a:schemeClr val="accent5">
                        <a:lumMod val="20000"/>
                        <a:lumOff val="80000"/>
                      </a:schemeClr>
                    </a:solidFill>
                  </a:tcPr>
                </a:tc>
                <a:tc vMerge="1">
                  <a:txBody>
                    <a:bodyPr/>
                    <a:lstStyle/>
                    <a:p>
                      <a:endParaRPr lang="es-EC"/>
                    </a:p>
                  </a:txBody>
                  <a:tcPr/>
                </a:tc>
                <a:extLst>
                  <a:ext uri="{0D108BD9-81ED-4DB2-BD59-A6C34878D82A}">
                    <a16:rowId xmlns:a16="http://schemas.microsoft.com/office/drawing/2014/main" val="751980342"/>
                  </a:ext>
                </a:extLst>
              </a:tr>
              <a:tr h="220528">
                <a:tc vMerge="1">
                  <a:txBody>
                    <a:bodyPr/>
                    <a:lstStyle/>
                    <a:p>
                      <a:endParaRPr lang="es-EC"/>
                    </a:p>
                  </a:txBody>
                  <a:tcPr/>
                </a:tc>
                <a:tc>
                  <a:txBody>
                    <a:bodyPr/>
                    <a:lstStyle/>
                    <a:p>
                      <a:pPr algn="ctr" fontAlgn="ctr"/>
                      <a:r>
                        <a:rPr lang="es-EC" sz="1400" u="none" strike="noStrike" dirty="0">
                          <a:effectLst/>
                          <a:latin typeface="+mn-lt"/>
                        </a:rPr>
                        <a:t>2.00</a:t>
                      </a:r>
                      <a:endParaRPr lang="es-EC" sz="1400" b="0" i="0" u="none" strike="noStrike" dirty="0">
                        <a:solidFill>
                          <a:srgbClr val="000000"/>
                        </a:solidFill>
                        <a:effectLst/>
                        <a:latin typeface="+mn-lt"/>
                      </a:endParaRPr>
                    </a:p>
                  </a:txBody>
                  <a:tcPr marL="4545" marR="4545" marT="4545" marB="0" anchor="ctr">
                    <a:solidFill>
                      <a:schemeClr val="accent5">
                        <a:lumMod val="20000"/>
                        <a:lumOff val="80000"/>
                      </a:schemeClr>
                    </a:solidFill>
                  </a:tcPr>
                </a:tc>
                <a:tc>
                  <a:txBody>
                    <a:bodyPr/>
                    <a:lstStyle/>
                    <a:p>
                      <a:pPr algn="ctr" fontAlgn="b"/>
                      <a:r>
                        <a:rPr lang="es-EC" sz="1400" u="none" strike="noStrike" dirty="0">
                          <a:effectLst/>
                          <a:latin typeface="+mn-lt"/>
                        </a:rPr>
                        <a:t>3.00</a:t>
                      </a:r>
                      <a:endParaRPr lang="es-EC" sz="1400" b="0" i="0" u="none" strike="noStrike" dirty="0">
                        <a:solidFill>
                          <a:srgbClr val="000000"/>
                        </a:solidFill>
                        <a:effectLst/>
                        <a:latin typeface="+mn-lt"/>
                      </a:endParaRPr>
                    </a:p>
                  </a:txBody>
                  <a:tcPr marL="4545" marR="4545" marT="4545" marB="0" anchor="b">
                    <a:solidFill>
                      <a:schemeClr val="accent5">
                        <a:lumMod val="20000"/>
                        <a:lumOff val="80000"/>
                      </a:schemeClr>
                    </a:solidFill>
                  </a:tcPr>
                </a:tc>
                <a:tc>
                  <a:txBody>
                    <a:bodyPr/>
                    <a:lstStyle/>
                    <a:p>
                      <a:pPr algn="ctr" fontAlgn="b"/>
                      <a:r>
                        <a:rPr lang="es-EC" sz="1400" u="none" strike="noStrike" dirty="0">
                          <a:effectLst/>
                          <a:latin typeface="+mn-lt"/>
                        </a:rPr>
                        <a:t>4.00</a:t>
                      </a:r>
                      <a:endParaRPr lang="es-EC" sz="1400" b="0" i="0" u="none" strike="noStrike" dirty="0">
                        <a:solidFill>
                          <a:srgbClr val="000000"/>
                        </a:solidFill>
                        <a:effectLst/>
                        <a:latin typeface="+mn-lt"/>
                      </a:endParaRPr>
                    </a:p>
                  </a:txBody>
                  <a:tcPr marL="4545" marR="4545" marT="4545" marB="0" anchor="b">
                    <a:solidFill>
                      <a:schemeClr val="accent5">
                        <a:lumMod val="20000"/>
                        <a:lumOff val="80000"/>
                      </a:schemeClr>
                    </a:solidFill>
                  </a:tcPr>
                </a:tc>
                <a:tc>
                  <a:txBody>
                    <a:bodyPr/>
                    <a:lstStyle/>
                    <a:p>
                      <a:pPr algn="ctr" fontAlgn="b"/>
                      <a:r>
                        <a:rPr lang="es-EC" sz="1400" u="none" strike="noStrike" dirty="0">
                          <a:effectLst/>
                          <a:latin typeface="+mn-lt"/>
                        </a:rPr>
                        <a:t>3.00</a:t>
                      </a:r>
                      <a:endParaRPr lang="es-EC" sz="1400" b="0" i="0" u="none" strike="noStrike" dirty="0">
                        <a:solidFill>
                          <a:srgbClr val="000000"/>
                        </a:solidFill>
                        <a:effectLst/>
                        <a:latin typeface="+mn-lt"/>
                      </a:endParaRPr>
                    </a:p>
                  </a:txBody>
                  <a:tcPr marL="4545" marR="4545" marT="4545" marB="0" anchor="b">
                    <a:solidFill>
                      <a:schemeClr val="accent5">
                        <a:lumMod val="20000"/>
                        <a:lumOff val="80000"/>
                      </a:schemeClr>
                    </a:solidFill>
                  </a:tcPr>
                </a:tc>
                <a:tc vMerge="1">
                  <a:txBody>
                    <a:bodyPr/>
                    <a:lstStyle/>
                    <a:p>
                      <a:endParaRPr lang="es-EC"/>
                    </a:p>
                  </a:txBody>
                  <a:tcPr/>
                </a:tc>
                <a:extLst>
                  <a:ext uri="{0D108BD9-81ED-4DB2-BD59-A6C34878D82A}">
                    <a16:rowId xmlns:a16="http://schemas.microsoft.com/office/drawing/2014/main" val="986768364"/>
                  </a:ext>
                </a:extLst>
              </a:tr>
              <a:tr h="192690">
                <a:tc vMerge="1">
                  <a:txBody>
                    <a:bodyPr/>
                    <a:lstStyle/>
                    <a:p>
                      <a:endParaRPr lang="es-EC"/>
                    </a:p>
                  </a:txBody>
                  <a:tcPr/>
                </a:tc>
                <a:tc>
                  <a:txBody>
                    <a:bodyPr/>
                    <a:lstStyle/>
                    <a:p>
                      <a:pPr algn="ctr" fontAlgn="b"/>
                      <a:r>
                        <a:rPr lang="es-EC" sz="1400" b="1" u="none" strike="noStrike" dirty="0">
                          <a:effectLst/>
                          <a:latin typeface="+mn-lt"/>
                        </a:rPr>
                        <a:t>1.83</a:t>
                      </a:r>
                      <a:endParaRPr lang="es-EC" sz="1400" b="1" i="0" u="none" strike="noStrike" dirty="0">
                        <a:solidFill>
                          <a:srgbClr val="000000"/>
                        </a:solidFill>
                        <a:effectLst/>
                        <a:latin typeface="+mn-lt"/>
                      </a:endParaRPr>
                    </a:p>
                  </a:txBody>
                  <a:tcPr marL="4545" marR="4545" marT="4545" marB="0" anchor="b">
                    <a:solidFill>
                      <a:schemeClr val="accent5">
                        <a:lumMod val="20000"/>
                        <a:lumOff val="80000"/>
                      </a:schemeClr>
                    </a:solidFill>
                  </a:tcPr>
                </a:tc>
                <a:tc>
                  <a:txBody>
                    <a:bodyPr/>
                    <a:lstStyle/>
                    <a:p>
                      <a:pPr algn="ctr" fontAlgn="b"/>
                      <a:r>
                        <a:rPr lang="es-EC" sz="1400" b="1" u="none" strike="noStrike" dirty="0">
                          <a:effectLst/>
                          <a:latin typeface="+mn-lt"/>
                        </a:rPr>
                        <a:t>4.17</a:t>
                      </a:r>
                      <a:endParaRPr lang="es-EC" sz="1400" b="1" i="0" u="none" strike="noStrike" dirty="0">
                        <a:solidFill>
                          <a:srgbClr val="000000"/>
                        </a:solidFill>
                        <a:effectLst/>
                        <a:latin typeface="+mn-lt"/>
                      </a:endParaRPr>
                    </a:p>
                  </a:txBody>
                  <a:tcPr marL="4545" marR="4545" marT="4545" marB="0" anchor="b">
                    <a:solidFill>
                      <a:schemeClr val="accent5">
                        <a:lumMod val="20000"/>
                        <a:lumOff val="80000"/>
                      </a:schemeClr>
                    </a:solidFill>
                  </a:tcPr>
                </a:tc>
                <a:tc>
                  <a:txBody>
                    <a:bodyPr/>
                    <a:lstStyle/>
                    <a:p>
                      <a:pPr algn="ctr" fontAlgn="b"/>
                      <a:r>
                        <a:rPr lang="es-EC" sz="1400" b="1" u="none" strike="noStrike" dirty="0">
                          <a:effectLst/>
                          <a:latin typeface="+mn-lt"/>
                        </a:rPr>
                        <a:t>4.67</a:t>
                      </a:r>
                      <a:endParaRPr lang="es-EC" sz="1400" b="1" i="0" u="none" strike="noStrike" dirty="0">
                        <a:solidFill>
                          <a:srgbClr val="000000"/>
                        </a:solidFill>
                        <a:effectLst/>
                        <a:latin typeface="+mn-lt"/>
                      </a:endParaRPr>
                    </a:p>
                  </a:txBody>
                  <a:tcPr marL="4545" marR="4545" marT="4545" marB="0" anchor="b">
                    <a:solidFill>
                      <a:schemeClr val="accent5">
                        <a:lumMod val="20000"/>
                        <a:lumOff val="80000"/>
                      </a:schemeClr>
                    </a:solidFill>
                  </a:tcPr>
                </a:tc>
                <a:tc>
                  <a:txBody>
                    <a:bodyPr/>
                    <a:lstStyle/>
                    <a:p>
                      <a:pPr algn="ctr" fontAlgn="b"/>
                      <a:r>
                        <a:rPr lang="es-EC" sz="1400" b="1" u="none" strike="noStrike" dirty="0">
                          <a:effectLst/>
                          <a:latin typeface="+mn-lt"/>
                        </a:rPr>
                        <a:t>4.00</a:t>
                      </a:r>
                      <a:endParaRPr lang="es-EC" sz="1400" b="1" i="0" u="none" strike="noStrike" dirty="0">
                        <a:solidFill>
                          <a:srgbClr val="000000"/>
                        </a:solidFill>
                        <a:effectLst/>
                        <a:latin typeface="+mn-lt"/>
                      </a:endParaRPr>
                    </a:p>
                  </a:txBody>
                  <a:tcPr marL="4545" marR="4545" marT="4545" marB="0" anchor="b">
                    <a:solidFill>
                      <a:schemeClr val="accent5">
                        <a:lumMod val="20000"/>
                        <a:lumOff val="80000"/>
                      </a:schemeClr>
                    </a:solidFill>
                  </a:tcPr>
                </a:tc>
                <a:tc vMerge="1">
                  <a:txBody>
                    <a:bodyPr/>
                    <a:lstStyle/>
                    <a:p>
                      <a:endParaRPr lang="es-EC"/>
                    </a:p>
                  </a:txBody>
                  <a:tcPr/>
                </a:tc>
                <a:extLst>
                  <a:ext uri="{0D108BD9-81ED-4DB2-BD59-A6C34878D82A}">
                    <a16:rowId xmlns:a16="http://schemas.microsoft.com/office/drawing/2014/main" val="2426927941"/>
                  </a:ext>
                </a:extLst>
              </a:tr>
              <a:tr h="212973">
                <a:tc rowSpan="7">
                  <a:txBody>
                    <a:bodyPr/>
                    <a:lstStyle/>
                    <a:p>
                      <a:pPr algn="ctr" fontAlgn="ctr"/>
                      <a:r>
                        <a:rPr lang="es-EC" sz="1400" u="none" strike="noStrike" dirty="0">
                          <a:effectLst/>
                          <a:latin typeface="+mn-lt"/>
                        </a:rPr>
                        <a:t>Aliarse con una  ONG que gestione la venta de los productos de los habitantes.</a:t>
                      </a:r>
                      <a:endParaRPr lang="es-EC" sz="1400" b="0" i="0" u="none" strike="noStrike" dirty="0">
                        <a:solidFill>
                          <a:srgbClr val="0D0D0D"/>
                        </a:solidFill>
                        <a:effectLst/>
                        <a:latin typeface="+mn-lt"/>
                      </a:endParaRPr>
                    </a:p>
                  </a:txBody>
                  <a:tcPr marL="4545" marR="4545" marT="4545" marB="0" anchor="ctr">
                    <a:noFill/>
                  </a:tcPr>
                </a:tc>
                <a:tc>
                  <a:txBody>
                    <a:bodyPr/>
                    <a:lstStyle/>
                    <a:p>
                      <a:pPr algn="ctr" fontAlgn="ctr"/>
                      <a:r>
                        <a:rPr lang="es-EC" sz="1400" u="none" strike="noStrike" dirty="0">
                          <a:effectLst/>
                          <a:latin typeface="+mn-lt"/>
                        </a:rPr>
                        <a:t>5.00</a:t>
                      </a:r>
                      <a:endParaRPr lang="es-EC" sz="1400" b="0" i="0" u="none" strike="noStrike" dirty="0">
                        <a:solidFill>
                          <a:srgbClr val="000000"/>
                        </a:solidFill>
                        <a:effectLst/>
                        <a:latin typeface="+mn-lt"/>
                      </a:endParaRPr>
                    </a:p>
                  </a:txBody>
                  <a:tcPr marL="4545" marR="4545" marT="4545" marB="0" anchor="ctr">
                    <a:noFill/>
                  </a:tcPr>
                </a:tc>
                <a:tc>
                  <a:txBody>
                    <a:bodyPr/>
                    <a:lstStyle/>
                    <a:p>
                      <a:pPr algn="ctr" fontAlgn="ctr"/>
                      <a:r>
                        <a:rPr lang="es-EC" sz="1400" u="none" strike="noStrike" dirty="0">
                          <a:effectLst/>
                          <a:latin typeface="+mn-lt"/>
                        </a:rPr>
                        <a:t>3.00</a:t>
                      </a:r>
                      <a:endParaRPr lang="es-EC" sz="1400" b="0" i="0" u="none" strike="noStrike" dirty="0">
                        <a:solidFill>
                          <a:srgbClr val="000000"/>
                        </a:solidFill>
                        <a:effectLst/>
                        <a:latin typeface="+mn-lt"/>
                      </a:endParaRPr>
                    </a:p>
                  </a:txBody>
                  <a:tcPr marL="4545" marR="4545" marT="4545" marB="0" anchor="ctr">
                    <a:noFill/>
                  </a:tcPr>
                </a:tc>
                <a:tc>
                  <a:txBody>
                    <a:bodyPr/>
                    <a:lstStyle/>
                    <a:p>
                      <a:pPr algn="ctr" fontAlgn="ctr"/>
                      <a:r>
                        <a:rPr lang="es-EC" sz="1400" u="none" strike="noStrike" dirty="0">
                          <a:effectLst/>
                          <a:latin typeface="+mn-lt"/>
                        </a:rPr>
                        <a:t>3.00</a:t>
                      </a:r>
                      <a:endParaRPr lang="es-EC" sz="1400" b="0" i="0" u="none" strike="noStrike" dirty="0">
                        <a:solidFill>
                          <a:srgbClr val="000000"/>
                        </a:solidFill>
                        <a:effectLst/>
                        <a:latin typeface="+mn-lt"/>
                      </a:endParaRPr>
                    </a:p>
                  </a:txBody>
                  <a:tcPr marL="4545" marR="4545" marT="4545" marB="0" anchor="ctr">
                    <a:noFill/>
                  </a:tcPr>
                </a:tc>
                <a:tc>
                  <a:txBody>
                    <a:bodyPr/>
                    <a:lstStyle/>
                    <a:p>
                      <a:pPr algn="ctr" fontAlgn="ctr"/>
                      <a:r>
                        <a:rPr lang="es-EC" sz="1400" u="none" strike="noStrike" dirty="0">
                          <a:effectLst/>
                          <a:latin typeface="+mn-lt"/>
                        </a:rPr>
                        <a:t>3.00</a:t>
                      </a:r>
                      <a:endParaRPr lang="es-EC" sz="1400" b="0" i="0" u="none" strike="noStrike" dirty="0">
                        <a:solidFill>
                          <a:srgbClr val="000000"/>
                        </a:solidFill>
                        <a:effectLst/>
                        <a:latin typeface="+mn-lt"/>
                      </a:endParaRPr>
                    </a:p>
                  </a:txBody>
                  <a:tcPr marL="4545" marR="4545" marT="4545" marB="0" anchor="ctr">
                    <a:noFill/>
                  </a:tcPr>
                </a:tc>
                <a:tc rowSpan="7">
                  <a:txBody>
                    <a:bodyPr/>
                    <a:lstStyle/>
                    <a:p>
                      <a:pPr algn="ctr" fontAlgn="ctr"/>
                      <a:r>
                        <a:rPr lang="es-EC" sz="1400" u="none" strike="noStrike" dirty="0">
                          <a:effectLst/>
                          <a:latin typeface="+mn-lt"/>
                        </a:rPr>
                        <a:t>14.67</a:t>
                      </a:r>
                      <a:endParaRPr lang="es-EC" sz="1400" b="0" i="0" u="none" strike="noStrike" dirty="0">
                        <a:solidFill>
                          <a:srgbClr val="000000"/>
                        </a:solidFill>
                        <a:effectLst/>
                        <a:latin typeface="+mn-lt"/>
                      </a:endParaRPr>
                    </a:p>
                  </a:txBody>
                  <a:tcPr marL="4545" marR="4545" marT="4545" marB="0" anchor="ctr">
                    <a:noFill/>
                  </a:tcPr>
                </a:tc>
                <a:extLst>
                  <a:ext uri="{0D108BD9-81ED-4DB2-BD59-A6C34878D82A}">
                    <a16:rowId xmlns:a16="http://schemas.microsoft.com/office/drawing/2014/main" val="3354958548"/>
                  </a:ext>
                </a:extLst>
              </a:tr>
              <a:tr h="212973">
                <a:tc vMerge="1">
                  <a:txBody>
                    <a:bodyPr/>
                    <a:lstStyle/>
                    <a:p>
                      <a:endParaRPr lang="es-EC"/>
                    </a:p>
                  </a:txBody>
                  <a:tcPr/>
                </a:tc>
                <a:tc>
                  <a:txBody>
                    <a:bodyPr/>
                    <a:lstStyle/>
                    <a:p>
                      <a:pPr algn="ctr" fontAlgn="ctr"/>
                      <a:r>
                        <a:rPr lang="es-EC" sz="1400" u="none" strike="noStrike" dirty="0">
                          <a:effectLst/>
                          <a:latin typeface="+mn-lt"/>
                        </a:rPr>
                        <a:t>3.00</a:t>
                      </a:r>
                      <a:endParaRPr lang="es-EC" sz="1400" b="0" i="0" u="none" strike="noStrike" dirty="0">
                        <a:solidFill>
                          <a:srgbClr val="000000"/>
                        </a:solidFill>
                        <a:effectLst/>
                        <a:latin typeface="+mn-lt"/>
                      </a:endParaRPr>
                    </a:p>
                  </a:txBody>
                  <a:tcPr marL="4545" marR="4545" marT="4545" marB="0" anchor="ctr">
                    <a:noFill/>
                  </a:tcPr>
                </a:tc>
                <a:tc>
                  <a:txBody>
                    <a:bodyPr/>
                    <a:lstStyle/>
                    <a:p>
                      <a:pPr algn="ctr" fontAlgn="ctr"/>
                      <a:r>
                        <a:rPr lang="es-EC" sz="1400" u="none" strike="noStrike" dirty="0">
                          <a:effectLst/>
                          <a:latin typeface="+mn-lt"/>
                        </a:rPr>
                        <a:t>3.00</a:t>
                      </a:r>
                      <a:endParaRPr lang="es-EC" sz="1400" b="0" i="0" u="none" strike="noStrike" dirty="0">
                        <a:solidFill>
                          <a:srgbClr val="000000"/>
                        </a:solidFill>
                        <a:effectLst/>
                        <a:latin typeface="+mn-lt"/>
                      </a:endParaRPr>
                    </a:p>
                  </a:txBody>
                  <a:tcPr marL="4545" marR="4545" marT="4545" marB="0" anchor="ctr">
                    <a:noFill/>
                  </a:tcPr>
                </a:tc>
                <a:tc>
                  <a:txBody>
                    <a:bodyPr/>
                    <a:lstStyle/>
                    <a:p>
                      <a:pPr algn="ctr" fontAlgn="ctr"/>
                      <a:r>
                        <a:rPr lang="es-EC" sz="1400" u="none" strike="noStrike" dirty="0">
                          <a:effectLst/>
                          <a:latin typeface="+mn-lt"/>
                        </a:rPr>
                        <a:t>5.00</a:t>
                      </a:r>
                      <a:endParaRPr lang="es-EC" sz="1400" b="0" i="0" u="none" strike="noStrike" dirty="0">
                        <a:solidFill>
                          <a:srgbClr val="000000"/>
                        </a:solidFill>
                        <a:effectLst/>
                        <a:latin typeface="+mn-lt"/>
                      </a:endParaRPr>
                    </a:p>
                  </a:txBody>
                  <a:tcPr marL="4545" marR="4545" marT="4545" marB="0" anchor="ctr">
                    <a:noFill/>
                  </a:tcPr>
                </a:tc>
                <a:tc>
                  <a:txBody>
                    <a:bodyPr/>
                    <a:lstStyle/>
                    <a:p>
                      <a:pPr algn="ctr" fontAlgn="ctr"/>
                      <a:r>
                        <a:rPr lang="es-EC" sz="1400" u="none" strike="noStrike" dirty="0">
                          <a:effectLst/>
                          <a:latin typeface="+mn-lt"/>
                        </a:rPr>
                        <a:t>3.00</a:t>
                      </a:r>
                      <a:endParaRPr lang="es-EC" sz="1400" b="0" i="0" u="none" strike="noStrike" dirty="0">
                        <a:solidFill>
                          <a:srgbClr val="000000"/>
                        </a:solidFill>
                        <a:effectLst/>
                        <a:latin typeface="+mn-lt"/>
                      </a:endParaRPr>
                    </a:p>
                  </a:txBody>
                  <a:tcPr marL="4545" marR="4545" marT="4545" marB="0" anchor="ctr">
                    <a:noFill/>
                  </a:tcPr>
                </a:tc>
                <a:tc vMerge="1">
                  <a:txBody>
                    <a:bodyPr/>
                    <a:lstStyle/>
                    <a:p>
                      <a:endParaRPr lang="es-EC"/>
                    </a:p>
                  </a:txBody>
                  <a:tcPr/>
                </a:tc>
                <a:extLst>
                  <a:ext uri="{0D108BD9-81ED-4DB2-BD59-A6C34878D82A}">
                    <a16:rowId xmlns:a16="http://schemas.microsoft.com/office/drawing/2014/main" val="639400719"/>
                  </a:ext>
                </a:extLst>
              </a:tr>
              <a:tr h="212973">
                <a:tc vMerge="1">
                  <a:txBody>
                    <a:bodyPr/>
                    <a:lstStyle/>
                    <a:p>
                      <a:endParaRPr lang="es-EC"/>
                    </a:p>
                  </a:txBody>
                  <a:tcPr/>
                </a:tc>
                <a:tc>
                  <a:txBody>
                    <a:bodyPr/>
                    <a:lstStyle/>
                    <a:p>
                      <a:pPr algn="ctr" fontAlgn="ctr"/>
                      <a:r>
                        <a:rPr lang="es-EC" sz="1400" u="none" strike="noStrike" dirty="0">
                          <a:effectLst/>
                          <a:latin typeface="+mn-lt"/>
                        </a:rPr>
                        <a:t>4.00</a:t>
                      </a:r>
                      <a:endParaRPr lang="es-EC" sz="1400" b="0" i="0" u="none" strike="noStrike" dirty="0">
                        <a:solidFill>
                          <a:srgbClr val="000000"/>
                        </a:solidFill>
                        <a:effectLst/>
                        <a:latin typeface="+mn-lt"/>
                      </a:endParaRPr>
                    </a:p>
                  </a:txBody>
                  <a:tcPr marL="4545" marR="4545" marT="4545" marB="0" anchor="ctr">
                    <a:noFill/>
                  </a:tcPr>
                </a:tc>
                <a:tc>
                  <a:txBody>
                    <a:bodyPr/>
                    <a:lstStyle/>
                    <a:p>
                      <a:pPr algn="ctr" fontAlgn="ctr"/>
                      <a:r>
                        <a:rPr lang="es-EC" sz="1400" u="none" strike="noStrike" dirty="0">
                          <a:effectLst/>
                          <a:latin typeface="+mn-lt"/>
                        </a:rPr>
                        <a:t>4.00</a:t>
                      </a:r>
                      <a:endParaRPr lang="es-EC" sz="1400" b="0" i="0" u="none" strike="noStrike" dirty="0">
                        <a:solidFill>
                          <a:srgbClr val="000000"/>
                        </a:solidFill>
                        <a:effectLst/>
                        <a:latin typeface="+mn-lt"/>
                      </a:endParaRPr>
                    </a:p>
                  </a:txBody>
                  <a:tcPr marL="4545" marR="4545" marT="4545" marB="0" anchor="ctr">
                    <a:noFill/>
                  </a:tcPr>
                </a:tc>
                <a:tc>
                  <a:txBody>
                    <a:bodyPr/>
                    <a:lstStyle/>
                    <a:p>
                      <a:pPr algn="ctr" fontAlgn="ctr"/>
                      <a:r>
                        <a:rPr lang="es-EC" sz="1400" u="none" strike="noStrike" dirty="0">
                          <a:effectLst/>
                          <a:latin typeface="+mn-lt"/>
                        </a:rPr>
                        <a:t>5.00</a:t>
                      </a:r>
                      <a:endParaRPr lang="es-EC" sz="1400" b="0" i="0" u="none" strike="noStrike" dirty="0">
                        <a:solidFill>
                          <a:srgbClr val="000000"/>
                        </a:solidFill>
                        <a:effectLst/>
                        <a:latin typeface="+mn-lt"/>
                      </a:endParaRPr>
                    </a:p>
                  </a:txBody>
                  <a:tcPr marL="4545" marR="4545" marT="4545" marB="0" anchor="ctr">
                    <a:noFill/>
                  </a:tcPr>
                </a:tc>
                <a:tc>
                  <a:txBody>
                    <a:bodyPr/>
                    <a:lstStyle/>
                    <a:p>
                      <a:pPr algn="ctr" fontAlgn="ctr"/>
                      <a:r>
                        <a:rPr lang="es-EC" sz="1400" u="none" strike="noStrike" dirty="0">
                          <a:effectLst/>
                          <a:latin typeface="+mn-lt"/>
                        </a:rPr>
                        <a:t>3.00</a:t>
                      </a:r>
                      <a:endParaRPr lang="es-EC" sz="1400" b="0" i="0" u="none" strike="noStrike" dirty="0">
                        <a:solidFill>
                          <a:srgbClr val="000000"/>
                        </a:solidFill>
                        <a:effectLst/>
                        <a:latin typeface="+mn-lt"/>
                      </a:endParaRPr>
                    </a:p>
                  </a:txBody>
                  <a:tcPr marL="4545" marR="4545" marT="4545" marB="0" anchor="ctr">
                    <a:noFill/>
                  </a:tcPr>
                </a:tc>
                <a:tc vMerge="1">
                  <a:txBody>
                    <a:bodyPr/>
                    <a:lstStyle/>
                    <a:p>
                      <a:endParaRPr lang="es-EC"/>
                    </a:p>
                  </a:txBody>
                  <a:tcPr/>
                </a:tc>
                <a:extLst>
                  <a:ext uri="{0D108BD9-81ED-4DB2-BD59-A6C34878D82A}">
                    <a16:rowId xmlns:a16="http://schemas.microsoft.com/office/drawing/2014/main" val="1697889049"/>
                  </a:ext>
                </a:extLst>
              </a:tr>
              <a:tr h="212973">
                <a:tc vMerge="1">
                  <a:txBody>
                    <a:bodyPr/>
                    <a:lstStyle/>
                    <a:p>
                      <a:endParaRPr lang="es-EC"/>
                    </a:p>
                  </a:txBody>
                  <a:tcPr/>
                </a:tc>
                <a:tc>
                  <a:txBody>
                    <a:bodyPr/>
                    <a:lstStyle/>
                    <a:p>
                      <a:pPr algn="ctr" fontAlgn="ctr"/>
                      <a:r>
                        <a:rPr lang="es-EC" sz="1400" u="none" strike="noStrike" dirty="0">
                          <a:effectLst/>
                          <a:latin typeface="+mn-lt"/>
                        </a:rPr>
                        <a:t>3.00</a:t>
                      </a:r>
                      <a:endParaRPr lang="es-EC" sz="1400" b="0" i="0" u="none" strike="noStrike" dirty="0">
                        <a:solidFill>
                          <a:srgbClr val="000000"/>
                        </a:solidFill>
                        <a:effectLst/>
                        <a:latin typeface="+mn-lt"/>
                      </a:endParaRPr>
                    </a:p>
                  </a:txBody>
                  <a:tcPr marL="4545" marR="4545" marT="4545" marB="0" anchor="ctr">
                    <a:noFill/>
                  </a:tcPr>
                </a:tc>
                <a:tc>
                  <a:txBody>
                    <a:bodyPr/>
                    <a:lstStyle/>
                    <a:p>
                      <a:pPr algn="ctr" fontAlgn="b"/>
                      <a:r>
                        <a:rPr lang="es-EC" sz="1400" u="none" strike="noStrike" dirty="0">
                          <a:effectLst/>
                          <a:latin typeface="+mn-lt"/>
                        </a:rPr>
                        <a:t>4.00</a:t>
                      </a:r>
                      <a:endParaRPr lang="es-EC" sz="1400" b="0" i="0" u="none" strike="noStrike" dirty="0">
                        <a:solidFill>
                          <a:srgbClr val="000000"/>
                        </a:solidFill>
                        <a:effectLst/>
                        <a:latin typeface="+mn-lt"/>
                      </a:endParaRPr>
                    </a:p>
                  </a:txBody>
                  <a:tcPr marL="4545" marR="4545" marT="4545" marB="0" anchor="b">
                    <a:noFill/>
                  </a:tcPr>
                </a:tc>
                <a:tc>
                  <a:txBody>
                    <a:bodyPr/>
                    <a:lstStyle/>
                    <a:p>
                      <a:pPr algn="ctr" fontAlgn="b"/>
                      <a:r>
                        <a:rPr lang="es-EC" sz="1400" u="none" strike="noStrike" dirty="0">
                          <a:effectLst/>
                          <a:latin typeface="+mn-lt"/>
                        </a:rPr>
                        <a:t>3.00</a:t>
                      </a:r>
                      <a:endParaRPr lang="es-EC" sz="1400" b="0" i="0" u="none" strike="noStrike" dirty="0">
                        <a:solidFill>
                          <a:srgbClr val="000000"/>
                        </a:solidFill>
                        <a:effectLst/>
                        <a:latin typeface="+mn-lt"/>
                      </a:endParaRPr>
                    </a:p>
                  </a:txBody>
                  <a:tcPr marL="4545" marR="4545" marT="4545" marB="0" anchor="b">
                    <a:noFill/>
                  </a:tcPr>
                </a:tc>
                <a:tc>
                  <a:txBody>
                    <a:bodyPr/>
                    <a:lstStyle/>
                    <a:p>
                      <a:pPr algn="ctr" fontAlgn="b"/>
                      <a:r>
                        <a:rPr lang="es-EC" sz="1400" u="none" strike="noStrike" dirty="0">
                          <a:effectLst/>
                          <a:latin typeface="+mn-lt"/>
                        </a:rPr>
                        <a:t>2.00</a:t>
                      </a:r>
                      <a:endParaRPr lang="es-EC" sz="1400" b="0" i="0" u="none" strike="noStrike" dirty="0">
                        <a:solidFill>
                          <a:srgbClr val="000000"/>
                        </a:solidFill>
                        <a:effectLst/>
                        <a:latin typeface="+mn-lt"/>
                      </a:endParaRPr>
                    </a:p>
                  </a:txBody>
                  <a:tcPr marL="4545" marR="4545" marT="4545" marB="0" anchor="b">
                    <a:noFill/>
                  </a:tcPr>
                </a:tc>
                <a:tc vMerge="1">
                  <a:txBody>
                    <a:bodyPr/>
                    <a:lstStyle/>
                    <a:p>
                      <a:endParaRPr lang="es-EC"/>
                    </a:p>
                  </a:txBody>
                  <a:tcPr/>
                </a:tc>
                <a:extLst>
                  <a:ext uri="{0D108BD9-81ED-4DB2-BD59-A6C34878D82A}">
                    <a16:rowId xmlns:a16="http://schemas.microsoft.com/office/drawing/2014/main" val="2497853436"/>
                  </a:ext>
                </a:extLst>
              </a:tr>
              <a:tr h="212973">
                <a:tc vMerge="1">
                  <a:txBody>
                    <a:bodyPr/>
                    <a:lstStyle/>
                    <a:p>
                      <a:endParaRPr lang="es-EC"/>
                    </a:p>
                  </a:txBody>
                  <a:tcPr/>
                </a:tc>
                <a:tc>
                  <a:txBody>
                    <a:bodyPr/>
                    <a:lstStyle/>
                    <a:p>
                      <a:pPr algn="ctr" fontAlgn="ctr"/>
                      <a:r>
                        <a:rPr lang="es-EC" sz="1400" u="none" strike="noStrike" dirty="0">
                          <a:effectLst/>
                          <a:latin typeface="+mn-lt"/>
                        </a:rPr>
                        <a:t>4.00</a:t>
                      </a:r>
                      <a:endParaRPr lang="es-EC" sz="1400" b="0" i="0" u="none" strike="noStrike" dirty="0">
                        <a:solidFill>
                          <a:srgbClr val="000000"/>
                        </a:solidFill>
                        <a:effectLst/>
                        <a:latin typeface="+mn-lt"/>
                      </a:endParaRPr>
                    </a:p>
                  </a:txBody>
                  <a:tcPr marL="4545" marR="4545" marT="4545" marB="0" anchor="ctr">
                    <a:noFill/>
                  </a:tcPr>
                </a:tc>
                <a:tc>
                  <a:txBody>
                    <a:bodyPr/>
                    <a:lstStyle/>
                    <a:p>
                      <a:pPr algn="ctr" fontAlgn="b"/>
                      <a:r>
                        <a:rPr lang="es-EC" sz="1400" u="none" strike="noStrike" dirty="0">
                          <a:effectLst/>
                          <a:latin typeface="+mn-lt"/>
                        </a:rPr>
                        <a:t>4.00</a:t>
                      </a:r>
                      <a:endParaRPr lang="es-EC" sz="1400" b="0" i="0" u="none" strike="noStrike" dirty="0">
                        <a:solidFill>
                          <a:srgbClr val="000000"/>
                        </a:solidFill>
                        <a:effectLst/>
                        <a:latin typeface="+mn-lt"/>
                      </a:endParaRPr>
                    </a:p>
                  </a:txBody>
                  <a:tcPr marL="4545" marR="4545" marT="4545" marB="0" anchor="b">
                    <a:noFill/>
                  </a:tcPr>
                </a:tc>
                <a:tc>
                  <a:txBody>
                    <a:bodyPr/>
                    <a:lstStyle/>
                    <a:p>
                      <a:pPr algn="ctr" fontAlgn="b"/>
                      <a:r>
                        <a:rPr lang="es-EC" sz="1400" u="none" strike="noStrike" dirty="0">
                          <a:effectLst/>
                          <a:latin typeface="+mn-lt"/>
                        </a:rPr>
                        <a:t>4.00</a:t>
                      </a:r>
                      <a:endParaRPr lang="es-EC" sz="1400" b="0" i="0" u="none" strike="noStrike" dirty="0">
                        <a:solidFill>
                          <a:srgbClr val="000000"/>
                        </a:solidFill>
                        <a:effectLst/>
                        <a:latin typeface="+mn-lt"/>
                      </a:endParaRPr>
                    </a:p>
                  </a:txBody>
                  <a:tcPr marL="4545" marR="4545" marT="4545" marB="0" anchor="b">
                    <a:noFill/>
                  </a:tcPr>
                </a:tc>
                <a:tc>
                  <a:txBody>
                    <a:bodyPr/>
                    <a:lstStyle/>
                    <a:p>
                      <a:pPr algn="ctr" fontAlgn="b"/>
                      <a:r>
                        <a:rPr lang="es-EC" sz="1400" u="none" strike="noStrike" dirty="0">
                          <a:effectLst/>
                          <a:latin typeface="+mn-lt"/>
                        </a:rPr>
                        <a:t>3.00</a:t>
                      </a:r>
                      <a:endParaRPr lang="es-EC" sz="1400" b="0" i="0" u="none" strike="noStrike" dirty="0">
                        <a:solidFill>
                          <a:srgbClr val="000000"/>
                        </a:solidFill>
                        <a:effectLst/>
                        <a:latin typeface="+mn-lt"/>
                      </a:endParaRPr>
                    </a:p>
                  </a:txBody>
                  <a:tcPr marL="4545" marR="4545" marT="4545" marB="0" anchor="b">
                    <a:noFill/>
                  </a:tcPr>
                </a:tc>
                <a:tc vMerge="1">
                  <a:txBody>
                    <a:bodyPr/>
                    <a:lstStyle/>
                    <a:p>
                      <a:endParaRPr lang="es-EC"/>
                    </a:p>
                  </a:txBody>
                  <a:tcPr/>
                </a:tc>
                <a:extLst>
                  <a:ext uri="{0D108BD9-81ED-4DB2-BD59-A6C34878D82A}">
                    <a16:rowId xmlns:a16="http://schemas.microsoft.com/office/drawing/2014/main" val="3094586289"/>
                  </a:ext>
                </a:extLst>
              </a:tr>
              <a:tr h="212973">
                <a:tc vMerge="1">
                  <a:txBody>
                    <a:bodyPr/>
                    <a:lstStyle/>
                    <a:p>
                      <a:endParaRPr lang="es-EC"/>
                    </a:p>
                  </a:txBody>
                  <a:tcPr/>
                </a:tc>
                <a:tc>
                  <a:txBody>
                    <a:bodyPr/>
                    <a:lstStyle/>
                    <a:p>
                      <a:pPr algn="ctr" fontAlgn="ctr"/>
                      <a:r>
                        <a:rPr lang="es-EC" sz="1400" u="none" strike="noStrike" dirty="0">
                          <a:effectLst/>
                          <a:latin typeface="+mn-lt"/>
                        </a:rPr>
                        <a:t>5.00</a:t>
                      </a:r>
                      <a:endParaRPr lang="es-EC" sz="1400" b="0" i="0" u="none" strike="noStrike" dirty="0">
                        <a:solidFill>
                          <a:srgbClr val="000000"/>
                        </a:solidFill>
                        <a:effectLst/>
                        <a:latin typeface="+mn-lt"/>
                      </a:endParaRPr>
                    </a:p>
                  </a:txBody>
                  <a:tcPr marL="4545" marR="4545" marT="4545" marB="0" anchor="ctr">
                    <a:noFill/>
                  </a:tcPr>
                </a:tc>
                <a:tc>
                  <a:txBody>
                    <a:bodyPr/>
                    <a:lstStyle/>
                    <a:p>
                      <a:pPr algn="ctr" fontAlgn="b"/>
                      <a:r>
                        <a:rPr lang="es-EC" sz="1400" u="none" strike="noStrike" dirty="0">
                          <a:effectLst/>
                          <a:latin typeface="+mn-lt"/>
                        </a:rPr>
                        <a:t>5.00</a:t>
                      </a:r>
                      <a:endParaRPr lang="es-EC" sz="1400" b="0" i="0" u="none" strike="noStrike" dirty="0">
                        <a:solidFill>
                          <a:srgbClr val="000000"/>
                        </a:solidFill>
                        <a:effectLst/>
                        <a:latin typeface="+mn-lt"/>
                      </a:endParaRPr>
                    </a:p>
                  </a:txBody>
                  <a:tcPr marL="4545" marR="4545" marT="4545" marB="0" anchor="b">
                    <a:noFill/>
                  </a:tcPr>
                </a:tc>
                <a:tc>
                  <a:txBody>
                    <a:bodyPr/>
                    <a:lstStyle/>
                    <a:p>
                      <a:pPr algn="ctr" fontAlgn="b"/>
                      <a:r>
                        <a:rPr lang="es-EC" sz="1400" u="none" strike="noStrike" dirty="0">
                          <a:effectLst/>
                          <a:latin typeface="+mn-lt"/>
                        </a:rPr>
                        <a:t>4.00</a:t>
                      </a:r>
                      <a:endParaRPr lang="es-EC" sz="1400" b="0" i="0" u="none" strike="noStrike" dirty="0">
                        <a:solidFill>
                          <a:srgbClr val="000000"/>
                        </a:solidFill>
                        <a:effectLst/>
                        <a:latin typeface="+mn-lt"/>
                      </a:endParaRPr>
                    </a:p>
                  </a:txBody>
                  <a:tcPr marL="4545" marR="4545" marT="4545" marB="0" anchor="b">
                    <a:noFill/>
                  </a:tcPr>
                </a:tc>
                <a:tc>
                  <a:txBody>
                    <a:bodyPr/>
                    <a:lstStyle/>
                    <a:p>
                      <a:pPr algn="ctr" fontAlgn="b"/>
                      <a:r>
                        <a:rPr lang="es-EC" sz="1400" u="none" strike="noStrike" dirty="0">
                          <a:effectLst/>
                          <a:latin typeface="+mn-lt"/>
                        </a:rPr>
                        <a:t>3.00</a:t>
                      </a:r>
                      <a:endParaRPr lang="es-EC" sz="1400" b="0" i="0" u="none" strike="noStrike" dirty="0">
                        <a:solidFill>
                          <a:srgbClr val="000000"/>
                        </a:solidFill>
                        <a:effectLst/>
                        <a:latin typeface="+mn-lt"/>
                      </a:endParaRPr>
                    </a:p>
                  </a:txBody>
                  <a:tcPr marL="4545" marR="4545" marT="4545" marB="0" anchor="b">
                    <a:noFill/>
                  </a:tcPr>
                </a:tc>
                <a:tc vMerge="1">
                  <a:txBody>
                    <a:bodyPr/>
                    <a:lstStyle/>
                    <a:p>
                      <a:endParaRPr lang="es-EC"/>
                    </a:p>
                  </a:txBody>
                  <a:tcPr/>
                </a:tc>
                <a:extLst>
                  <a:ext uri="{0D108BD9-81ED-4DB2-BD59-A6C34878D82A}">
                    <a16:rowId xmlns:a16="http://schemas.microsoft.com/office/drawing/2014/main" val="918927464"/>
                  </a:ext>
                </a:extLst>
              </a:tr>
              <a:tr h="192690">
                <a:tc vMerge="1">
                  <a:txBody>
                    <a:bodyPr/>
                    <a:lstStyle/>
                    <a:p>
                      <a:endParaRPr lang="es-EC"/>
                    </a:p>
                  </a:txBody>
                  <a:tcPr/>
                </a:tc>
                <a:tc>
                  <a:txBody>
                    <a:bodyPr/>
                    <a:lstStyle/>
                    <a:p>
                      <a:pPr algn="ctr" fontAlgn="b"/>
                      <a:r>
                        <a:rPr lang="es-EC" sz="1400" b="1" u="none" strike="noStrike" dirty="0">
                          <a:effectLst/>
                          <a:latin typeface="+mn-lt"/>
                        </a:rPr>
                        <a:t>4.00</a:t>
                      </a:r>
                      <a:endParaRPr lang="es-EC" sz="1400" b="1" i="0" u="none" strike="noStrike" dirty="0">
                        <a:solidFill>
                          <a:srgbClr val="000000"/>
                        </a:solidFill>
                        <a:effectLst/>
                        <a:latin typeface="+mn-lt"/>
                      </a:endParaRPr>
                    </a:p>
                  </a:txBody>
                  <a:tcPr marL="4545" marR="4545" marT="4545" marB="0" anchor="b">
                    <a:noFill/>
                  </a:tcPr>
                </a:tc>
                <a:tc>
                  <a:txBody>
                    <a:bodyPr/>
                    <a:lstStyle/>
                    <a:p>
                      <a:pPr algn="ctr" fontAlgn="b"/>
                      <a:r>
                        <a:rPr lang="es-EC" sz="1400" b="1" u="none" strike="noStrike" dirty="0">
                          <a:effectLst/>
                          <a:latin typeface="+mn-lt"/>
                        </a:rPr>
                        <a:t>3.83</a:t>
                      </a:r>
                      <a:endParaRPr lang="es-EC" sz="1400" b="1" i="0" u="none" strike="noStrike" dirty="0">
                        <a:solidFill>
                          <a:srgbClr val="000000"/>
                        </a:solidFill>
                        <a:effectLst/>
                        <a:latin typeface="+mn-lt"/>
                      </a:endParaRPr>
                    </a:p>
                  </a:txBody>
                  <a:tcPr marL="4545" marR="4545" marT="4545" marB="0" anchor="b">
                    <a:noFill/>
                  </a:tcPr>
                </a:tc>
                <a:tc>
                  <a:txBody>
                    <a:bodyPr/>
                    <a:lstStyle/>
                    <a:p>
                      <a:pPr algn="ctr" fontAlgn="b"/>
                      <a:r>
                        <a:rPr lang="es-EC" sz="1400" b="1" u="none" strike="noStrike" dirty="0">
                          <a:effectLst/>
                          <a:latin typeface="+mn-lt"/>
                        </a:rPr>
                        <a:t>4.00</a:t>
                      </a:r>
                      <a:endParaRPr lang="es-EC" sz="1400" b="1" i="0" u="none" strike="noStrike" dirty="0">
                        <a:solidFill>
                          <a:srgbClr val="000000"/>
                        </a:solidFill>
                        <a:effectLst/>
                        <a:latin typeface="+mn-lt"/>
                      </a:endParaRPr>
                    </a:p>
                  </a:txBody>
                  <a:tcPr marL="4545" marR="4545" marT="4545" marB="0" anchor="b">
                    <a:noFill/>
                  </a:tcPr>
                </a:tc>
                <a:tc>
                  <a:txBody>
                    <a:bodyPr/>
                    <a:lstStyle/>
                    <a:p>
                      <a:pPr algn="ctr" fontAlgn="b"/>
                      <a:r>
                        <a:rPr lang="es-EC" sz="1400" b="1" u="none" strike="noStrike" dirty="0">
                          <a:effectLst/>
                          <a:latin typeface="+mn-lt"/>
                        </a:rPr>
                        <a:t>2.83</a:t>
                      </a:r>
                      <a:endParaRPr lang="es-EC" sz="1400" b="1" i="0" u="none" strike="noStrike" dirty="0">
                        <a:solidFill>
                          <a:srgbClr val="000000"/>
                        </a:solidFill>
                        <a:effectLst/>
                        <a:latin typeface="+mn-lt"/>
                      </a:endParaRPr>
                    </a:p>
                  </a:txBody>
                  <a:tcPr marL="4545" marR="4545" marT="4545" marB="0" anchor="b">
                    <a:noFill/>
                  </a:tcPr>
                </a:tc>
                <a:tc vMerge="1">
                  <a:txBody>
                    <a:bodyPr/>
                    <a:lstStyle/>
                    <a:p>
                      <a:endParaRPr lang="es-EC"/>
                    </a:p>
                  </a:txBody>
                  <a:tcPr/>
                </a:tc>
                <a:extLst>
                  <a:ext uri="{0D108BD9-81ED-4DB2-BD59-A6C34878D82A}">
                    <a16:rowId xmlns:a16="http://schemas.microsoft.com/office/drawing/2014/main" val="1675876870"/>
                  </a:ext>
                </a:extLst>
              </a:tr>
              <a:tr h="212973">
                <a:tc rowSpan="7">
                  <a:txBody>
                    <a:bodyPr/>
                    <a:lstStyle/>
                    <a:p>
                      <a:pPr algn="ctr" fontAlgn="ctr"/>
                      <a:r>
                        <a:rPr lang="es-EC" sz="1400" u="none" strike="noStrike" dirty="0">
                          <a:effectLst/>
                          <a:latin typeface="+mn-lt"/>
                        </a:rPr>
                        <a:t>Crear un programa de recicladores para los habitantes de calle*</a:t>
                      </a:r>
                      <a:endParaRPr lang="es-EC" sz="1400" b="1" i="0" u="none" strike="noStrike" dirty="0">
                        <a:solidFill>
                          <a:srgbClr val="0D0D0D"/>
                        </a:solidFill>
                        <a:effectLst/>
                        <a:latin typeface="+mn-lt"/>
                      </a:endParaRPr>
                    </a:p>
                  </a:txBody>
                  <a:tcPr marL="4545" marR="4545" marT="4545" marB="0" anchor="ctr">
                    <a:solidFill>
                      <a:schemeClr val="accent5">
                        <a:lumMod val="20000"/>
                        <a:lumOff val="80000"/>
                      </a:schemeClr>
                    </a:solidFill>
                  </a:tcPr>
                </a:tc>
                <a:tc>
                  <a:txBody>
                    <a:bodyPr/>
                    <a:lstStyle/>
                    <a:p>
                      <a:pPr algn="ctr" fontAlgn="ctr"/>
                      <a:r>
                        <a:rPr lang="es-EC" sz="1400" u="none" strike="noStrike" dirty="0">
                          <a:effectLst/>
                          <a:latin typeface="+mn-lt"/>
                        </a:rPr>
                        <a:t>4.00</a:t>
                      </a:r>
                      <a:endParaRPr lang="es-EC" sz="1400" b="0" i="0" u="none" strike="noStrike" dirty="0">
                        <a:solidFill>
                          <a:srgbClr val="000000"/>
                        </a:solidFill>
                        <a:effectLst/>
                        <a:latin typeface="+mn-lt"/>
                      </a:endParaRPr>
                    </a:p>
                  </a:txBody>
                  <a:tcPr marL="4545" marR="4545" marT="4545" marB="0" anchor="ctr">
                    <a:solidFill>
                      <a:schemeClr val="accent5">
                        <a:lumMod val="20000"/>
                        <a:lumOff val="80000"/>
                      </a:schemeClr>
                    </a:solidFill>
                  </a:tcPr>
                </a:tc>
                <a:tc>
                  <a:txBody>
                    <a:bodyPr/>
                    <a:lstStyle/>
                    <a:p>
                      <a:pPr algn="ctr" fontAlgn="b"/>
                      <a:r>
                        <a:rPr lang="es-EC" sz="1400" u="none" strike="noStrike" dirty="0">
                          <a:effectLst/>
                          <a:latin typeface="+mn-lt"/>
                        </a:rPr>
                        <a:t>5.00</a:t>
                      </a:r>
                      <a:endParaRPr lang="es-EC" sz="1400" b="0" i="0" u="none" strike="noStrike" dirty="0">
                        <a:solidFill>
                          <a:srgbClr val="000000"/>
                        </a:solidFill>
                        <a:effectLst/>
                        <a:latin typeface="+mn-lt"/>
                      </a:endParaRPr>
                    </a:p>
                  </a:txBody>
                  <a:tcPr marL="4545" marR="4545" marT="4545" marB="0" anchor="b">
                    <a:solidFill>
                      <a:schemeClr val="accent5">
                        <a:lumMod val="20000"/>
                        <a:lumOff val="80000"/>
                      </a:schemeClr>
                    </a:solidFill>
                  </a:tcPr>
                </a:tc>
                <a:tc>
                  <a:txBody>
                    <a:bodyPr/>
                    <a:lstStyle/>
                    <a:p>
                      <a:pPr algn="ctr" fontAlgn="b"/>
                      <a:r>
                        <a:rPr lang="es-EC" sz="1400" u="none" strike="noStrike" dirty="0">
                          <a:effectLst/>
                          <a:latin typeface="+mn-lt"/>
                        </a:rPr>
                        <a:t>3.00</a:t>
                      </a:r>
                      <a:endParaRPr lang="es-EC" sz="1400" b="0" i="0" u="none" strike="noStrike" dirty="0">
                        <a:solidFill>
                          <a:srgbClr val="000000"/>
                        </a:solidFill>
                        <a:effectLst/>
                        <a:latin typeface="+mn-lt"/>
                      </a:endParaRPr>
                    </a:p>
                  </a:txBody>
                  <a:tcPr marL="4545" marR="4545" marT="4545" marB="0" anchor="b">
                    <a:solidFill>
                      <a:schemeClr val="accent5">
                        <a:lumMod val="20000"/>
                        <a:lumOff val="80000"/>
                      </a:schemeClr>
                    </a:solidFill>
                  </a:tcPr>
                </a:tc>
                <a:tc>
                  <a:txBody>
                    <a:bodyPr/>
                    <a:lstStyle/>
                    <a:p>
                      <a:pPr algn="ctr" fontAlgn="b"/>
                      <a:r>
                        <a:rPr lang="es-EC" sz="1400" u="none" strike="noStrike" dirty="0">
                          <a:effectLst/>
                          <a:latin typeface="+mn-lt"/>
                        </a:rPr>
                        <a:t>3.00</a:t>
                      </a:r>
                      <a:endParaRPr lang="es-EC" sz="1400" b="0" i="0" u="none" strike="noStrike" dirty="0">
                        <a:solidFill>
                          <a:srgbClr val="000000"/>
                        </a:solidFill>
                        <a:effectLst/>
                        <a:latin typeface="+mn-lt"/>
                      </a:endParaRPr>
                    </a:p>
                  </a:txBody>
                  <a:tcPr marL="4545" marR="4545" marT="4545" marB="0" anchor="b">
                    <a:solidFill>
                      <a:schemeClr val="accent5">
                        <a:lumMod val="20000"/>
                        <a:lumOff val="80000"/>
                      </a:schemeClr>
                    </a:solidFill>
                  </a:tcPr>
                </a:tc>
                <a:tc rowSpan="7">
                  <a:txBody>
                    <a:bodyPr/>
                    <a:lstStyle/>
                    <a:p>
                      <a:pPr algn="ctr" fontAlgn="ctr"/>
                      <a:r>
                        <a:rPr lang="es-EC" sz="1400" u="none" strike="noStrike" dirty="0">
                          <a:effectLst/>
                          <a:latin typeface="+mn-lt"/>
                        </a:rPr>
                        <a:t>15.33</a:t>
                      </a:r>
                      <a:endParaRPr lang="es-EC" sz="1400" b="0" i="0" u="none" strike="noStrike" dirty="0">
                        <a:solidFill>
                          <a:srgbClr val="000000"/>
                        </a:solidFill>
                        <a:effectLst/>
                        <a:latin typeface="+mn-lt"/>
                      </a:endParaRPr>
                    </a:p>
                  </a:txBody>
                  <a:tcPr marL="4545" marR="4545" marT="4545" marB="0" anchor="ctr">
                    <a:solidFill>
                      <a:schemeClr val="accent5">
                        <a:lumMod val="20000"/>
                        <a:lumOff val="80000"/>
                      </a:schemeClr>
                    </a:solidFill>
                  </a:tcPr>
                </a:tc>
                <a:extLst>
                  <a:ext uri="{0D108BD9-81ED-4DB2-BD59-A6C34878D82A}">
                    <a16:rowId xmlns:a16="http://schemas.microsoft.com/office/drawing/2014/main" val="2577428393"/>
                  </a:ext>
                </a:extLst>
              </a:tr>
              <a:tr h="212973">
                <a:tc vMerge="1">
                  <a:txBody>
                    <a:bodyPr/>
                    <a:lstStyle/>
                    <a:p>
                      <a:endParaRPr lang="es-EC"/>
                    </a:p>
                  </a:txBody>
                  <a:tcPr/>
                </a:tc>
                <a:tc>
                  <a:txBody>
                    <a:bodyPr/>
                    <a:lstStyle/>
                    <a:p>
                      <a:pPr algn="ctr" fontAlgn="ctr"/>
                      <a:r>
                        <a:rPr lang="es-EC" sz="1400" u="none" strike="noStrike" dirty="0">
                          <a:effectLst/>
                          <a:latin typeface="+mn-lt"/>
                        </a:rPr>
                        <a:t>5.00</a:t>
                      </a:r>
                      <a:endParaRPr lang="es-EC" sz="1400" b="0" i="0" u="none" strike="noStrike" dirty="0">
                        <a:solidFill>
                          <a:srgbClr val="000000"/>
                        </a:solidFill>
                        <a:effectLst/>
                        <a:latin typeface="+mn-lt"/>
                      </a:endParaRPr>
                    </a:p>
                  </a:txBody>
                  <a:tcPr marL="4545" marR="4545" marT="4545" marB="0" anchor="ctr">
                    <a:solidFill>
                      <a:schemeClr val="accent5">
                        <a:lumMod val="20000"/>
                        <a:lumOff val="80000"/>
                      </a:schemeClr>
                    </a:solidFill>
                  </a:tcPr>
                </a:tc>
                <a:tc>
                  <a:txBody>
                    <a:bodyPr/>
                    <a:lstStyle/>
                    <a:p>
                      <a:pPr algn="ctr" fontAlgn="b"/>
                      <a:r>
                        <a:rPr lang="es-EC" sz="1400" u="none" strike="noStrike" dirty="0">
                          <a:effectLst/>
                          <a:latin typeface="+mn-lt"/>
                        </a:rPr>
                        <a:t>5.00</a:t>
                      </a:r>
                      <a:endParaRPr lang="es-EC" sz="1400" b="0" i="0" u="none" strike="noStrike" dirty="0">
                        <a:solidFill>
                          <a:srgbClr val="000000"/>
                        </a:solidFill>
                        <a:effectLst/>
                        <a:latin typeface="+mn-lt"/>
                      </a:endParaRPr>
                    </a:p>
                  </a:txBody>
                  <a:tcPr marL="4545" marR="4545" marT="4545" marB="0" anchor="b">
                    <a:solidFill>
                      <a:schemeClr val="accent5">
                        <a:lumMod val="20000"/>
                        <a:lumOff val="80000"/>
                      </a:schemeClr>
                    </a:solidFill>
                  </a:tcPr>
                </a:tc>
                <a:tc>
                  <a:txBody>
                    <a:bodyPr/>
                    <a:lstStyle/>
                    <a:p>
                      <a:pPr algn="ctr" fontAlgn="b"/>
                      <a:r>
                        <a:rPr lang="es-EC" sz="1400" u="none" strike="noStrike" dirty="0">
                          <a:effectLst/>
                          <a:latin typeface="+mn-lt"/>
                        </a:rPr>
                        <a:t>5.00</a:t>
                      </a:r>
                      <a:endParaRPr lang="es-EC" sz="1400" b="0" i="0" u="none" strike="noStrike" dirty="0">
                        <a:solidFill>
                          <a:srgbClr val="000000"/>
                        </a:solidFill>
                        <a:effectLst/>
                        <a:latin typeface="+mn-lt"/>
                      </a:endParaRPr>
                    </a:p>
                  </a:txBody>
                  <a:tcPr marL="4545" marR="4545" marT="4545" marB="0" anchor="b">
                    <a:solidFill>
                      <a:schemeClr val="accent5">
                        <a:lumMod val="20000"/>
                        <a:lumOff val="80000"/>
                      </a:schemeClr>
                    </a:solidFill>
                  </a:tcPr>
                </a:tc>
                <a:tc>
                  <a:txBody>
                    <a:bodyPr/>
                    <a:lstStyle/>
                    <a:p>
                      <a:pPr algn="ctr" fontAlgn="b"/>
                      <a:r>
                        <a:rPr lang="es-EC" sz="1400" u="none" strike="noStrike" dirty="0">
                          <a:effectLst/>
                          <a:latin typeface="+mn-lt"/>
                        </a:rPr>
                        <a:t>3.00</a:t>
                      </a:r>
                      <a:endParaRPr lang="es-EC" sz="1400" b="0" i="0" u="none" strike="noStrike" dirty="0">
                        <a:solidFill>
                          <a:srgbClr val="000000"/>
                        </a:solidFill>
                        <a:effectLst/>
                        <a:latin typeface="+mn-lt"/>
                      </a:endParaRPr>
                    </a:p>
                  </a:txBody>
                  <a:tcPr marL="4545" marR="4545" marT="4545" marB="0" anchor="b">
                    <a:solidFill>
                      <a:schemeClr val="accent5">
                        <a:lumMod val="20000"/>
                        <a:lumOff val="80000"/>
                      </a:schemeClr>
                    </a:solidFill>
                  </a:tcPr>
                </a:tc>
                <a:tc vMerge="1">
                  <a:txBody>
                    <a:bodyPr/>
                    <a:lstStyle/>
                    <a:p>
                      <a:endParaRPr lang="es-EC"/>
                    </a:p>
                  </a:txBody>
                  <a:tcPr/>
                </a:tc>
                <a:extLst>
                  <a:ext uri="{0D108BD9-81ED-4DB2-BD59-A6C34878D82A}">
                    <a16:rowId xmlns:a16="http://schemas.microsoft.com/office/drawing/2014/main" val="1005765440"/>
                  </a:ext>
                </a:extLst>
              </a:tr>
              <a:tr h="212973">
                <a:tc vMerge="1">
                  <a:txBody>
                    <a:bodyPr/>
                    <a:lstStyle/>
                    <a:p>
                      <a:endParaRPr lang="es-EC"/>
                    </a:p>
                  </a:txBody>
                  <a:tcPr/>
                </a:tc>
                <a:tc>
                  <a:txBody>
                    <a:bodyPr/>
                    <a:lstStyle/>
                    <a:p>
                      <a:pPr algn="ctr" fontAlgn="ctr"/>
                      <a:r>
                        <a:rPr lang="es-EC" sz="1400" u="none" strike="noStrike" dirty="0">
                          <a:effectLst/>
                          <a:latin typeface="+mn-lt"/>
                        </a:rPr>
                        <a:t>5.00</a:t>
                      </a:r>
                      <a:endParaRPr lang="es-EC" sz="1400" b="0" i="0" u="none" strike="noStrike" dirty="0">
                        <a:solidFill>
                          <a:srgbClr val="000000"/>
                        </a:solidFill>
                        <a:effectLst/>
                        <a:latin typeface="+mn-lt"/>
                      </a:endParaRPr>
                    </a:p>
                  </a:txBody>
                  <a:tcPr marL="4545" marR="4545" marT="4545" marB="0" anchor="ctr">
                    <a:solidFill>
                      <a:schemeClr val="accent5">
                        <a:lumMod val="20000"/>
                        <a:lumOff val="80000"/>
                      </a:schemeClr>
                    </a:solidFill>
                  </a:tcPr>
                </a:tc>
                <a:tc>
                  <a:txBody>
                    <a:bodyPr/>
                    <a:lstStyle/>
                    <a:p>
                      <a:pPr algn="ctr" fontAlgn="b"/>
                      <a:r>
                        <a:rPr lang="es-EC" sz="1400" u="none" strike="noStrike" dirty="0">
                          <a:effectLst/>
                          <a:latin typeface="+mn-lt"/>
                        </a:rPr>
                        <a:t>5.00</a:t>
                      </a:r>
                      <a:endParaRPr lang="es-EC" sz="1400" b="0" i="0" u="none" strike="noStrike" dirty="0">
                        <a:solidFill>
                          <a:srgbClr val="000000"/>
                        </a:solidFill>
                        <a:effectLst/>
                        <a:latin typeface="+mn-lt"/>
                      </a:endParaRPr>
                    </a:p>
                  </a:txBody>
                  <a:tcPr marL="4545" marR="4545" marT="4545" marB="0" anchor="b">
                    <a:solidFill>
                      <a:schemeClr val="accent5">
                        <a:lumMod val="20000"/>
                        <a:lumOff val="80000"/>
                      </a:schemeClr>
                    </a:solidFill>
                  </a:tcPr>
                </a:tc>
                <a:tc>
                  <a:txBody>
                    <a:bodyPr/>
                    <a:lstStyle/>
                    <a:p>
                      <a:pPr algn="ctr" fontAlgn="b"/>
                      <a:r>
                        <a:rPr lang="es-EC" sz="1400" u="none" strike="noStrike" dirty="0">
                          <a:effectLst/>
                          <a:latin typeface="+mn-lt"/>
                        </a:rPr>
                        <a:t>3.00</a:t>
                      </a:r>
                      <a:endParaRPr lang="es-EC" sz="1400" b="0" i="0" u="none" strike="noStrike" dirty="0">
                        <a:solidFill>
                          <a:srgbClr val="000000"/>
                        </a:solidFill>
                        <a:effectLst/>
                        <a:latin typeface="+mn-lt"/>
                      </a:endParaRPr>
                    </a:p>
                  </a:txBody>
                  <a:tcPr marL="4545" marR="4545" marT="4545" marB="0" anchor="b">
                    <a:solidFill>
                      <a:schemeClr val="accent5">
                        <a:lumMod val="20000"/>
                        <a:lumOff val="80000"/>
                      </a:schemeClr>
                    </a:solidFill>
                  </a:tcPr>
                </a:tc>
                <a:tc>
                  <a:txBody>
                    <a:bodyPr/>
                    <a:lstStyle/>
                    <a:p>
                      <a:pPr algn="ctr" fontAlgn="b"/>
                      <a:r>
                        <a:rPr lang="es-EC" sz="1400" u="none" strike="noStrike" dirty="0">
                          <a:effectLst/>
                          <a:latin typeface="+mn-lt"/>
                        </a:rPr>
                        <a:t>2.00</a:t>
                      </a:r>
                      <a:endParaRPr lang="es-EC" sz="1400" b="0" i="0" u="none" strike="noStrike" dirty="0">
                        <a:solidFill>
                          <a:srgbClr val="000000"/>
                        </a:solidFill>
                        <a:effectLst/>
                        <a:latin typeface="+mn-lt"/>
                      </a:endParaRPr>
                    </a:p>
                  </a:txBody>
                  <a:tcPr marL="4545" marR="4545" marT="4545" marB="0" anchor="b">
                    <a:solidFill>
                      <a:schemeClr val="accent5">
                        <a:lumMod val="20000"/>
                        <a:lumOff val="80000"/>
                      </a:schemeClr>
                    </a:solidFill>
                  </a:tcPr>
                </a:tc>
                <a:tc vMerge="1">
                  <a:txBody>
                    <a:bodyPr/>
                    <a:lstStyle/>
                    <a:p>
                      <a:endParaRPr lang="es-EC"/>
                    </a:p>
                  </a:txBody>
                  <a:tcPr/>
                </a:tc>
                <a:extLst>
                  <a:ext uri="{0D108BD9-81ED-4DB2-BD59-A6C34878D82A}">
                    <a16:rowId xmlns:a16="http://schemas.microsoft.com/office/drawing/2014/main" val="734200619"/>
                  </a:ext>
                </a:extLst>
              </a:tr>
              <a:tr h="212973">
                <a:tc vMerge="1">
                  <a:txBody>
                    <a:bodyPr/>
                    <a:lstStyle/>
                    <a:p>
                      <a:endParaRPr lang="es-EC"/>
                    </a:p>
                  </a:txBody>
                  <a:tcPr/>
                </a:tc>
                <a:tc>
                  <a:txBody>
                    <a:bodyPr/>
                    <a:lstStyle/>
                    <a:p>
                      <a:pPr algn="ctr" fontAlgn="ctr"/>
                      <a:r>
                        <a:rPr lang="es-EC" sz="1400" u="none" strike="noStrike" dirty="0">
                          <a:effectLst/>
                          <a:latin typeface="+mn-lt"/>
                        </a:rPr>
                        <a:t>4.00</a:t>
                      </a:r>
                      <a:endParaRPr lang="es-EC" sz="1400" b="0" i="0" u="none" strike="noStrike" dirty="0">
                        <a:solidFill>
                          <a:srgbClr val="000000"/>
                        </a:solidFill>
                        <a:effectLst/>
                        <a:latin typeface="+mn-lt"/>
                      </a:endParaRPr>
                    </a:p>
                  </a:txBody>
                  <a:tcPr marL="4545" marR="4545" marT="4545" marB="0" anchor="ctr">
                    <a:solidFill>
                      <a:schemeClr val="accent5">
                        <a:lumMod val="20000"/>
                        <a:lumOff val="80000"/>
                      </a:schemeClr>
                    </a:solidFill>
                  </a:tcPr>
                </a:tc>
                <a:tc>
                  <a:txBody>
                    <a:bodyPr/>
                    <a:lstStyle/>
                    <a:p>
                      <a:pPr algn="ctr" fontAlgn="b"/>
                      <a:r>
                        <a:rPr lang="es-EC" sz="1400" u="none" strike="noStrike" dirty="0">
                          <a:effectLst/>
                          <a:latin typeface="+mn-lt"/>
                        </a:rPr>
                        <a:t>5.00</a:t>
                      </a:r>
                      <a:endParaRPr lang="es-EC" sz="1400" b="0" i="0" u="none" strike="noStrike" dirty="0">
                        <a:solidFill>
                          <a:srgbClr val="000000"/>
                        </a:solidFill>
                        <a:effectLst/>
                        <a:latin typeface="+mn-lt"/>
                      </a:endParaRPr>
                    </a:p>
                  </a:txBody>
                  <a:tcPr marL="4545" marR="4545" marT="4545" marB="0" anchor="b">
                    <a:solidFill>
                      <a:schemeClr val="accent5">
                        <a:lumMod val="20000"/>
                        <a:lumOff val="80000"/>
                      </a:schemeClr>
                    </a:solidFill>
                  </a:tcPr>
                </a:tc>
                <a:tc>
                  <a:txBody>
                    <a:bodyPr/>
                    <a:lstStyle/>
                    <a:p>
                      <a:pPr algn="ctr" fontAlgn="b"/>
                      <a:r>
                        <a:rPr lang="es-EC" sz="1400" u="none" strike="noStrike" dirty="0">
                          <a:effectLst/>
                          <a:latin typeface="+mn-lt"/>
                        </a:rPr>
                        <a:t>3.00</a:t>
                      </a:r>
                      <a:endParaRPr lang="es-EC" sz="1400" b="0" i="0" u="none" strike="noStrike" dirty="0">
                        <a:solidFill>
                          <a:srgbClr val="000000"/>
                        </a:solidFill>
                        <a:effectLst/>
                        <a:latin typeface="+mn-lt"/>
                      </a:endParaRPr>
                    </a:p>
                  </a:txBody>
                  <a:tcPr marL="4545" marR="4545" marT="4545" marB="0" anchor="b">
                    <a:solidFill>
                      <a:schemeClr val="accent5">
                        <a:lumMod val="20000"/>
                        <a:lumOff val="80000"/>
                      </a:schemeClr>
                    </a:solidFill>
                  </a:tcPr>
                </a:tc>
                <a:tc>
                  <a:txBody>
                    <a:bodyPr/>
                    <a:lstStyle/>
                    <a:p>
                      <a:pPr algn="ctr" fontAlgn="b"/>
                      <a:r>
                        <a:rPr lang="es-EC" sz="1400" u="none" strike="noStrike" dirty="0">
                          <a:effectLst/>
                          <a:latin typeface="+mn-lt"/>
                        </a:rPr>
                        <a:t>3.00</a:t>
                      </a:r>
                      <a:endParaRPr lang="es-EC" sz="1400" b="0" i="0" u="none" strike="noStrike" dirty="0">
                        <a:solidFill>
                          <a:srgbClr val="000000"/>
                        </a:solidFill>
                        <a:effectLst/>
                        <a:latin typeface="+mn-lt"/>
                      </a:endParaRPr>
                    </a:p>
                  </a:txBody>
                  <a:tcPr marL="4545" marR="4545" marT="4545" marB="0" anchor="b">
                    <a:solidFill>
                      <a:schemeClr val="accent5">
                        <a:lumMod val="20000"/>
                        <a:lumOff val="80000"/>
                      </a:schemeClr>
                    </a:solidFill>
                  </a:tcPr>
                </a:tc>
                <a:tc vMerge="1">
                  <a:txBody>
                    <a:bodyPr/>
                    <a:lstStyle/>
                    <a:p>
                      <a:endParaRPr lang="es-EC"/>
                    </a:p>
                  </a:txBody>
                  <a:tcPr/>
                </a:tc>
                <a:extLst>
                  <a:ext uri="{0D108BD9-81ED-4DB2-BD59-A6C34878D82A}">
                    <a16:rowId xmlns:a16="http://schemas.microsoft.com/office/drawing/2014/main" val="3858406342"/>
                  </a:ext>
                </a:extLst>
              </a:tr>
              <a:tr h="212973">
                <a:tc vMerge="1">
                  <a:txBody>
                    <a:bodyPr/>
                    <a:lstStyle/>
                    <a:p>
                      <a:endParaRPr lang="es-EC"/>
                    </a:p>
                  </a:txBody>
                  <a:tcPr/>
                </a:tc>
                <a:tc>
                  <a:txBody>
                    <a:bodyPr/>
                    <a:lstStyle/>
                    <a:p>
                      <a:pPr algn="ctr" fontAlgn="ctr"/>
                      <a:r>
                        <a:rPr lang="es-EC" sz="1400" u="none" strike="noStrike" dirty="0">
                          <a:effectLst/>
                          <a:latin typeface="+mn-lt"/>
                        </a:rPr>
                        <a:t>4.00</a:t>
                      </a:r>
                      <a:endParaRPr lang="es-EC" sz="1400" b="0" i="0" u="none" strike="noStrike" dirty="0">
                        <a:solidFill>
                          <a:srgbClr val="000000"/>
                        </a:solidFill>
                        <a:effectLst/>
                        <a:latin typeface="+mn-lt"/>
                      </a:endParaRPr>
                    </a:p>
                  </a:txBody>
                  <a:tcPr marL="4545" marR="4545" marT="4545" marB="0" anchor="ctr">
                    <a:solidFill>
                      <a:schemeClr val="accent5">
                        <a:lumMod val="20000"/>
                        <a:lumOff val="80000"/>
                      </a:schemeClr>
                    </a:solidFill>
                  </a:tcPr>
                </a:tc>
                <a:tc>
                  <a:txBody>
                    <a:bodyPr/>
                    <a:lstStyle/>
                    <a:p>
                      <a:pPr algn="ctr" fontAlgn="b"/>
                      <a:r>
                        <a:rPr lang="es-EC" sz="1400" u="none" strike="noStrike" dirty="0">
                          <a:effectLst/>
                          <a:latin typeface="+mn-lt"/>
                        </a:rPr>
                        <a:t>4.00</a:t>
                      </a:r>
                      <a:endParaRPr lang="es-EC" sz="1400" b="0" i="0" u="none" strike="noStrike" dirty="0">
                        <a:solidFill>
                          <a:srgbClr val="000000"/>
                        </a:solidFill>
                        <a:effectLst/>
                        <a:latin typeface="+mn-lt"/>
                      </a:endParaRPr>
                    </a:p>
                  </a:txBody>
                  <a:tcPr marL="4545" marR="4545" marT="4545" marB="0" anchor="b">
                    <a:solidFill>
                      <a:schemeClr val="accent5">
                        <a:lumMod val="20000"/>
                        <a:lumOff val="80000"/>
                      </a:schemeClr>
                    </a:solidFill>
                  </a:tcPr>
                </a:tc>
                <a:tc>
                  <a:txBody>
                    <a:bodyPr/>
                    <a:lstStyle/>
                    <a:p>
                      <a:pPr algn="ctr" fontAlgn="b"/>
                      <a:r>
                        <a:rPr lang="es-EC" sz="1400" u="none" strike="noStrike" dirty="0">
                          <a:effectLst/>
                          <a:latin typeface="+mn-lt"/>
                        </a:rPr>
                        <a:t>3.00</a:t>
                      </a:r>
                      <a:endParaRPr lang="es-EC" sz="1400" b="0" i="0" u="none" strike="noStrike" dirty="0">
                        <a:solidFill>
                          <a:srgbClr val="000000"/>
                        </a:solidFill>
                        <a:effectLst/>
                        <a:latin typeface="+mn-lt"/>
                      </a:endParaRPr>
                    </a:p>
                  </a:txBody>
                  <a:tcPr marL="4545" marR="4545" marT="4545" marB="0" anchor="b">
                    <a:solidFill>
                      <a:schemeClr val="accent5">
                        <a:lumMod val="20000"/>
                        <a:lumOff val="80000"/>
                      </a:schemeClr>
                    </a:solidFill>
                  </a:tcPr>
                </a:tc>
                <a:tc>
                  <a:txBody>
                    <a:bodyPr/>
                    <a:lstStyle/>
                    <a:p>
                      <a:pPr algn="ctr" fontAlgn="b"/>
                      <a:r>
                        <a:rPr lang="es-EC" sz="1400" u="none" strike="noStrike" dirty="0">
                          <a:effectLst/>
                          <a:latin typeface="+mn-lt"/>
                        </a:rPr>
                        <a:t>3.00</a:t>
                      </a:r>
                      <a:endParaRPr lang="es-EC" sz="1400" b="0" i="0" u="none" strike="noStrike" dirty="0">
                        <a:solidFill>
                          <a:srgbClr val="000000"/>
                        </a:solidFill>
                        <a:effectLst/>
                        <a:latin typeface="+mn-lt"/>
                      </a:endParaRPr>
                    </a:p>
                  </a:txBody>
                  <a:tcPr marL="4545" marR="4545" marT="4545" marB="0" anchor="b">
                    <a:solidFill>
                      <a:schemeClr val="accent5">
                        <a:lumMod val="20000"/>
                        <a:lumOff val="80000"/>
                      </a:schemeClr>
                    </a:solidFill>
                  </a:tcPr>
                </a:tc>
                <a:tc vMerge="1">
                  <a:txBody>
                    <a:bodyPr/>
                    <a:lstStyle/>
                    <a:p>
                      <a:endParaRPr lang="es-EC"/>
                    </a:p>
                  </a:txBody>
                  <a:tcPr/>
                </a:tc>
                <a:extLst>
                  <a:ext uri="{0D108BD9-81ED-4DB2-BD59-A6C34878D82A}">
                    <a16:rowId xmlns:a16="http://schemas.microsoft.com/office/drawing/2014/main" val="3132571593"/>
                  </a:ext>
                </a:extLst>
              </a:tr>
              <a:tr h="212973">
                <a:tc vMerge="1">
                  <a:txBody>
                    <a:bodyPr/>
                    <a:lstStyle/>
                    <a:p>
                      <a:endParaRPr lang="es-EC"/>
                    </a:p>
                  </a:txBody>
                  <a:tcPr/>
                </a:tc>
                <a:tc>
                  <a:txBody>
                    <a:bodyPr/>
                    <a:lstStyle/>
                    <a:p>
                      <a:pPr algn="ctr" fontAlgn="ctr"/>
                      <a:r>
                        <a:rPr lang="es-EC" sz="1400" u="none" strike="noStrike" dirty="0">
                          <a:effectLst/>
                          <a:latin typeface="+mn-lt"/>
                        </a:rPr>
                        <a:t>4.00</a:t>
                      </a:r>
                      <a:endParaRPr lang="es-EC" sz="1400" b="0" i="0" u="none" strike="noStrike" dirty="0">
                        <a:solidFill>
                          <a:srgbClr val="000000"/>
                        </a:solidFill>
                        <a:effectLst/>
                        <a:latin typeface="+mn-lt"/>
                      </a:endParaRPr>
                    </a:p>
                  </a:txBody>
                  <a:tcPr marL="4545" marR="4545" marT="4545" marB="0" anchor="ctr">
                    <a:solidFill>
                      <a:schemeClr val="accent5">
                        <a:lumMod val="20000"/>
                        <a:lumOff val="80000"/>
                      </a:schemeClr>
                    </a:solidFill>
                  </a:tcPr>
                </a:tc>
                <a:tc>
                  <a:txBody>
                    <a:bodyPr/>
                    <a:lstStyle/>
                    <a:p>
                      <a:pPr algn="ctr" fontAlgn="b"/>
                      <a:r>
                        <a:rPr lang="es-EC" sz="1400" u="none" strike="noStrike" dirty="0">
                          <a:effectLst/>
                          <a:latin typeface="+mn-lt"/>
                        </a:rPr>
                        <a:t>5.00</a:t>
                      </a:r>
                      <a:endParaRPr lang="es-EC" sz="1400" b="0" i="0" u="none" strike="noStrike" dirty="0">
                        <a:solidFill>
                          <a:srgbClr val="000000"/>
                        </a:solidFill>
                        <a:effectLst/>
                        <a:latin typeface="+mn-lt"/>
                      </a:endParaRPr>
                    </a:p>
                  </a:txBody>
                  <a:tcPr marL="4545" marR="4545" marT="4545" marB="0" anchor="b">
                    <a:solidFill>
                      <a:schemeClr val="accent5">
                        <a:lumMod val="20000"/>
                        <a:lumOff val="80000"/>
                      </a:schemeClr>
                    </a:solidFill>
                  </a:tcPr>
                </a:tc>
                <a:tc>
                  <a:txBody>
                    <a:bodyPr/>
                    <a:lstStyle/>
                    <a:p>
                      <a:pPr algn="ctr" fontAlgn="b"/>
                      <a:r>
                        <a:rPr lang="es-EC" sz="1400" u="none" strike="noStrike" dirty="0">
                          <a:effectLst/>
                          <a:latin typeface="+mn-lt"/>
                        </a:rPr>
                        <a:t>4.00</a:t>
                      </a:r>
                      <a:endParaRPr lang="es-EC" sz="1400" b="0" i="0" u="none" strike="noStrike" dirty="0">
                        <a:solidFill>
                          <a:srgbClr val="000000"/>
                        </a:solidFill>
                        <a:effectLst/>
                        <a:latin typeface="+mn-lt"/>
                      </a:endParaRPr>
                    </a:p>
                  </a:txBody>
                  <a:tcPr marL="4545" marR="4545" marT="4545" marB="0" anchor="b">
                    <a:solidFill>
                      <a:schemeClr val="accent5">
                        <a:lumMod val="20000"/>
                        <a:lumOff val="80000"/>
                      </a:schemeClr>
                    </a:solidFill>
                  </a:tcPr>
                </a:tc>
                <a:tc>
                  <a:txBody>
                    <a:bodyPr/>
                    <a:lstStyle/>
                    <a:p>
                      <a:pPr algn="ctr" fontAlgn="b"/>
                      <a:r>
                        <a:rPr lang="es-EC" sz="1400" u="none" strike="noStrike" dirty="0">
                          <a:effectLst/>
                          <a:latin typeface="+mn-lt"/>
                        </a:rPr>
                        <a:t>2.00</a:t>
                      </a:r>
                      <a:endParaRPr lang="es-EC" sz="1400" b="0" i="0" u="none" strike="noStrike" dirty="0">
                        <a:solidFill>
                          <a:srgbClr val="000000"/>
                        </a:solidFill>
                        <a:effectLst/>
                        <a:latin typeface="+mn-lt"/>
                      </a:endParaRPr>
                    </a:p>
                  </a:txBody>
                  <a:tcPr marL="4545" marR="4545" marT="4545" marB="0" anchor="b">
                    <a:solidFill>
                      <a:schemeClr val="accent5">
                        <a:lumMod val="20000"/>
                        <a:lumOff val="80000"/>
                      </a:schemeClr>
                    </a:solidFill>
                  </a:tcPr>
                </a:tc>
                <a:tc vMerge="1">
                  <a:txBody>
                    <a:bodyPr/>
                    <a:lstStyle/>
                    <a:p>
                      <a:endParaRPr lang="es-EC"/>
                    </a:p>
                  </a:txBody>
                  <a:tcPr/>
                </a:tc>
                <a:extLst>
                  <a:ext uri="{0D108BD9-81ED-4DB2-BD59-A6C34878D82A}">
                    <a16:rowId xmlns:a16="http://schemas.microsoft.com/office/drawing/2014/main" val="1565294792"/>
                  </a:ext>
                </a:extLst>
              </a:tr>
              <a:tr h="192690">
                <a:tc vMerge="1">
                  <a:txBody>
                    <a:bodyPr/>
                    <a:lstStyle/>
                    <a:p>
                      <a:endParaRPr lang="es-EC"/>
                    </a:p>
                  </a:txBody>
                  <a:tcPr/>
                </a:tc>
                <a:tc>
                  <a:txBody>
                    <a:bodyPr/>
                    <a:lstStyle/>
                    <a:p>
                      <a:pPr algn="ctr" fontAlgn="b"/>
                      <a:r>
                        <a:rPr lang="es-EC" sz="1400" b="1" u="none" strike="noStrike" dirty="0">
                          <a:effectLst/>
                          <a:latin typeface="+mn-lt"/>
                        </a:rPr>
                        <a:t>4.33</a:t>
                      </a:r>
                      <a:endParaRPr lang="es-EC" sz="1400" b="1" i="0" u="none" strike="noStrike" dirty="0">
                        <a:solidFill>
                          <a:srgbClr val="000000"/>
                        </a:solidFill>
                        <a:effectLst/>
                        <a:latin typeface="+mn-lt"/>
                      </a:endParaRPr>
                    </a:p>
                  </a:txBody>
                  <a:tcPr marL="4545" marR="4545" marT="4545" marB="0" anchor="b">
                    <a:solidFill>
                      <a:schemeClr val="accent5">
                        <a:lumMod val="20000"/>
                        <a:lumOff val="80000"/>
                      </a:schemeClr>
                    </a:solidFill>
                  </a:tcPr>
                </a:tc>
                <a:tc>
                  <a:txBody>
                    <a:bodyPr/>
                    <a:lstStyle/>
                    <a:p>
                      <a:pPr algn="ctr" fontAlgn="b"/>
                      <a:r>
                        <a:rPr lang="es-EC" sz="1400" b="1" u="none" strike="noStrike" dirty="0">
                          <a:effectLst/>
                          <a:latin typeface="+mn-lt"/>
                        </a:rPr>
                        <a:t>4.83</a:t>
                      </a:r>
                      <a:endParaRPr lang="es-EC" sz="1400" b="1" i="0" u="none" strike="noStrike" dirty="0">
                        <a:solidFill>
                          <a:srgbClr val="000000"/>
                        </a:solidFill>
                        <a:effectLst/>
                        <a:latin typeface="+mn-lt"/>
                      </a:endParaRPr>
                    </a:p>
                  </a:txBody>
                  <a:tcPr marL="4545" marR="4545" marT="4545" marB="0" anchor="b">
                    <a:solidFill>
                      <a:schemeClr val="accent5">
                        <a:lumMod val="20000"/>
                        <a:lumOff val="80000"/>
                      </a:schemeClr>
                    </a:solidFill>
                  </a:tcPr>
                </a:tc>
                <a:tc>
                  <a:txBody>
                    <a:bodyPr/>
                    <a:lstStyle/>
                    <a:p>
                      <a:pPr algn="ctr" fontAlgn="b"/>
                      <a:r>
                        <a:rPr lang="es-EC" sz="1400" b="1" u="none" strike="noStrike" dirty="0">
                          <a:effectLst/>
                          <a:latin typeface="+mn-lt"/>
                        </a:rPr>
                        <a:t>3.50</a:t>
                      </a:r>
                      <a:endParaRPr lang="es-EC" sz="1400" b="1" i="0" u="none" strike="noStrike" dirty="0">
                        <a:solidFill>
                          <a:srgbClr val="000000"/>
                        </a:solidFill>
                        <a:effectLst/>
                        <a:latin typeface="+mn-lt"/>
                      </a:endParaRPr>
                    </a:p>
                  </a:txBody>
                  <a:tcPr marL="4545" marR="4545" marT="4545" marB="0" anchor="b">
                    <a:solidFill>
                      <a:schemeClr val="accent5">
                        <a:lumMod val="20000"/>
                        <a:lumOff val="80000"/>
                      </a:schemeClr>
                    </a:solidFill>
                  </a:tcPr>
                </a:tc>
                <a:tc>
                  <a:txBody>
                    <a:bodyPr/>
                    <a:lstStyle/>
                    <a:p>
                      <a:pPr algn="ctr" fontAlgn="b"/>
                      <a:r>
                        <a:rPr lang="es-EC" sz="1400" b="1" u="none" strike="noStrike" dirty="0">
                          <a:effectLst/>
                          <a:latin typeface="+mn-lt"/>
                        </a:rPr>
                        <a:t>2.67</a:t>
                      </a:r>
                      <a:endParaRPr lang="es-EC" sz="1400" b="1" i="0" u="none" strike="noStrike" dirty="0">
                        <a:solidFill>
                          <a:srgbClr val="000000"/>
                        </a:solidFill>
                        <a:effectLst/>
                        <a:latin typeface="+mn-lt"/>
                      </a:endParaRPr>
                    </a:p>
                  </a:txBody>
                  <a:tcPr marL="4545" marR="4545" marT="4545" marB="0" anchor="b">
                    <a:solidFill>
                      <a:schemeClr val="accent5">
                        <a:lumMod val="20000"/>
                        <a:lumOff val="80000"/>
                      </a:schemeClr>
                    </a:solidFill>
                  </a:tcPr>
                </a:tc>
                <a:tc vMerge="1">
                  <a:txBody>
                    <a:bodyPr/>
                    <a:lstStyle/>
                    <a:p>
                      <a:endParaRPr lang="es-EC"/>
                    </a:p>
                  </a:txBody>
                  <a:tcPr/>
                </a:tc>
                <a:extLst>
                  <a:ext uri="{0D108BD9-81ED-4DB2-BD59-A6C34878D82A}">
                    <a16:rowId xmlns:a16="http://schemas.microsoft.com/office/drawing/2014/main" val="406952405"/>
                  </a:ext>
                </a:extLst>
              </a:tr>
            </a:tbl>
          </a:graphicData>
        </a:graphic>
      </p:graphicFrame>
    </p:spTree>
    <p:extLst>
      <p:ext uri="{BB962C8B-B14F-4D97-AF65-F5344CB8AC3E}">
        <p14:creationId xmlns:p14="http://schemas.microsoft.com/office/powerpoint/2010/main" val="229613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0029" y="3276600"/>
            <a:ext cx="12130405" cy="3218180"/>
            <a:chOff x="31407" y="1581569"/>
            <a:chExt cx="12130405" cy="3218180"/>
          </a:xfrm>
        </p:grpSpPr>
        <p:sp>
          <p:nvSpPr>
            <p:cNvPr id="3" name="object 3"/>
            <p:cNvSpPr/>
            <p:nvPr/>
          </p:nvSpPr>
          <p:spPr>
            <a:xfrm>
              <a:off x="31407" y="1581569"/>
              <a:ext cx="12130405" cy="3218180"/>
            </a:xfrm>
            <a:custGeom>
              <a:avLst/>
              <a:gdLst/>
              <a:ahLst/>
              <a:cxnLst/>
              <a:rect l="l" t="t" r="r" b="b"/>
              <a:pathLst>
                <a:path w="12130405" h="3218179">
                  <a:moveTo>
                    <a:pt x="12130379" y="0"/>
                  </a:moveTo>
                  <a:lnTo>
                    <a:pt x="6936676" y="1542186"/>
                  </a:lnTo>
                  <a:lnTo>
                    <a:pt x="6887613" y="1556319"/>
                  </a:lnTo>
                  <a:lnTo>
                    <a:pt x="6838420" y="1569621"/>
                  </a:lnTo>
                  <a:lnTo>
                    <a:pt x="6789105" y="1582091"/>
                  </a:lnTo>
                  <a:lnTo>
                    <a:pt x="6739676" y="1593730"/>
                  </a:lnTo>
                  <a:lnTo>
                    <a:pt x="6690140" y="1604538"/>
                  </a:lnTo>
                  <a:lnTo>
                    <a:pt x="6640506" y="1614514"/>
                  </a:lnTo>
                  <a:lnTo>
                    <a:pt x="6590782" y="1623659"/>
                  </a:lnTo>
                  <a:lnTo>
                    <a:pt x="6540975" y="1631973"/>
                  </a:lnTo>
                  <a:lnTo>
                    <a:pt x="6491093" y="1639455"/>
                  </a:lnTo>
                  <a:lnTo>
                    <a:pt x="6441144" y="1646106"/>
                  </a:lnTo>
                  <a:lnTo>
                    <a:pt x="6391136" y="1651925"/>
                  </a:lnTo>
                  <a:lnTo>
                    <a:pt x="6341077" y="1656913"/>
                  </a:lnTo>
                  <a:lnTo>
                    <a:pt x="6290975" y="1661070"/>
                  </a:lnTo>
                  <a:lnTo>
                    <a:pt x="6240837" y="1664395"/>
                  </a:lnTo>
                  <a:lnTo>
                    <a:pt x="6190672" y="1666890"/>
                  </a:lnTo>
                  <a:lnTo>
                    <a:pt x="6140487" y="1668552"/>
                  </a:lnTo>
                  <a:lnTo>
                    <a:pt x="6090290" y="1669384"/>
                  </a:lnTo>
                  <a:lnTo>
                    <a:pt x="6040089" y="1669384"/>
                  </a:lnTo>
                  <a:lnTo>
                    <a:pt x="5989892" y="1668552"/>
                  </a:lnTo>
                  <a:lnTo>
                    <a:pt x="5939707" y="1666890"/>
                  </a:lnTo>
                  <a:lnTo>
                    <a:pt x="5889542" y="1664395"/>
                  </a:lnTo>
                  <a:lnTo>
                    <a:pt x="5839404" y="1661070"/>
                  </a:lnTo>
                  <a:lnTo>
                    <a:pt x="5789302" y="1656913"/>
                  </a:lnTo>
                  <a:lnTo>
                    <a:pt x="5739242" y="1651925"/>
                  </a:lnTo>
                  <a:lnTo>
                    <a:pt x="5689235" y="1646106"/>
                  </a:lnTo>
                  <a:lnTo>
                    <a:pt x="5639286" y="1639455"/>
                  </a:lnTo>
                  <a:lnTo>
                    <a:pt x="5589404" y="1631973"/>
                  </a:lnTo>
                  <a:lnTo>
                    <a:pt x="5539597" y="1623659"/>
                  </a:lnTo>
                  <a:lnTo>
                    <a:pt x="5489872" y="1614514"/>
                  </a:lnTo>
                  <a:lnTo>
                    <a:pt x="5440238" y="1604538"/>
                  </a:lnTo>
                  <a:lnTo>
                    <a:pt x="5390703" y="1593730"/>
                  </a:lnTo>
                  <a:lnTo>
                    <a:pt x="5341274" y="1582091"/>
                  </a:lnTo>
                  <a:lnTo>
                    <a:pt x="5291959" y="1569621"/>
                  </a:lnTo>
                  <a:lnTo>
                    <a:pt x="5242766" y="1556319"/>
                  </a:lnTo>
                  <a:lnTo>
                    <a:pt x="5193703" y="1542186"/>
                  </a:lnTo>
                  <a:lnTo>
                    <a:pt x="0" y="0"/>
                  </a:lnTo>
                  <a:lnTo>
                    <a:pt x="0" y="3217646"/>
                  </a:lnTo>
                  <a:lnTo>
                    <a:pt x="5097132" y="2122855"/>
                  </a:lnTo>
                  <a:lnTo>
                    <a:pt x="5147186" y="2112394"/>
                  </a:lnTo>
                  <a:lnTo>
                    <a:pt x="5197304" y="2102498"/>
                  </a:lnTo>
                  <a:lnTo>
                    <a:pt x="5247484" y="2093166"/>
                  </a:lnTo>
                  <a:lnTo>
                    <a:pt x="5297721" y="2084399"/>
                  </a:lnTo>
                  <a:lnTo>
                    <a:pt x="5348013" y="2076196"/>
                  </a:lnTo>
                  <a:lnTo>
                    <a:pt x="5398354" y="2068558"/>
                  </a:lnTo>
                  <a:lnTo>
                    <a:pt x="5448743" y="2061484"/>
                  </a:lnTo>
                  <a:lnTo>
                    <a:pt x="5499175" y="2054975"/>
                  </a:lnTo>
                  <a:lnTo>
                    <a:pt x="5549646" y="2049031"/>
                  </a:lnTo>
                  <a:lnTo>
                    <a:pt x="5600153" y="2043651"/>
                  </a:lnTo>
                  <a:lnTo>
                    <a:pt x="5650693" y="2038835"/>
                  </a:lnTo>
                  <a:lnTo>
                    <a:pt x="5701262" y="2034584"/>
                  </a:lnTo>
                  <a:lnTo>
                    <a:pt x="5751856" y="2030898"/>
                  </a:lnTo>
                  <a:lnTo>
                    <a:pt x="5802472" y="2027776"/>
                  </a:lnTo>
                  <a:lnTo>
                    <a:pt x="5853106" y="2025219"/>
                  </a:lnTo>
                  <a:lnTo>
                    <a:pt x="5903754" y="2023226"/>
                  </a:lnTo>
                  <a:lnTo>
                    <a:pt x="5954413" y="2021798"/>
                  </a:lnTo>
                  <a:lnTo>
                    <a:pt x="6005080" y="2020935"/>
                  </a:lnTo>
                  <a:lnTo>
                    <a:pt x="6055750" y="2020636"/>
                  </a:lnTo>
                  <a:lnTo>
                    <a:pt x="6106421" y="2020902"/>
                  </a:lnTo>
                  <a:lnTo>
                    <a:pt x="6157088" y="2021732"/>
                  </a:lnTo>
                  <a:lnTo>
                    <a:pt x="6207748" y="2023127"/>
                  </a:lnTo>
                  <a:lnTo>
                    <a:pt x="6258397" y="2025087"/>
                  </a:lnTo>
                  <a:lnTo>
                    <a:pt x="6309032" y="2027611"/>
                  </a:lnTo>
                  <a:lnTo>
                    <a:pt x="6359650" y="2030700"/>
                  </a:lnTo>
                  <a:lnTo>
                    <a:pt x="6410246" y="2034353"/>
                  </a:lnTo>
                  <a:lnTo>
                    <a:pt x="6460817" y="2038571"/>
                  </a:lnTo>
                  <a:lnTo>
                    <a:pt x="6511359" y="2043353"/>
                  </a:lnTo>
                  <a:lnTo>
                    <a:pt x="6561870" y="2048701"/>
                  </a:lnTo>
                  <a:lnTo>
                    <a:pt x="6612345" y="2054612"/>
                  </a:lnTo>
                  <a:lnTo>
                    <a:pt x="6662780" y="2061089"/>
                  </a:lnTo>
                  <a:lnTo>
                    <a:pt x="6713172" y="2068130"/>
                  </a:lnTo>
                  <a:lnTo>
                    <a:pt x="6763518" y="2075735"/>
                  </a:lnTo>
                  <a:lnTo>
                    <a:pt x="6813814" y="2083906"/>
                  </a:lnTo>
                  <a:lnTo>
                    <a:pt x="6864057" y="2092641"/>
                  </a:lnTo>
                  <a:lnTo>
                    <a:pt x="6914242" y="2101940"/>
                  </a:lnTo>
                  <a:lnTo>
                    <a:pt x="6964366" y="2111804"/>
                  </a:lnTo>
                  <a:lnTo>
                    <a:pt x="7014425" y="2122233"/>
                  </a:lnTo>
                  <a:lnTo>
                    <a:pt x="12130379" y="3217646"/>
                  </a:lnTo>
                  <a:lnTo>
                    <a:pt x="12130379" y="0"/>
                  </a:lnTo>
                  <a:close/>
                </a:path>
              </a:pathLst>
            </a:custGeom>
            <a:solidFill>
              <a:srgbClr val="CD4250"/>
            </a:solidFill>
          </p:spPr>
          <p:txBody>
            <a:bodyPr wrap="square" lIns="0" tIns="0" rIns="0" bIns="0" rtlCol="0"/>
            <a:lstStyle/>
            <a:p>
              <a:endParaRPr/>
            </a:p>
          </p:txBody>
        </p:sp>
        <p:sp>
          <p:nvSpPr>
            <p:cNvPr id="4" name="object 4"/>
            <p:cNvSpPr/>
            <p:nvPr/>
          </p:nvSpPr>
          <p:spPr>
            <a:xfrm>
              <a:off x="31407" y="1606956"/>
              <a:ext cx="12130405" cy="2804160"/>
            </a:xfrm>
            <a:custGeom>
              <a:avLst/>
              <a:gdLst/>
              <a:ahLst/>
              <a:cxnLst/>
              <a:rect l="l" t="t" r="r" b="b"/>
              <a:pathLst>
                <a:path w="12130405" h="2804160">
                  <a:moveTo>
                    <a:pt x="12130379" y="0"/>
                  </a:moveTo>
                  <a:lnTo>
                    <a:pt x="6936676" y="1343837"/>
                  </a:lnTo>
                  <a:lnTo>
                    <a:pt x="6887613" y="1356153"/>
                  </a:lnTo>
                  <a:lnTo>
                    <a:pt x="6838420" y="1367743"/>
                  </a:lnTo>
                  <a:lnTo>
                    <a:pt x="6789105" y="1378610"/>
                  </a:lnTo>
                  <a:lnTo>
                    <a:pt x="6739676" y="1388752"/>
                  </a:lnTo>
                  <a:lnTo>
                    <a:pt x="6690140" y="1398169"/>
                  </a:lnTo>
                  <a:lnTo>
                    <a:pt x="6640506" y="1406863"/>
                  </a:lnTo>
                  <a:lnTo>
                    <a:pt x="6590782" y="1414831"/>
                  </a:lnTo>
                  <a:lnTo>
                    <a:pt x="6540975" y="1422076"/>
                  </a:lnTo>
                  <a:lnTo>
                    <a:pt x="6491093" y="1428595"/>
                  </a:lnTo>
                  <a:lnTo>
                    <a:pt x="6441144" y="1434391"/>
                  </a:lnTo>
                  <a:lnTo>
                    <a:pt x="6391136" y="1439462"/>
                  </a:lnTo>
                  <a:lnTo>
                    <a:pt x="6341077" y="1443808"/>
                  </a:lnTo>
                  <a:lnTo>
                    <a:pt x="6290975" y="1447431"/>
                  </a:lnTo>
                  <a:lnTo>
                    <a:pt x="6240837" y="1450328"/>
                  </a:lnTo>
                  <a:lnTo>
                    <a:pt x="6190672" y="1452502"/>
                  </a:lnTo>
                  <a:lnTo>
                    <a:pt x="6140487" y="1453950"/>
                  </a:lnTo>
                  <a:lnTo>
                    <a:pt x="6090290" y="1454675"/>
                  </a:lnTo>
                  <a:lnTo>
                    <a:pt x="6040089" y="1454675"/>
                  </a:lnTo>
                  <a:lnTo>
                    <a:pt x="5989892" y="1453950"/>
                  </a:lnTo>
                  <a:lnTo>
                    <a:pt x="5939707" y="1452502"/>
                  </a:lnTo>
                  <a:lnTo>
                    <a:pt x="5889542" y="1450328"/>
                  </a:lnTo>
                  <a:lnTo>
                    <a:pt x="5839404" y="1447431"/>
                  </a:lnTo>
                  <a:lnTo>
                    <a:pt x="5789302" y="1443808"/>
                  </a:lnTo>
                  <a:lnTo>
                    <a:pt x="5739242" y="1439462"/>
                  </a:lnTo>
                  <a:lnTo>
                    <a:pt x="5689235" y="1434391"/>
                  </a:lnTo>
                  <a:lnTo>
                    <a:pt x="5639286" y="1428595"/>
                  </a:lnTo>
                  <a:lnTo>
                    <a:pt x="5589404" y="1422076"/>
                  </a:lnTo>
                  <a:lnTo>
                    <a:pt x="5539597" y="1414831"/>
                  </a:lnTo>
                  <a:lnTo>
                    <a:pt x="5489872" y="1406863"/>
                  </a:lnTo>
                  <a:lnTo>
                    <a:pt x="5440238" y="1398169"/>
                  </a:lnTo>
                  <a:lnTo>
                    <a:pt x="5390703" y="1388752"/>
                  </a:lnTo>
                  <a:lnTo>
                    <a:pt x="5341274" y="1378610"/>
                  </a:lnTo>
                  <a:lnTo>
                    <a:pt x="5291959" y="1367743"/>
                  </a:lnTo>
                  <a:lnTo>
                    <a:pt x="5242766" y="1356153"/>
                  </a:lnTo>
                  <a:lnTo>
                    <a:pt x="5193703" y="1343837"/>
                  </a:lnTo>
                  <a:lnTo>
                    <a:pt x="0" y="0"/>
                  </a:lnTo>
                  <a:lnTo>
                    <a:pt x="0" y="2803791"/>
                  </a:lnTo>
                  <a:lnTo>
                    <a:pt x="5097132" y="1849818"/>
                  </a:lnTo>
                  <a:lnTo>
                    <a:pt x="5147186" y="1840702"/>
                  </a:lnTo>
                  <a:lnTo>
                    <a:pt x="5197304" y="1832079"/>
                  </a:lnTo>
                  <a:lnTo>
                    <a:pt x="5247484" y="1823947"/>
                  </a:lnTo>
                  <a:lnTo>
                    <a:pt x="5297721" y="1816308"/>
                  </a:lnTo>
                  <a:lnTo>
                    <a:pt x="5348013" y="1809160"/>
                  </a:lnTo>
                  <a:lnTo>
                    <a:pt x="5398354" y="1802504"/>
                  </a:lnTo>
                  <a:lnTo>
                    <a:pt x="5448743" y="1796340"/>
                  </a:lnTo>
                  <a:lnTo>
                    <a:pt x="5499175" y="1790669"/>
                  </a:lnTo>
                  <a:lnTo>
                    <a:pt x="5549646" y="1785489"/>
                  </a:lnTo>
                  <a:lnTo>
                    <a:pt x="5600153" y="1780801"/>
                  </a:lnTo>
                  <a:lnTo>
                    <a:pt x="5650693" y="1776605"/>
                  </a:lnTo>
                  <a:lnTo>
                    <a:pt x="5701262" y="1772901"/>
                  </a:lnTo>
                  <a:lnTo>
                    <a:pt x="5751856" y="1769690"/>
                  </a:lnTo>
                  <a:lnTo>
                    <a:pt x="5802472" y="1766970"/>
                  </a:lnTo>
                  <a:lnTo>
                    <a:pt x="5853106" y="1764742"/>
                  </a:lnTo>
                  <a:lnTo>
                    <a:pt x="5903754" y="1763006"/>
                  </a:lnTo>
                  <a:lnTo>
                    <a:pt x="5954413" y="1761762"/>
                  </a:lnTo>
                  <a:lnTo>
                    <a:pt x="6005080" y="1761010"/>
                  </a:lnTo>
                  <a:lnTo>
                    <a:pt x="6055750" y="1760750"/>
                  </a:lnTo>
                  <a:lnTo>
                    <a:pt x="6106421" y="1760982"/>
                  </a:lnTo>
                  <a:lnTo>
                    <a:pt x="6157088" y="1761706"/>
                  </a:lnTo>
                  <a:lnTo>
                    <a:pt x="6207748" y="1762922"/>
                  </a:lnTo>
                  <a:lnTo>
                    <a:pt x="6258397" y="1764629"/>
                  </a:lnTo>
                  <a:lnTo>
                    <a:pt x="6309032" y="1766829"/>
                  </a:lnTo>
                  <a:lnTo>
                    <a:pt x="6359650" y="1769521"/>
                  </a:lnTo>
                  <a:lnTo>
                    <a:pt x="6410246" y="1772705"/>
                  </a:lnTo>
                  <a:lnTo>
                    <a:pt x="6460817" y="1776381"/>
                  </a:lnTo>
                  <a:lnTo>
                    <a:pt x="6511359" y="1780548"/>
                  </a:lnTo>
                  <a:lnTo>
                    <a:pt x="6561870" y="1785208"/>
                  </a:lnTo>
                  <a:lnTo>
                    <a:pt x="6612345" y="1790360"/>
                  </a:lnTo>
                  <a:lnTo>
                    <a:pt x="6662780" y="1796004"/>
                  </a:lnTo>
                  <a:lnTo>
                    <a:pt x="6713172" y="1802139"/>
                  </a:lnTo>
                  <a:lnTo>
                    <a:pt x="6763518" y="1808767"/>
                  </a:lnTo>
                  <a:lnTo>
                    <a:pt x="6813814" y="1815886"/>
                  </a:lnTo>
                  <a:lnTo>
                    <a:pt x="6864057" y="1823498"/>
                  </a:lnTo>
                  <a:lnTo>
                    <a:pt x="6914242" y="1831602"/>
                  </a:lnTo>
                  <a:lnTo>
                    <a:pt x="6964366" y="1840197"/>
                  </a:lnTo>
                  <a:lnTo>
                    <a:pt x="7014425" y="1849285"/>
                  </a:lnTo>
                  <a:lnTo>
                    <a:pt x="12130379" y="2803791"/>
                  </a:lnTo>
                  <a:lnTo>
                    <a:pt x="12130379" y="0"/>
                  </a:lnTo>
                  <a:close/>
                </a:path>
              </a:pathLst>
            </a:custGeom>
            <a:solidFill>
              <a:srgbClr val="4B2467"/>
            </a:solidFill>
          </p:spPr>
          <p:txBody>
            <a:bodyPr wrap="square" lIns="0" tIns="0" rIns="0" bIns="0" rtlCol="0"/>
            <a:lstStyle/>
            <a:p>
              <a:endParaRPr/>
            </a:p>
          </p:txBody>
        </p:sp>
        <p:sp>
          <p:nvSpPr>
            <p:cNvPr id="5" name="object 5"/>
            <p:cNvSpPr/>
            <p:nvPr/>
          </p:nvSpPr>
          <p:spPr>
            <a:xfrm>
              <a:off x="31419" y="2889527"/>
              <a:ext cx="12130405" cy="1521460"/>
            </a:xfrm>
            <a:custGeom>
              <a:avLst/>
              <a:gdLst/>
              <a:ahLst/>
              <a:cxnLst/>
              <a:rect l="l" t="t" r="r" b="b"/>
              <a:pathLst>
                <a:path w="12130405" h="1521460">
                  <a:moveTo>
                    <a:pt x="10599790" y="0"/>
                  </a:moveTo>
                  <a:lnTo>
                    <a:pt x="10552274" y="1156"/>
                  </a:lnTo>
                  <a:lnTo>
                    <a:pt x="10504474" y="3799"/>
                  </a:lnTo>
                  <a:lnTo>
                    <a:pt x="7014413" y="250814"/>
                  </a:lnTo>
                  <a:lnTo>
                    <a:pt x="6964679" y="241784"/>
                  </a:lnTo>
                  <a:lnTo>
                    <a:pt x="6914882" y="233243"/>
                  </a:lnTo>
                  <a:lnTo>
                    <a:pt x="6865024" y="225188"/>
                  </a:lnTo>
                  <a:lnTo>
                    <a:pt x="6815108" y="217621"/>
                  </a:lnTo>
                  <a:lnTo>
                    <a:pt x="6765140" y="210540"/>
                  </a:lnTo>
                  <a:lnTo>
                    <a:pt x="6715122" y="203946"/>
                  </a:lnTo>
                  <a:lnTo>
                    <a:pt x="6665057" y="197838"/>
                  </a:lnTo>
                  <a:lnTo>
                    <a:pt x="6614950" y="192215"/>
                  </a:lnTo>
                  <a:lnTo>
                    <a:pt x="6564804" y="187078"/>
                  </a:lnTo>
                  <a:lnTo>
                    <a:pt x="6514623" y="182427"/>
                  </a:lnTo>
                  <a:lnTo>
                    <a:pt x="6464409" y="178260"/>
                  </a:lnTo>
                  <a:lnTo>
                    <a:pt x="6414168" y="174578"/>
                  </a:lnTo>
                  <a:lnTo>
                    <a:pt x="6363901" y="171380"/>
                  </a:lnTo>
                  <a:lnTo>
                    <a:pt x="6313614" y="168666"/>
                  </a:lnTo>
                  <a:lnTo>
                    <a:pt x="6263309" y="166435"/>
                  </a:lnTo>
                  <a:lnTo>
                    <a:pt x="6212956" y="168943"/>
                  </a:lnTo>
                  <a:lnTo>
                    <a:pt x="6162579" y="170721"/>
                  </a:lnTo>
                  <a:lnTo>
                    <a:pt x="6112187" y="171770"/>
                  </a:lnTo>
                  <a:lnTo>
                    <a:pt x="6061787" y="172090"/>
                  </a:lnTo>
                  <a:lnTo>
                    <a:pt x="6011389" y="171680"/>
                  </a:lnTo>
                  <a:lnTo>
                    <a:pt x="5960998" y="170539"/>
                  </a:lnTo>
                  <a:lnTo>
                    <a:pt x="5910624" y="168668"/>
                  </a:lnTo>
                  <a:lnTo>
                    <a:pt x="5860275" y="166067"/>
                  </a:lnTo>
                  <a:lnTo>
                    <a:pt x="5809160" y="168245"/>
                  </a:lnTo>
                  <a:lnTo>
                    <a:pt x="5758063" y="170923"/>
                  </a:lnTo>
                  <a:lnTo>
                    <a:pt x="5706988" y="174102"/>
                  </a:lnTo>
                  <a:lnTo>
                    <a:pt x="5655938" y="177782"/>
                  </a:lnTo>
                  <a:lnTo>
                    <a:pt x="5604917" y="181962"/>
                  </a:lnTo>
                  <a:lnTo>
                    <a:pt x="5553929" y="186644"/>
                  </a:lnTo>
                  <a:lnTo>
                    <a:pt x="5502977" y="191826"/>
                  </a:lnTo>
                  <a:lnTo>
                    <a:pt x="5452065" y="197510"/>
                  </a:lnTo>
                  <a:lnTo>
                    <a:pt x="5401198" y="203695"/>
                  </a:lnTo>
                  <a:lnTo>
                    <a:pt x="5350377" y="210382"/>
                  </a:lnTo>
                  <a:lnTo>
                    <a:pt x="5299608" y="217571"/>
                  </a:lnTo>
                  <a:lnTo>
                    <a:pt x="5248894" y="225262"/>
                  </a:lnTo>
                  <a:lnTo>
                    <a:pt x="5198239" y="233455"/>
                  </a:lnTo>
                  <a:lnTo>
                    <a:pt x="5147646" y="242150"/>
                  </a:lnTo>
                  <a:lnTo>
                    <a:pt x="5097119" y="251347"/>
                  </a:lnTo>
                  <a:lnTo>
                    <a:pt x="1295603" y="230634"/>
                  </a:lnTo>
                  <a:lnTo>
                    <a:pt x="1247105" y="231266"/>
                  </a:lnTo>
                  <a:lnTo>
                    <a:pt x="1199052" y="233673"/>
                  </a:lnTo>
                  <a:lnTo>
                    <a:pt x="1151475" y="237823"/>
                  </a:lnTo>
                  <a:lnTo>
                    <a:pt x="1104405" y="243686"/>
                  </a:lnTo>
                  <a:lnTo>
                    <a:pt x="1057875" y="251229"/>
                  </a:lnTo>
                  <a:lnTo>
                    <a:pt x="1011914" y="260422"/>
                  </a:lnTo>
                  <a:lnTo>
                    <a:pt x="966556" y="271232"/>
                  </a:lnTo>
                  <a:lnTo>
                    <a:pt x="921832" y="283628"/>
                  </a:lnTo>
                  <a:lnTo>
                    <a:pt x="877773" y="297580"/>
                  </a:lnTo>
                  <a:lnTo>
                    <a:pt x="834411" y="313055"/>
                  </a:lnTo>
                  <a:lnTo>
                    <a:pt x="791777" y="330022"/>
                  </a:lnTo>
                  <a:lnTo>
                    <a:pt x="749903" y="348449"/>
                  </a:lnTo>
                  <a:lnTo>
                    <a:pt x="708821" y="368306"/>
                  </a:lnTo>
                  <a:lnTo>
                    <a:pt x="668561" y="389560"/>
                  </a:lnTo>
                  <a:lnTo>
                    <a:pt x="629156" y="412181"/>
                  </a:lnTo>
                  <a:lnTo>
                    <a:pt x="590637" y="436136"/>
                  </a:lnTo>
                  <a:lnTo>
                    <a:pt x="553036" y="461395"/>
                  </a:lnTo>
                  <a:lnTo>
                    <a:pt x="516385" y="487926"/>
                  </a:lnTo>
                  <a:lnTo>
                    <a:pt x="480714" y="515698"/>
                  </a:lnTo>
                  <a:lnTo>
                    <a:pt x="446055" y="544678"/>
                  </a:lnTo>
                  <a:lnTo>
                    <a:pt x="412440" y="574836"/>
                  </a:lnTo>
                  <a:lnTo>
                    <a:pt x="379901" y="606141"/>
                  </a:lnTo>
                  <a:lnTo>
                    <a:pt x="348469" y="638560"/>
                  </a:lnTo>
                  <a:lnTo>
                    <a:pt x="318175" y="672063"/>
                  </a:lnTo>
                  <a:lnTo>
                    <a:pt x="289052" y="706618"/>
                  </a:lnTo>
                  <a:lnTo>
                    <a:pt x="261130" y="742193"/>
                  </a:lnTo>
                  <a:lnTo>
                    <a:pt x="234441" y="778757"/>
                  </a:lnTo>
                  <a:lnTo>
                    <a:pt x="209017" y="816279"/>
                  </a:lnTo>
                  <a:lnTo>
                    <a:pt x="184890" y="854727"/>
                  </a:lnTo>
                  <a:lnTo>
                    <a:pt x="162090" y="894070"/>
                  </a:lnTo>
                  <a:lnTo>
                    <a:pt x="140650" y="934277"/>
                  </a:lnTo>
                  <a:lnTo>
                    <a:pt x="120601" y="975315"/>
                  </a:lnTo>
                  <a:lnTo>
                    <a:pt x="101975" y="1017153"/>
                  </a:lnTo>
                  <a:lnTo>
                    <a:pt x="84803" y="1059761"/>
                  </a:lnTo>
                  <a:lnTo>
                    <a:pt x="69116" y="1103106"/>
                  </a:lnTo>
                  <a:lnTo>
                    <a:pt x="54947" y="1147158"/>
                  </a:lnTo>
                  <a:lnTo>
                    <a:pt x="42326" y="1191884"/>
                  </a:lnTo>
                  <a:lnTo>
                    <a:pt x="31286" y="1237254"/>
                  </a:lnTo>
                  <a:lnTo>
                    <a:pt x="21858" y="1283235"/>
                  </a:lnTo>
                  <a:lnTo>
                    <a:pt x="14073" y="1329797"/>
                  </a:lnTo>
                  <a:lnTo>
                    <a:pt x="7963" y="1376908"/>
                  </a:lnTo>
                  <a:lnTo>
                    <a:pt x="3560" y="1424536"/>
                  </a:lnTo>
                  <a:lnTo>
                    <a:pt x="895" y="1472651"/>
                  </a:lnTo>
                  <a:lnTo>
                    <a:pt x="0" y="1521220"/>
                  </a:lnTo>
                  <a:lnTo>
                    <a:pt x="5097119" y="567247"/>
                  </a:lnTo>
                  <a:lnTo>
                    <a:pt x="5147173" y="558132"/>
                  </a:lnTo>
                  <a:lnTo>
                    <a:pt x="5197292" y="549508"/>
                  </a:lnTo>
                  <a:lnTo>
                    <a:pt x="5247471" y="541376"/>
                  </a:lnTo>
                  <a:lnTo>
                    <a:pt x="5297709" y="533736"/>
                  </a:lnTo>
                  <a:lnTo>
                    <a:pt x="5348000" y="526588"/>
                  </a:lnTo>
                  <a:lnTo>
                    <a:pt x="5398342" y="519932"/>
                  </a:lnTo>
                  <a:lnTo>
                    <a:pt x="5448730" y="513768"/>
                  </a:lnTo>
                  <a:lnTo>
                    <a:pt x="5499162" y="508096"/>
                  </a:lnTo>
                  <a:lnTo>
                    <a:pt x="5549633" y="502916"/>
                  </a:lnTo>
                  <a:lnTo>
                    <a:pt x="5600141" y="498228"/>
                  </a:lnTo>
                  <a:lnTo>
                    <a:pt x="5650681" y="494032"/>
                  </a:lnTo>
                  <a:lnTo>
                    <a:pt x="5701249" y="490328"/>
                  </a:lnTo>
                  <a:lnTo>
                    <a:pt x="5751843" y="487115"/>
                  </a:lnTo>
                  <a:lnTo>
                    <a:pt x="5802459" y="484395"/>
                  </a:lnTo>
                  <a:lnTo>
                    <a:pt x="5853093" y="482167"/>
                  </a:lnTo>
                  <a:lnTo>
                    <a:pt x="5903741" y="480430"/>
                  </a:lnTo>
                  <a:lnTo>
                    <a:pt x="5954400" y="479186"/>
                  </a:lnTo>
                  <a:lnTo>
                    <a:pt x="6005067" y="478433"/>
                  </a:lnTo>
                  <a:lnTo>
                    <a:pt x="6055737" y="478173"/>
                  </a:lnTo>
                  <a:lnTo>
                    <a:pt x="6106408" y="478404"/>
                  </a:lnTo>
                  <a:lnTo>
                    <a:pt x="6157075" y="479127"/>
                  </a:lnTo>
                  <a:lnTo>
                    <a:pt x="6207735" y="480343"/>
                  </a:lnTo>
                  <a:lnTo>
                    <a:pt x="6258384" y="482050"/>
                  </a:lnTo>
                  <a:lnTo>
                    <a:pt x="6309020" y="484250"/>
                  </a:lnTo>
                  <a:lnTo>
                    <a:pt x="6359637" y="486941"/>
                  </a:lnTo>
                  <a:lnTo>
                    <a:pt x="6410233" y="490124"/>
                  </a:lnTo>
                  <a:lnTo>
                    <a:pt x="6460804" y="493800"/>
                  </a:lnTo>
                  <a:lnTo>
                    <a:pt x="6511347" y="497967"/>
                  </a:lnTo>
                  <a:lnTo>
                    <a:pt x="6561857" y="502626"/>
                  </a:lnTo>
                  <a:lnTo>
                    <a:pt x="6612332" y="507778"/>
                  </a:lnTo>
                  <a:lnTo>
                    <a:pt x="6662767" y="513421"/>
                  </a:lnTo>
                  <a:lnTo>
                    <a:pt x="6713160" y="519557"/>
                  </a:lnTo>
                  <a:lnTo>
                    <a:pt x="6763506" y="526184"/>
                  </a:lnTo>
                  <a:lnTo>
                    <a:pt x="6813802" y="533303"/>
                  </a:lnTo>
                  <a:lnTo>
                    <a:pt x="6864044" y="540915"/>
                  </a:lnTo>
                  <a:lnTo>
                    <a:pt x="6914229" y="549018"/>
                  </a:lnTo>
                  <a:lnTo>
                    <a:pt x="6964353" y="557614"/>
                  </a:lnTo>
                  <a:lnTo>
                    <a:pt x="7014413" y="566701"/>
                  </a:lnTo>
                  <a:lnTo>
                    <a:pt x="12130366" y="1521220"/>
                  </a:lnTo>
                  <a:lnTo>
                    <a:pt x="12129629" y="1473279"/>
                  </a:lnTo>
                  <a:lnTo>
                    <a:pt x="12127432" y="1425725"/>
                  </a:lnTo>
                  <a:lnTo>
                    <a:pt x="12123798" y="1378580"/>
                  </a:lnTo>
                  <a:lnTo>
                    <a:pt x="12118748" y="1331864"/>
                  </a:lnTo>
                  <a:lnTo>
                    <a:pt x="12112306" y="1285598"/>
                  </a:lnTo>
                  <a:lnTo>
                    <a:pt x="12104492" y="1239803"/>
                  </a:lnTo>
                  <a:lnTo>
                    <a:pt x="12095330" y="1194499"/>
                  </a:lnTo>
                  <a:lnTo>
                    <a:pt x="12084841" y="1149708"/>
                  </a:lnTo>
                  <a:lnTo>
                    <a:pt x="12073048" y="1105449"/>
                  </a:lnTo>
                  <a:lnTo>
                    <a:pt x="12059973" y="1061744"/>
                  </a:lnTo>
                  <a:lnTo>
                    <a:pt x="12045637" y="1018613"/>
                  </a:lnTo>
                  <a:lnTo>
                    <a:pt x="12030065" y="976077"/>
                  </a:lnTo>
                  <a:lnTo>
                    <a:pt x="12013276" y="934157"/>
                  </a:lnTo>
                  <a:lnTo>
                    <a:pt x="11995294" y="892873"/>
                  </a:lnTo>
                  <a:lnTo>
                    <a:pt x="11976142" y="852246"/>
                  </a:lnTo>
                  <a:lnTo>
                    <a:pt x="11955840" y="812297"/>
                  </a:lnTo>
                  <a:lnTo>
                    <a:pt x="11934411" y="773047"/>
                  </a:lnTo>
                  <a:lnTo>
                    <a:pt x="11911878" y="734516"/>
                  </a:lnTo>
                  <a:lnTo>
                    <a:pt x="11888262" y="696725"/>
                  </a:lnTo>
                  <a:lnTo>
                    <a:pt x="11863587" y="659694"/>
                  </a:lnTo>
                  <a:lnTo>
                    <a:pt x="11837873" y="623445"/>
                  </a:lnTo>
                  <a:lnTo>
                    <a:pt x="11811144" y="587998"/>
                  </a:lnTo>
                  <a:lnTo>
                    <a:pt x="11783421" y="553374"/>
                  </a:lnTo>
                  <a:lnTo>
                    <a:pt x="11754726" y="519594"/>
                  </a:lnTo>
                  <a:lnTo>
                    <a:pt x="11725083" y="486677"/>
                  </a:lnTo>
                  <a:lnTo>
                    <a:pt x="11694512" y="454646"/>
                  </a:lnTo>
                  <a:lnTo>
                    <a:pt x="11663036" y="423520"/>
                  </a:lnTo>
                  <a:lnTo>
                    <a:pt x="11630678" y="393321"/>
                  </a:lnTo>
                  <a:lnTo>
                    <a:pt x="11597460" y="364069"/>
                  </a:lnTo>
                  <a:lnTo>
                    <a:pt x="11563403" y="335784"/>
                  </a:lnTo>
                  <a:lnTo>
                    <a:pt x="11528530" y="308489"/>
                  </a:lnTo>
                  <a:lnTo>
                    <a:pt x="11492864" y="282202"/>
                  </a:lnTo>
                  <a:lnTo>
                    <a:pt x="11456425" y="256945"/>
                  </a:lnTo>
                  <a:lnTo>
                    <a:pt x="11419237" y="232739"/>
                  </a:lnTo>
                  <a:lnTo>
                    <a:pt x="11381322" y="209605"/>
                  </a:lnTo>
                  <a:lnTo>
                    <a:pt x="11342702" y="187562"/>
                  </a:lnTo>
                  <a:lnTo>
                    <a:pt x="11303399" y="166633"/>
                  </a:lnTo>
                  <a:lnTo>
                    <a:pt x="11263436" y="146836"/>
                  </a:lnTo>
                  <a:lnTo>
                    <a:pt x="11222834" y="128194"/>
                  </a:lnTo>
                  <a:lnTo>
                    <a:pt x="11181615" y="110727"/>
                  </a:lnTo>
                  <a:lnTo>
                    <a:pt x="11139803" y="94456"/>
                  </a:lnTo>
                  <a:lnTo>
                    <a:pt x="11097418" y="79401"/>
                  </a:lnTo>
                  <a:lnTo>
                    <a:pt x="11054484" y="65583"/>
                  </a:lnTo>
                  <a:lnTo>
                    <a:pt x="11011022" y="53023"/>
                  </a:lnTo>
                  <a:lnTo>
                    <a:pt x="10967055" y="41741"/>
                  </a:lnTo>
                  <a:lnTo>
                    <a:pt x="10922605" y="31759"/>
                  </a:lnTo>
                  <a:lnTo>
                    <a:pt x="10877694" y="23096"/>
                  </a:lnTo>
                  <a:lnTo>
                    <a:pt x="10832344" y="15774"/>
                  </a:lnTo>
                  <a:lnTo>
                    <a:pt x="10786578" y="9814"/>
                  </a:lnTo>
                  <a:lnTo>
                    <a:pt x="10740417" y="5235"/>
                  </a:lnTo>
                  <a:lnTo>
                    <a:pt x="10693884" y="2060"/>
                  </a:lnTo>
                  <a:lnTo>
                    <a:pt x="10647001" y="307"/>
                  </a:lnTo>
                  <a:lnTo>
                    <a:pt x="10599790" y="0"/>
                  </a:lnTo>
                  <a:close/>
                </a:path>
              </a:pathLst>
            </a:custGeom>
            <a:solidFill>
              <a:srgbClr val="F49331"/>
            </a:solidFill>
          </p:spPr>
          <p:txBody>
            <a:bodyPr wrap="square" lIns="0" tIns="0" rIns="0" bIns="0" rtlCol="0"/>
            <a:lstStyle/>
            <a:p>
              <a:endParaRPr/>
            </a:p>
          </p:txBody>
        </p:sp>
      </p:grpSp>
      <p:sp>
        <p:nvSpPr>
          <p:cNvPr id="30" name="object 30"/>
          <p:cNvSpPr txBox="1">
            <a:spLocks noGrp="1"/>
          </p:cNvSpPr>
          <p:nvPr>
            <p:ph type="title"/>
          </p:nvPr>
        </p:nvSpPr>
        <p:spPr>
          <a:xfrm>
            <a:off x="4648200" y="1193233"/>
            <a:ext cx="2651603" cy="562975"/>
          </a:xfrm>
          <a:prstGeom prst="rect">
            <a:avLst/>
          </a:prstGeom>
        </p:spPr>
        <p:txBody>
          <a:bodyPr vert="horz" wrap="square" lIns="0" tIns="16510" rIns="0" bIns="0" rtlCol="0" anchor="t">
            <a:spAutoFit/>
          </a:bodyPr>
          <a:lstStyle/>
          <a:p>
            <a:pPr marL="12700" algn="ctr">
              <a:lnSpc>
                <a:spcPct val="100000"/>
              </a:lnSpc>
              <a:spcBef>
                <a:spcPts val="130"/>
              </a:spcBef>
            </a:pPr>
            <a:r>
              <a:rPr lang="es-AR" sz="3550" b="1" spc="5" dirty="0">
                <a:latin typeface="Berlin Sans FB Demi"/>
              </a:rPr>
              <a:t>FASE 4</a:t>
            </a:r>
            <a:endParaRPr sz="3550" dirty="0">
              <a:latin typeface="Berlin Sans FB Demi"/>
            </a:endParaRPr>
          </a:p>
        </p:txBody>
      </p:sp>
      <p:sp>
        <p:nvSpPr>
          <p:cNvPr id="6" name="object 30">
            <a:extLst>
              <a:ext uri="{FF2B5EF4-FFF2-40B4-BE49-F238E27FC236}">
                <a16:creationId xmlns:a16="http://schemas.microsoft.com/office/drawing/2014/main" id="{6A84F898-A903-ABC2-8BDB-5AF54FA73F6B}"/>
              </a:ext>
            </a:extLst>
          </p:cNvPr>
          <p:cNvSpPr txBox="1">
            <a:spLocks/>
          </p:cNvSpPr>
          <p:nvPr/>
        </p:nvSpPr>
        <p:spPr>
          <a:xfrm>
            <a:off x="2286000" y="2050389"/>
            <a:ext cx="7772400" cy="1247777"/>
          </a:xfrm>
          <a:prstGeom prst="rect">
            <a:avLst/>
          </a:prstGeom>
        </p:spPr>
        <p:txBody>
          <a:bodyPr vert="horz" wrap="square" lIns="0" tIns="16510" rIns="0" bIns="0" rtlCol="0" anchor="t">
            <a:spAutoFit/>
          </a:bodyPr>
          <a:lstStyle>
            <a:lvl1pPr>
              <a:defRPr sz="1800" b="0" i="0">
                <a:solidFill>
                  <a:srgbClr val="04050B"/>
                </a:solidFill>
                <a:latin typeface="Calibri"/>
                <a:ea typeface="+mj-ea"/>
                <a:cs typeface="Calibri"/>
              </a:defRPr>
            </a:lvl1pPr>
          </a:lstStyle>
          <a:p>
            <a:pPr marL="12700" algn="ctr">
              <a:spcBef>
                <a:spcPts val="130"/>
              </a:spcBef>
            </a:pPr>
            <a:r>
              <a:rPr lang="es-AR" sz="8000" b="1" kern="0" spc="5" dirty="0">
                <a:solidFill>
                  <a:schemeClr val="tx1">
                    <a:lumMod val="95000"/>
                    <a:lumOff val="5000"/>
                  </a:schemeClr>
                </a:solidFill>
                <a:latin typeface="Berlin Sans FB Demi"/>
              </a:rPr>
              <a:t>Prototipado</a:t>
            </a:r>
            <a:endParaRPr lang="en-US" dirty="0"/>
          </a:p>
        </p:txBody>
      </p:sp>
    </p:spTree>
    <p:extLst>
      <p:ext uri="{BB962C8B-B14F-4D97-AF65-F5344CB8AC3E}">
        <p14:creationId xmlns:p14="http://schemas.microsoft.com/office/powerpoint/2010/main" val="942891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3094355" cy="2334895"/>
            <a:chOff x="0" y="0"/>
            <a:chExt cx="3094355" cy="2334895"/>
          </a:xfrm>
        </p:grpSpPr>
        <p:sp>
          <p:nvSpPr>
            <p:cNvPr id="3" name="object 3"/>
            <p:cNvSpPr/>
            <p:nvPr/>
          </p:nvSpPr>
          <p:spPr>
            <a:xfrm>
              <a:off x="0" y="0"/>
              <a:ext cx="2369820" cy="2334895"/>
            </a:xfrm>
            <a:custGeom>
              <a:avLst/>
              <a:gdLst/>
              <a:ahLst/>
              <a:cxnLst/>
              <a:rect l="l" t="t" r="r" b="b"/>
              <a:pathLst>
                <a:path w="2369820" h="2334895">
                  <a:moveTo>
                    <a:pt x="2369310" y="0"/>
                  </a:moveTo>
                  <a:lnTo>
                    <a:pt x="0" y="0"/>
                  </a:lnTo>
                  <a:lnTo>
                    <a:pt x="0" y="2334465"/>
                  </a:lnTo>
                  <a:lnTo>
                    <a:pt x="33895" y="2308364"/>
                  </a:lnTo>
                  <a:lnTo>
                    <a:pt x="73044" y="2276802"/>
                  </a:lnTo>
                  <a:lnTo>
                    <a:pt x="111374" y="2244337"/>
                  </a:lnTo>
                  <a:lnTo>
                    <a:pt x="148814" y="2210898"/>
                  </a:lnTo>
                  <a:lnTo>
                    <a:pt x="185296" y="2176418"/>
                  </a:lnTo>
                  <a:lnTo>
                    <a:pt x="220753" y="2140829"/>
                  </a:lnTo>
                  <a:lnTo>
                    <a:pt x="255115" y="2104060"/>
                  </a:lnTo>
                  <a:lnTo>
                    <a:pt x="288314" y="2066043"/>
                  </a:lnTo>
                  <a:lnTo>
                    <a:pt x="320282" y="2026710"/>
                  </a:lnTo>
                  <a:lnTo>
                    <a:pt x="350950" y="1985991"/>
                  </a:lnTo>
                  <a:lnTo>
                    <a:pt x="380250" y="1943818"/>
                  </a:lnTo>
                  <a:lnTo>
                    <a:pt x="408113" y="1900123"/>
                  </a:lnTo>
                  <a:lnTo>
                    <a:pt x="435494" y="1835678"/>
                  </a:lnTo>
                  <a:lnTo>
                    <a:pt x="462255" y="1773781"/>
                  </a:lnTo>
                  <a:lnTo>
                    <a:pt x="488430" y="1714365"/>
                  </a:lnTo>
                  <a:lnTo>
                    <a:pt x="514052" y="1657362"/>
                  </a:lnTo>
                  <a:lnTo>
                    <a:pt x="539154" y="1602706"/>
                  </a:lnTo>
                  <a:lnTo>
                    <a:pt x="563770" y="1550327"/>
                  </a:lnTo>
                  <a:lnTo>
                    <a:pt x="587931" y="1500159"/>
                  </a:lnTo>
                  <a:lnTo>
                    <a:pt x="611673" y="1452134"/>
                  </a:lnTo>
                  <a:lnTo>
                    <a:pt x="635027" y="1406184"/>
                  </a:lnTo>
                  <a:lnTo>
                    <a:pt x="658027" y="1362243"/>
                  </a:lnTo>
                  <a:lnTo>
                    <a:pt x="680706" y="1320242"/>
                  </a:lnTo>
                  <a:lnTo>
                    <a:pt x="703098" y="1280113"/>
                  </a:lnTo>
                  <a:lnTo>
                    <a:pt x="725235" y="1241790"/>
                  </a:lnTo>
                  <a:lnTo>
                    <a:pt x="747151" y="1205205"/>
                  </a:lnTo>
                  <a:lnTo>
                    <a:pt x="768878" y="1170290"/>
                  </a:lnTo>
                  <a:lnTo>
                    <a:pt x="790451" y="1136977"/>
                  </a:lnTo>
                  <a:lnTo>
                    <a:pt x="811902" y="1105199"/>
                  </a:lnTo>
                  <a:lnTo>
                    <a:pt x="854571" y="1045979"/>
                  </a:lnTo>
                  <a:lnTo>
                    <a:pt x="897152" y="992088"/>
                  </a:lnTo>
                  <a:lnTo>
                    <a:pt x="939909" y="942986"/>
                  </a:lnTo>
                  <a:lnTo>
                    <a:pt x="983108" y="898133"/>
                  </a:lnTo>
                  <a:lnTo>
                    <a:pt x="1027014" y="856987"/>
                  </a:lnTo>
                  <a:lnTo>
                    <a:pt x="1071893" y="819009"/>
                  </a:lnTo>
                  <a:lnTo>
                    <a:pt x="1118011" y="783658"/>
                  </a:lnTo>
                  <a:lnTo>
                    <a:pt x="1165632" y="750394"/>
                  </a:lnTo>
                  <a:lnTo>
                    <a:pt x="1215023" y="718676"/>
                  </a:lnTo>
                  <a:lnTo>
                    <a:pt x="1266448" y="687963"/>
                  </a:lnTo>
                  <a:lnTo>
                    <a:pt x="1320174" y="657716"/>
                  </a:lnTo>
                  <a:lnTo>
                    <a:pt x="1376465" y="627393"/>
                  </a:lnTo>
                  <a:lnTo>
                    <a:pt x="1668641" y="475519"/>
                  </a:lnTo>
                  <a:lnTo>
                    <a:pt x="1743788" y="435121"/>
                  </a:lnTo>
                  <a:lnTo>
                    <a:pt x="1823225" y="391135"/>
                  </a:lnTo>
                  <a:lnTo>
                    <a:pt x="1864636" y="367628"/>
                  </a:lnTo>
                  <a:lnTo>
                    <a:pt x="1907219" y="343021"/>
                  </a:lnTo>
                  <a:lnTo>
                    <a:pt x="1951008" y="317246"/>
                  </a:lnTo>
                  <a:lnTo>
                    <a:pt x="1996035" y="290237"/>
                  </a:lnTo>
                  <a:lnTo>
                    <a:pt x="2042335" y="261925"/>
                  </a:lnTo>
                  <a:lnTo>
                    <a:pt x="2089939" y="232243"/>
                  </a:lnTo>
                  <a:lnTo>
                    <a:pt x="2138881" y="201124"/>
                  </a:lnTo>
                  <a:lnTo>
                    <a:pt x="2189195" y="168499"/>
                  </a:lnTo>
                  <a:lnTo>
                    <a:pt x="2240913" y="134302"/>
                  </a:lnTo>
                  <a:lnTo>
                    <a:pt x="2277948" y="100958"/>
                  </a:lnTo>
                  <a:lnTo>
                    <a:pt x="2313584" y="65361"/>
                  </a:lnTo>
                  <a:lnTo>
                    <a:pt x="2347344" y="27684"/>
                  </a:lnTo>
                  <a:lnTo>
                    <a:pt x="2369310" y="0"/>
                  </a:lnTo>
                  <a:close/>
                </a:path>
              </a:pathLst>
            </a:custGeom>
            <a:solidFill>
              <a:srgbClr val="F49331"/>
            </a:solidFill>
          </p:spPr>
          <p:txBody>
            <a:bodyPr wrap="square" lIns="0" tIns="0" rIns="0" bIns="0" rtlCol="0"/>
            <a:lstStyle/>
            <a:p>
              <a:endParaRPr/>
            </a:p>
          </p:txBody>
        </p:sp>
        <p:sp>
          <p:nvSpPr>
            <p:cNvPr id="4" name="object 4"/>
            <p:cNvSpPr/>
            <p:nvPr/>
          </p:nvSpPr>
          <p:spPr>
            <a:xfrm>
              <a:off x="584869" y="0"/>
              <a:ext cx="2509520" cy="897890"/>
            </a:xfrm>
            <a:custGeom>
              <a:avLst/>
              <a:gdLst/>
              <a:ahLst/>
              <a:cxnLst/>
              <a:rect l="l" t="t" r="r" b="b"/>
              <a:pathLst>
                <a:path w="2509520" h="897890">
                  <a:moveTo>
                    <a:pt x="847352" y="239839"/>
                  </a:moveTo>
                  <a:lnTo>
                    <a:pt x="823112" y="239839"/>
                  </a:lnTo>
                  <a:lnTo>
                    <a:pt x="868745" y="262986"/>
                  </a:lnTo>
                  <a:lnTo>
                    <a:pt x="912086" y="288971"/>
                  </a:lnTo>
                  <a:lnTo>
                    <a:pt x="953473" y="317492"/>
                  </a:lnTo>
                  <a:lnTo>
                    <a:pt x="993246" y="348250"/>
                  </a:lnTo>
                  <a:lnTo>
                    <a:pt x="1031746" y="380943"/>
                  </a:lnTo>
                  <a:lnTo>
                    <a:pt x="1069310" y="415271"/>
                  </a:lnTo>
                  <a:lnTo>
                    <a:pt x="1106280" y="450933"/>
                  </a:lnTo>
                  <a:lnTo>
                    <a:pt x="1142994" y="487628"/>
                  </a:lnTo>
                  <a:lnTo>
                    <a:pt x="1212737" y="558579"/>
                  </a:lnTo>
                  <a:lnTo>
                    <a:pt x="1246049" y="591984"/>
                  </a:lnTo>
                  <a:lnTo>
                    <a:pt x="1279947" y="625000"/>
                  </a:lnTo>
                  <a:lnTo>
                    <a:pt x="1314647" y="657358"/>
                  </a:lnTo>
                  <a:lnTo>
                    <a:pt x="1350369" y="688786"/>
                  </a:lnTo>
                  <a:lnTo>
                    <a:pt x="1387330" y="719015"/>
                  </a:lnTo>
                  <a:lnTo>
                    <a:pt x="1425747" y="747774"/>
                  </a:lnTo>
                  <a:lnTo>
                    <a:pt x="1465840" y="774793"/>
                  </a:lnTo>
                  <a:lnTo>
                    <a:pt x="1507826" y="799801"/>
                  </a:lnTo>
                  <a:lnTo>
                    <a:pt x="1551923" y="822529"/>
                  </a:lnTo>
                  <a:lnTo>
                    <a:pt x="1598349" y="842705"/>
                  </a:lnTo>
                  <a:lnTo>
                    <a:pt x="1647323" y="860060"/>
                  </a:lnTo>
                  <a:lnTo>
                    <a:pt x="1699061" y="874323"/>
                  </a:lnTo>
                  <a:lnTo>
                    <a:pt x="1753783" y="885223"/>
                  </a:lnTo>
                  <a:lnTo>
                    <a:pt x="1811705" y="892492"/>
                  </a:lnTo>
                  <a:lnTo>
                    <a:pt x="1864675" y="897030"/>
                  </a:lnTo>
                  <a:lnTo>
                    <a:pt x="1916694" y="897613"/>
                  </a:lnTo>
                  <a:lnTo>
                    <a:pt x="1967612" y="894286"/>
                  </a:lnTo>
                  <a:lnTo>
                    <a:pt x="2017278" y="887098"/>
                  </a:lnTo>
                  <a:lnTo>
                    <a:pt x="2020111" y="886453"/>
                  </a:lnTo>
                  <a:lnTo>
                    <a:pt x="1916111" y="886453"/>
                  </a:lnTo>
                  <a:lnTo>
                    <a:pt x="1864973" y="885870"/>
                  </a:lnTo>
                  <a:lnTo>
                    <a:pt x="1812886" y="881405"/>
                  </a:lnTo>
                  <a:lnTo>
                    <a:pt x="1755716" y="874222"/>
                  </a:lnTo>
                  <a:lnTo>
                    <a:pt x="1701686" y="863435"/>
                  </a:lnTo>
                  <a:lnTo>
                    <a:pt x="1650581" y="849312"/>
                  </a:lnTo>
                  <a:lnTo>
                    <a:pt x="1602188" y="832121"/>
                  </a:lnTo>
                  <a:lnTo>
                    <a:pt x="1556293" y="812130"/>
                  </a:lnTo>
                  <a:lnTo>
                    <a:pt x="1512684" y="789608"/>
                  </a:lnTo>
                  <a:lnTo>
                    <a:pt x="1471145" y="764822"/>
                  </a:lnTo>
                  <a:lnTo>
                    <a:pt x="1431464" y="738042"/>
                  </a:lnTo>
                  <a:lnTo>
                    <a:pt x="1393426" y="709534"/>
                  </a:lnTo>
                  <a:lnTo>
                    <a:pt x="1356819" y="679568"/>
                  </a:lnTo>
                  <a:lnTo>
                    <a:pt x="1321428" y="648411"/>
                  </a:lnTo>
                  <a:lnTo>
                    <a:pt x="1287040" y="616332"/>
                  </a:lnTo>
                  <a:lnTo>
                    <a:pt x="1253441" y="583599"/>
                  </a:lnTo>
                  <a:lnTo>
                    <a:pt x="1220417" y="550481"/>
                  </a:lnTo>
                  <a:lnTo>
                    <a:pt x="1151639" y="480520"/>
                  </a:lnTo>
                  <a:lnTo>
                    <a:pt x="1115015" y="443953"/>
                  </a:lnTo>
                  <a:lnTo>
                    <a:pt x="1077624" y="407964"/>
                  </a:lnTo>
                  <a:lnTo>
                    <a:pt x="1039211" y="372969"/>
                  </a:lnTo>
                  <a:lnTo>
                    <a:pt x="999520" y="339387"/>
                  </a:lnTo>
                  <a:lnTo>
                    <a:pt x="958295" y="307637"/>
                  </a:lnTo>
                  <a:lnTo>
                    <a:pt x="915281" y="278137"/>
                  </a:lnTo>
                  <a:lnTo>
                    <a:pt x="870220" y="251304"/>
                  </a:lnTo>
                  <a:lnTo>
                    <a:pt x="847352" y="239839"/>
                  </a:lnTo>
                  <a:close/>
                </a:path>
                <a:path w="2509520" h="897890">
                  <a:moveTo>
                    <a:pt x="2500337" y="0"/>
                  </a:moveTo>
                  <a:lnTo>
                    <a:pt x="2489127" y="0"/>
                  </a:lnTo>
                  <a:lnTo>
                    <a:pt x="2490648" y="17721"/>
                  </a:lnTo>
                  <a:lnTo>
                    <a:pt x="2493505" y="68586"/>
                  </a:lnTo>
                  <a:lnTo>
                    <a:pt x="2494842" y="118966"/>
                  </a:lnTo>
                  <a:lnTo>
                    <a:pt x="2494836" y="127888"/>
                  </a:lnTo>
                  <a:lnTo>
                    <a:pt x="2494699" y="171017"/>
                  </a:lnTo>
                  <a:lnTo>
                    <a:pt x="2498011" y="222821"/>
                  </a:lnTo>
                  <a:lnTo>
                    <a:pt x="2497948" y="277837"/>
                  </a:lnTo>
                  <a:lnTo>
                    <a:pt x="2494184" y="329862"/>
                  </a:lnTo>
                  <a:lnTo>
                    <a:pt x="2486908" y="380727"/>
                  </a:lnTo>
                  <a:lnTo>
                    <a:pt x="2476181" y="430255"/>
                  </a:lnTo>
                  <a:lnTo>
                    <a:pt x="2462063" y="478270"/>
                  </a:lnTo>
                  <a:lnTo>
                    <a:pt x="2444613" y="524594"/>
                  </a:lnTo>
                  <a:lnTo>
                    <a:pt x="2423893" y="569049"/>
                  </a:lnTo>
                  <a:lnTo>
                    <a:pt x="2399962" y="611460"/>
                  </a:lnTo>
                  <a:lnTo>
                    <a:pt x="2372880" y="651648"/>
                  </a:lnTo>
                  <a:lnTo>
                    <a:pt x="2342709" y="689437"/>
                  </a:lnTo>
                  <a:lnTo>
                    <a:pt x="2309507" y="724648"/>
                  </a:lnTo>
                  <a:lnTo>
                    <a:pt x="2273495" y="756920"/>
                  </a:lnTo>
                  <a:lnTo>
                    <a:pt x="2235217" y="785726"/>
                  </a:lnTo>
                  <a:lnTo>
                    <a:pt x="2194818" y="811021"/>
                  </a:lnTo>
                  <a:lnTo>
                    <a:pt x="2152447" y="832758"/>
                  </a:lnTo>
                  <a:lnTo>
                    <a:pt x="2108248" y="850890"/>
                  </a:lnTo>
                  <a:lnTo>
                    <a:pt x="2062369" y="865372"/>
                  </a:lnTo>
                  <a:lnTo>
                    <a:pt x="2014955" y="876158"/>
                  </a:lnTo>
                  <a:lnTo>
                    <a:pt x="1966154" y="883200"/>
                  </a:lnTo>
                  <a:lnTo>
                    <a:pt x="1916111" y="886453"/>
                  </a:lnTo>
                  <a:lnTo>
                    <a:pt x="2020111" y="886453"/>
                  </a:lnTo>
                  <a:lnTo>
                    <a:pt x="2065543" y="876096"/>
                  </a:lnTo>
                  <a:lnTo>
                    <a:pt x="2112257" y="861326"/>
                  </a:lnTo>
                  <a:lnTo>
                    <a:pt x="2157270" y="842837"/>
                  </a:lnTo>
                  <a:lnTo>
                    <a:pt x="2200431" y="820675"/>
                  </a:lnTo>
                  <a:lnTo>
                    <a:pt x="2241590" y="794887"/>
                  </a:lnTo>
                  <a:lnTo>
                    <a:pt x="2280599" y="765521"/>
                  </a:lnTo>
                  <a:lnTo>
                    <a:pt x="2317305" y="732624"/>
                  </a:lnTo>
                  <a:lnTo>
                    <a:pt x="2350861" y="697060"/>
                  </a:lnTo>
                  <a:lnTo>
                    <a:pt x="2381383" y="658916"/>
                  </a:lnTo>
                  <a:lnTo>
                    <a:pt x="2408808" y="618373"/>
                  </a:lnTo>
                  <a:lnTo>
                    <a:pt x="2433075" y="575615"/>
                  </a:lnTo>
                  <a:lnTo>
                    <a:pt x="2454122" y="530821"/>
                  </a:lnTo>
                  <a:lnTo>
                    <a:pt x="2472076" y="483589"/>
                  </a:lnTo>
                  <a:lnTo>
                    <a:pt x="2486611" y="434641"/>
                  </a:lnTo>
                  <a:lnTo>
                    <a:pt x="2497664" y="384160"/>
                  </a:lnTo>
                  <a:lnTo>
                    <a:pt x="2505174" y="332330"/>
                  </a:lnTo>
                  <a:lnTo>
                    <a:pt x="2509079" y="279334"/>
                  </a:lnTo>
                  <a:lnTo>
                    <a:pt x="2509283" y="224830"/>
                  </a:lnTo>
                  <a:lnTo>
                    <a:pt x="2505824" y="170573"/>
                  </a:lnTo>
                  <a:lnTo>
                    <a:pt x="2505990" y="118966"/>
                  </a:lnTo>
                  <a:lnTo>
                    <a:pt x="2504624" y="67562"/>
                  </a:lnTo>
                  <a:lnTo>
                    <a:pt x="2501746" y="16403"/>
                  </a:lnTo>
                  <a:lnTo>
                    <a:pt x="2500337" y="0"/>
                  </a:lnTo>
                  <a:close/>
                </a:path>
                <a:path w="2509520" h="897890">
                  <a:moveTo>
                    <a:pt x="658948" y="198172"/>
                  </a:moveTo>
                  <a:lnTo>
                    <a:pt x="610557" y="200189"/>
                  </a:lnTo>
                  <a:lnTo>
                    <a:pt x="561150" y="205792"/>
                  </a:lnTo>
                  <a:lnTo>
                    <a:pt x="511182" y="214841"/>
                  </a:lnTo>
                  <a:lnTo>
                    <a:pt x="461103" y="227192"/>
                  </a:lnTo>
                  <a:lnTo>
                    <a:pt x="411366" y="242704"/>
                  </a:lnTo>
                  <a:lnTo>
                    <a:pt x="362424" y="261235"/>
                  </a:lnTo>
                  <a:lnTo>
                    <a:pt x="314730" y="282644"/>
                  </a:lnTo>
                  <a:lnTo>
                    <a:pt x="268734" y="306787"/>
                  </a:lnTo>
                  <a:lnTo>
                    <a:pt x="224890" y="333524"/>
                  </a:lnTo>
                  <a:lnTo>
                    <a:pt x="183651" y="362712"/>
                  </a:lnTo>
                  <a:lnTo>
                    <a:pt x="145468" y="394210"/>
                  </a:lnTo>
                  <a:lnTo>
                    <a:pt x="110794" y="427875"/>
                  </a:lnTo>
                  <a:lnTo>
                    <a:pt x="83898" y="458720"/>
                  </a:lnTo>
                  <a:lnTo>
                    <a:pt x="58317" y="493891"/>
                  </a:lnTo>
                  <a:lnTo>
                    <a:pt x="35592" y="533223"/>
                  </a:lnTo>
                  <a:lnTo>
                    <a:pt x="17264" y="576554"/>
                  </a:lnTo>
                  <a:lnTo>
                    <a:pt x="4871" y="623718"/>
                  </a:lnTo>
                  <a:lnTo>
                    <a:pt x="0" y="674079"/>
                  </a:lnTo>
                  <a:lnTo>
                    <a:pt x="15" y="675365"/>
                  </a:lnTo>
                  <a:lnTo>
                    <a:pt x="4052" y="728892"/>
                  </a:lnTo>
                  <a:lnTo>
                    <a:pt x="18707" y="786574"/>
                  </a:lnTo>
                  <a:lnTo>
                    <a:pt x="55587" y="826065"/>
                  </a:lnTo>
                  <a:lnTo>
                    <a:pt x="97332" y="850007"/>
                  </a:lnTo>
                  <a:lnTo>
                    <a:pt x="142668" y="862084"/>
                  </a:lnTo>
                  <a:lnTo>
                    <a:pt x="189582" y="864573"/>
                  </a:lnTo>
                  <a:lnTo>
                    <a:pt x="236064" y="859748"/>
                  </a:lnTo>
                  <a:lnTo>
                    <a:pt x="264694" y="853337"/>
                  </a:lnTo>
                  <a:lnTo>
                    <a:pt x="191808" y="853337"/>
                  </a:lnTo>
                  <a:lnTo>
                    <a:pt x="146766" y="851366"/>
                  </a:lnTo>
                  <a:lnTo>
                    <a:pt x="103322" y="840293"/>
                  </a:lnTo>
                  <a:lnTo>
                    <a:pt x="63417" y="817950"/>
                  </a:lnTo>
                  <a:lnTo>
                    <a:pt x="28994" y="782167"/>
                  </a:lnTo>
                  <a:lnTo>
                    <a:pt x="15001" y="726526"/>
                  </a:lnTo>
                  <a:lnTo>
                    <a:pt x="11189" y="674079"/>
                  </a:lnTo>
                  <a:lnTo>
                    <a:pt x="16072" y="624987"/>
                  </a:lnTo>
                  <a:lnTo>
                    <a:pt x="28163" y="579413"/>
                  </a:lnTo>
                  <a:lnTo>
                    <a:pt x="45978" y="537518"/>
                  </a:lnTo>
                  <a:lnTo>
                    <a:pt x="68029" y="499465"/>
                  </a:lnTo>
                  <a:lnTo>
                    <a:pt x="92831" y="465416"/>
                  </a:lnTo>
                  <a:lnTo>
                    <a:pt x="118897" y="435533"/>
                  </a:lnTo>
                  <a:lnTo>
                    <a:pt x="153037" y="402380"/>
                  </a:lnTo>
                  <a:lnTo>
                    <a:pt x="190623" y="371359"/>
                  </a:lnTo>
                  <a:lnTo>
                    <a:pt x="231209" y="342610"/>
                  </a:lnTo>
                  <a:lnTo>
                    <a:pt x="274349" y="316273"/>
                  </a:lnTo>
                  <a:lnTo>
                    <a:pt x="319597" y="292486"/>
                  </a:lnTo>
                  <a:lnTo>
                    <a:pt x="366508" y="271390"/>
                  </a:lnTo>
                  <a:lnTo>
                    <a:pt x="414636" y="253125"/>
                  </a:lnTo>
                  <a:lnTo>
                    <a:pt x="463534" y="237828"/>
                  </a:lnTo>
                  <a:lnTo>
                    <a:pt x="512756" y="225641"/>
                  </a:lnTo>
                  <a:lnTo>
                    <a:pt x="561858" y="216702"/>
                  </a:lnTo>
                  <a:lnTo>
                    <a:pt x="610392" y="211150"/>
                  </a:lnTo>
                  <a:lnTo>
                    <a:pt x="657913" y="209127"/>
                  </a:lnTo>
                  <a:lnTo>
                    <a:pt x="767141" y="209127"/>
                  </a:lnTo>
                  <a:lnTo>
                    <a:pt x="750876" y="205466"/>
                  </a:lnTo>
                  <a:lnTo>
                    <a:pt x="705872" y="199884"/>
                  </a:lnTo>
                  <a:lnTo>
                    <a:pt x="658948" y="198172"/>
                  </a:lnTo>
                  <a:close/>
                </a:path>
                <a:path w="2509520" h="897890">
                  <a:moveTo>
                    <a:pt x="767141" y="209127"/>
                  </a:moveTo>
                  <a:lnTo>
                    <a:pt x="657913" y="209127"/>
                  </a:lnTo>
                  <a:lnTo>
                    <a:pt x="703976" y="210770"/>
                  </a:lnTo>
                  <a:lnTo>
                    <a:pt x="748133" y="216219"/>
                  </a:lnTo>
                  <a:lnTo>
                    <a:pt x="790005" y="225641"/>
                  </a:lnTo>
                  <a:lnTo>
                    <a:pt x="797598" y="228650"/>
                  </a:lnTo>
                  <a:lnTo>
                    <a:pt x="805141" y="231812"/>
                  </a:lnTo>
                  <a:lnTo>
                    <a:pt x="812596" y="235102"/>
                  </a:lnTo>
                  <a:lnTo>
                    <a:pt x="811873" y="285272"/>
                  </a:lnTo>
                  <a:lnTo>
                    <a:pt x="807399" y="333524"/>
                  </a:lnTo>
                  <a:lnTo>
                    <a:pt x="799178" y="379830"/>
                  </a:lnTo>
                  <a:lnTo>
                    <a:pt x="787198" y="424236"/>
                  </a:lnTo>
                  <a:lnTo>
                    <a:pt x="771461" y="466737"/>
                  </a:lnTo>
                  <a:lnTo>
                    <a:pt x="752766" y="505832"/>
                  </a:lnTo>
                  <a:lnTo>
                    <a:pt x="730579" y="543184"/>
                  </a:lnTo>
                  <a:lnTo>
                    <a:pt x="704896" y="578802"/>
                  </a:lnTo>
                  <a:lnTo>
                    <a:pt x="675711" y="612699"/>
                  </a:lnTo>
                  <a:lnTo>
                    <a:pt x="643021" y="644883"/>
                  </a:lnTo>
                  <a:lnTo>
                    <a:pt x="606821" y="675365"/>
                  </a:lnTo>
                  <a:lnTo>
                    <a:pt x="567105" y="704155"/>
                  </a:lnTo>
                  <a:lnTo>
                    <a:pt x="523870" y="731265"/>
                  </a:lnTo>
                  <a:lnTo>
                    <a:pt x="477110" y="756705"/>
                  </a:lnTo>
                  <a:lnTo>
                    <a:pt x="426821" y="780484"/>
                  </a:lnTo>
                  <a:lnTo>
                    <a:pt x="372999" y="802614"/>
                  </a:lnTo>
                  <a:lnTo>
                    <a:pt x="349104" y="813604"/>
                  </a:lnTo>
                  <a:lnTo>
                    <a:pt x="317096" y="826341"/>
                  </a:lnTo>
                  <a:lnTo>
                    <a:pt x="278916" y="838655"/>
                  </a:lnTo>
                  <a:lnTo>
                    <a:pt x="236506" y="848377"/>
                  </a:lnTo>
                  <a:lnTo>
                    <a:pt x="191808" y="853337"/>
                  </a:lnTo>
                  <a:lnTo>
                    <a:pt x="264694" y="853337"/>
                  </a:lnTo>
                  <a:lnTo>
                    <a:pt x="280102" y="849887"/>
                  </a:lnTo>
                  <a:lnTo>
                    <a:pt x="319685" y="837264"/>
                  </a:lnTo>
                  <a:lnTo>
                    <a:pt x="352803" y="824156"/>
                  </a:lnTo>
                  <a:lnTo>
                    <a:pt x="377444" y="812837"/>
                  </a:lnTo>
                  <a:lnTo>
                    <a:pt x="429922" y="791256"/>
                  </a:lnTo>
                  <a:lnTo>
                    <a:pt x="479188" y="767968"/>
                  </a:lnTo>
                  <a:lnTo>
                    <a:pt x="525225" y="742987"/>
                  </a:lnTo>
                  <a:lnTo>
                    <a:pt x="568012" y="716329"/>
                  </a:lnTo>
                  <a:lnTo>
                    <a:pt x="607531" y="688007"/>
                  </a:lnTo>
                  <a:lnTo>
                    <a:pt x="643763" y="658038"/>
                  </a:lnTo>
                  <a:lnTo>
                    <a:pt x="676690" y="626435"/>
                  </a:lnTo>
                  <a:lnTo>
                    <a:pt x="706292" y="593214"/>
                  </a:lnTo>
                  <a:lnTo>
                    <a:pt x="732552" y="558388"/>
                  </a:lnTo>
                  <a:lnTo>
                    <a:pt x="755449" y="521973"/>
                  </a:lnTo>
                  <a:lnTo>
                    <a:pt x="774966" y="483983"/>
                  </a:lnTo>
                  <a:lnTo>
                    <a:pt x="792829" y="439524"/>
                  </a:lnTo>
                  <a:lnTo>
                    <a:pt x="806577" y="392842"/>
                  </a:lnTo>
                  <a:lnTo>
                    <a:pt x="816208" y="343974"/>
                  </a:lnTo>
                  <a:lnTo>
                    <a:pt x="821721" y="292960"/>
                  </a:lnTo>
                  <a:lnTo>
                    <a:pt x="823112" y="239839"/>
                  </a:lnTo>
                  <a:lnTo>
                    <a:pt x="847352" y="239839"/>
                  </a:lnTo>
                  <a:lnTo>
                    <a:pt x="822858" y="227558"/>
                  </a:lnTo>
                  <a:lnTo>
                    <a:pt x="822566" y="222821"/>
                  </a:lnTo>
                  <a:lnTo>
                    <a:pt x="812215" y="222821"/>
                  </a:lnTo>
                  <a:lnTo>
                    <a:pt x="806043" y="220154"/>
                  </a:lnTo>
                  <a:lnTo>
                    <a:pt x="799807" y="217563"/>
                  </a:lnTo>
                  <a:lnTo>
                    <a:pt x="793508" y="215061"/>
                  </a:lnTo>
                  <a:lnTo>
                    <a:pt x="767141" y="209127"/>
                  </a:lnTo>
                  <a:close/>
                </a:path>
                <a:path w="2509520" h="897890">
                  <a:moveTo>
                    <a:pt x="785218" y="0"/>
                  </a:moveTo>
                  <a:lnTo>
                    <a:pt x="773652" y="0"/>
                  </a:lnTo>
                  <a:lnTo>
                    <a:pt x="780439" y="23516"/>
                  </a:lnTo>
                  <a:lnTo>
                    <a:pt x="792947" y="75758"/>
                  </a:lnTo>
                  <a:lnTo>
                    <a:pt x="802415" y="126387"/>
                  </a:lnTo>
                  <a:lnTo>
                    <a:pt x="808839" y="175407"/>
                  </a:lnTo>
                  <a:lnTo>
                    <a:pt x="812215" y="222821"/>
                  </a:lnTo>
                  <a:lnTo>
                    <a:pt x="822566" y="222821"/>
                  </a:lnTo>
                  <a:lnTo>
                    <a:pt x="819836" y="178519"/>
                  </a:lnTo>
                  <a:lnTo>
                    <a:pt x="813604" y="127888"/>
                  </a:lnTo>
                  <a:lnTo>
                    <a:pt x="804163" y="75686"/>
                  </a:lnTo>
                  <a:lnTo>
                    <a:pt x="791512" y="21936"/>
                  </a:lnTo>
                  <a:lnTo>
                    <a:pt x="785218" y="0"/>
                  </a:lnTo>
                  <a:close/>
                </a:path>
              </a:pathLst>
            </a:custGeom>
            <a:solidFill>
              <a:srgbClr val="15747C"/>
            </a:solidFill>
          </p:spPr>
          <p:txBody>
            <a:bodyPr wrap="square" lIns="0" tIns="0" rIns="0" bIns="0" rtlCol="0"/>
            <a:lstStyle/>
            <a:p>
              <a:endParaRPr/>
            </a:p>
          </p:txBody>
        </p:sp>
      </p:grpSp>
      <p:sp>
        <p:nvSpPr>
          <p:cNvPr id="5" name="object 5"/>
          <p:cNvSpPr/>
          <p:nvPr/>
        </p:nvSpPr>
        <p:spPr>
          <a:xfrm>
            <a:off x="10821736" y="0"/>
            <a:ext cx="1371600" cy="2058670"/>
          </a:xfrm>
          <a:custGeom>
            <a:avLst/>
            <a:gdLst/>
            <a:ahLst/>
            <a:cxnLst/>
            <a:rect l="l" t="t" r="r" b="b"/>
            <a:pathLst>
              <a:path w="1371600" h="2058670">
                <a:moveTo>
                  <a:pt x="1371457" y="0"/>
                </a:moveTo>
                <a:lnTo>
                  <a:pt x="37703" y="0"/>
                </a:lnTo>
                <a:lnTo>
                  <a:pt x="29689" y="37275"/>
                </a:lnTo>
                <a:lnTo>
                  <a:pt x="21322" y="82426"/>
                </a:lnTo>
                <a:lnTo>
                  <a:pt x="14298" y="127606"/>
                </a:lnTo>
                <a:lnTo>
                  <a:pt x="8635" y="172764"/>
                </a:lnTo>
                <a:lnTo>
                  <a:pt x="4355" y="217847"/>
                </a:lnTo>
                <a:lnTo>
                  <a:pt x="1476" y="262805"/>
                </a:lnTo>
                <a:lnTo>
                  <a:pt x="17" y="307586"/>
                </a:lnTo>
                <a:lnTo>
                  <a:pt x="0" y="352137"/>
                </a:lnTo>
                <a:lnTo>
                  <a:pt x="1442" y="396409"/>
                </a:lnTo>
                <a:lnTo>
                  <a:pt x="4363" y="440349"/>
                </a:lnTo>
                <a:lnTo>
                  <a:pt x="8784" y="483905"/>
                </a:lnTo>
                <a:lnTo>
                  <a:pt x="14724" y="527027"/>
                </a:lnTo>
                <a:lnTo>
                  <a:pt x="22202" y="569662"/>
                </a:lnTo>
                <a:lnTo>
                  <a:pt x="31238" y="611758"/>
                </a:lnTo>
                <a:lnTo>
                  <a:pt x="44338" y="662079"/>
                </a:lnTo>
                <a:lnTo>
                  <a:pt x="59595" y="710992"/>
                </a:lnTo>
                <a:lnTo>
                  <a:pt x="76913" y="758553"/>
                </a:lnTo>
                <a:lnTo>
                  <a:pt x="96198" y="804818"/>
                </a:lnTo>
                <a:lnTo>
                  <a:pt x="117355" y="849843"/>
                </a:lnTo>
                <a:lnTo>
                  <a:pt x="140290" y="893683"/>
                </a:lnTo>
                <a:lnTo>
                  <a:pt x="164907" y="936396"/>
                </a:lnTo>
                <a:lnTo>
                  <a:pt x="191112" y="978036"/>
                </a:lnTo>
                <a:lnTo>
                  <a:pt x="218810" y="1018658"/>
                </a:lnTo>
                <a:lnTo>
                  <a:pt x="247906" y="1058320"/>
                </a:lnTo>
                <a:lnTo>
                  <a:pt x="278306" y="1097077"/>
                </a:lnTo>
                <a:lnTo>
                  <a:pt x="309915" y="1134984"/>
                </a:lnTo>
                <a:lnTo>
                  <a:pt x="342638" y="1172098"/>
                </a:lnTo>
                <a:lnTo>
                  <a:pt x="376380" y="1208475"/>
                </a:lnTo>
                <a:lnTo>
                  <a:pt x="411047" y="1244169"/>
                </a:lnTo>
                <a:lnTo>
                  <a:pt x="446543" y="1279237"/>
                </a:lnTo>
                <a:lnTo>
                  <a:pt x="482774" y="1313735"/>
                </a:lnTo>
                <a:lnTo>
                  <a:pt x="519646" y="1347719"/>
                </a:lnTo>
                <a:lnTo>
                  <a:pt x="557063" y="1381244"/>
                </a:lnTo>
                <a:lnTo>
                  <a:pt x="594930" y="1414366"/>
                </a:lnTo>
                <a:lnTo>
                  <a:pt x="633154" y="1447141"/>
                </a:lnTo>
                <a:lnTo>
                  <a:pt x="671639" y="1479625"/>
                </a:lnTo>
                <a:lnTo>
                  <a:pt x="864663" y="1639633"/>
                </a:lnTo>
                <a:lnTo>
                  <a:pt x="899126" y="1668781"/>
                </a:lnTo>
                <a:lnTo>
                  <a:pt x="933820" y="1698808"/>
                </a:lnTo>
                <a:lnTo>
                  <a:pt x="1111662" y="1855866"/>
                </a:lnTo>
                <a:lnTo>
                  <a:pt x="1148288" y="1887412"/>
                </a:lnTo>
                <a:lnTo>
                  <a:pt x="1185326" y="1918585"/>
                </a:lnTo>
                <a:lnTo>
                  <a:pt x="1222803" y="1949208"/>
                </a:lnTo>
                <a:lnTo>
                  <a:pt x="1260746" y="1979100"/>
                </a:lnTo>
                <a:lnTo>
                  <a:pt x="1299179" y="2008085"/>
                </a:lnTo>
                <a:lnTo>
                  <a:pt x="1338130" y="2035983"/>
                </a:lnTo>
                <a:lnTo>
                  <a:pt x="1371457" y="2058457"/>
                </a:lnTo>
                <a:lnTo>
                  <a:pt x="1371457" y="0"/>
                </a:lnTo>
                <a:close/>
              </a:path>
            </a:pathLst>
          </a:custGeom>
          <a:solidFill>
            <a:srgbClr val="4B2667"/>
          </a:solidFill>
        </p:spPr>
        <p:txBody>
          <a:bodyPr wrap="square" lIns="0" tIns="0" rIns="0" bIns="0" rtlCol="0"/>
          <a:lstStyle/>
          <a:p>
            <a:endParaRPr/>
          </a:p>
        </p:txBody>
      </p:sp>
      <p:grpSp>
        <p:nvGrpSpPr>
          <p:cNvPr id="15" name="Grupo 14">
            <a:extLst>
              <a:ext uri="{FF2B5EF4-FFF2-40B4-BE49-F238E27FC236}">
                <a16:creationId xmlns:a16="http://schemas.microsoft.com/office/drawing/2014/main" id="{BBB6C3B3-D449-08A6-2C76-92C9A022C2A8}"/>
              </a:ext>
            </a:extLst>
          </p:cNvPr>
          <p:cNvGrpSpPr/>
          <p:nvPr/>
        </p:nvGrpSpPr>
        <p:grpSpPr>
          <a:xfrm>
            <a:off x="697807" y="3500019"/>
            <a:ext cx="625228" cy="2622023"/>
            <a:chOff x="868320" y="1447800"/>
            <a:chExt cx="625228" cy="3566129"/>
          </a:xfrm>
        </p:grpSpPr>
        <p:grpSp>
          <p:nvGrpSpPr>
            <p:cNvPr id="16" name="object 5">
              <a:extLst>
                <a:ext uri="{FF2B5EF4-FFF2-40B4-BE49-F238E27FC236}">
                  <a16:creationId xmlns:a16="http://schemas.microsoft.com/office/drawing/2014/main" id="{D3C0BD20-AC3A-EFD7-8B5F-31FE9869351F}"/>
                </a:ext>
              </a:extLst>
            </p:cNvPr>
            <p:cNvGrpSpPr/>
            <p:nvPr/>
          </p:nvGrpSpPr>
          <p:grpSpPr>
            <a:xfrm rot="5400000">
              <a:off x="-600635" y="3039035"/>
              <a:ext cx="3566129" cy="383660"/>
              <a:chOff x="814832" y="3049930"/>
              <a:chExt cx="7736610" cy="751840"/>
            </a:xfrm>
          </p:grpSpPr>
          <p:sp>
            <p:nvSpPr>
              <p:cNvPr id="20" name="object 7">
                <a:extLst>
                  <a:ext uri="{FF2B5EF4-FFF2-40B4-BE49-F238E27FC236}">
                    <a16:creationId xmlns:a16="http://schemas.microsoft.com/office/drawing/2014/main" id="{37D5C358-5335-DA96-B7E1-C8C47EEDA4B6}"/>
                  </a:ext>
                </a:extLst>
              </p:cNvPr>
              <p:cNvSpPr/>
              <p:nvPr/>
            </p:nvSpPr>
            <p:spPr>
              <a:xfrm>
                <a:off x="5142763" y="3049930"/>
                <a:ext cx="3408679" cy="751840"/>
              </a:xfrm>
              <a:custGeom>
                <a:avLst/>
                <a:gdLst/>
                <a:ahLst/>
                <a:cxnLst/>
                <a:rect l="l" t="t" r="r" b="b"/>
                <a:pathLst>
                  <a:path w="3408679" h="751839">
                    <a:moveTo>
                      <a:pt x="3237623" y="0"/>
                    </a:moveTo>
                    <a:lnTo>
                      <a:pt x="0" y="0"/>
                    </a:lnTo>
                    <a:lnTo>
                      <a:pt x="0" y="751827"/>
                    </a:lnTo>
                    <a:lnTo>
                      <a:pt x="3408260" y="751827"/>
                    </a:lnTo>
                    <a:lnTo>
                      <a:pt x="3408260" y="170637"/>
                    </a:lnTo>
                    <a:lnTo>
                      <a:pt x="3402165" y="125272"/>
                    </a:lnTo>
                    <a:lnTo>
                      <a:pt x="3384962" y="84510"/>
                    </a:lnTo>
                    <a:lnTo>
                      <a:pt x="3358280" y="49976"/>
                    </a:lnTo>
                    <a:lnTo>
                      <a:pt x="3323744" y="23295"/>
                    </a:lnTo>
                    <a:lnTo>
                      <a:pt x="3282983" y="6094"/>
                    </a:lnTo>
                    <a:lnTo>
                      <a:pt x="3237623" y="0"/>
                    </a:lnTo>
                    <a:close/>
                  </a:path>
                </a:pathLst>
              </a:custGeom>
              <a:solidFill>
                <a:srgbClr val="E1643A"/>
              </a:solidFill>
            </p:spPr>
            <p:txBody>
              <a:bodyPr wrap="square" lIns="0" tIns="0" rIns="0" bIns="0" rtlCol="0"/>
              <a:lstStyle/>
              <a:p>
                <a:endParaRPr/>
              </a:p>
            </p:txBody>
          </p:sp>
          <p:sp>
            <p:nvSpPr>
              <p:cNvPr id="21" name="object 8">
                <a:extLst>
                  <a:ext uri="{FF2B5EF4-FFF2-40B4-BE49-F238E27FC236}">
                    <a16:creationId xmlns:a16="http://schemas.microsoft.com/office/drawing/2014/main" id="{201D24B9-38FE-13F2-8626-59EE49421510}"/>
                  </a:ext>
                </a:extLst>
              </p:cNvPr>
              <p:cNvSpPr/>
              <p:nvPr/>
            </p:nvSpPr>
            <p:spPr>
              <a:xfrm>
                <a:off x="2561818" y="3049930"/>
                <a:ext cx="3408679" cy="751840"/>
              </a:xfrm>
              <a:custGeom>
                <a:avLst/>
                <a:gdLst/>
                <a:ahLst/>
                <a:cxnLst/>
                <a:rect l="l" t="t" r="r" b="b"/>
                <a:pathLst>
                  <a:path w="3408679" h="751839">
                    <a:moveTo>
                      <a:pt x="3237623" y="0"/>
                    </a:moveTo>
                    <a:lnTo>
                      <a:pt x="0" y="0"/>
                    </a:lnTo>
                    <a:lnTo>
                      <a:pt x="0" y="751827"/>
                    </a:lnTo>
                    <a:lnTo>
                      <a:pt x="3408260" y="751827"/>
                    </a:lnTo>
                    <a:lnTo>
                      <a:pt x="3408260" y="170637"/>
                    </a:lnTo>
                    <a:lnTo>
                      <a:pt x="3402165" y="125272"/>
                    </a:lnTo>
                    <a:lnTo>
                      <a:pt x="3384962" y="84510"/>
                    </a:lnTo>
                    <a:lnTo>
                      <a:pt x="3358280" y="49976"/>
                    </a:lnTo>
                    <a:lnTo>
                      <a:pt x="3323744" y="23295"/>
                    </a:lnTo>
                    <a:lnTo>
                      <a:pt x="3282983" y="6094"/>
                    </a:lnTo>
                    <a:lnTo>
                      <a:pt x="3237623" y="0"/>
                    </a:lnTo>
                    <a:close/>
                  </a:path>
                </a:pathLst>
              </a:custGeom>
              <a:solidFill>
                <a:srgbClr val="CD4250"/>
              </a:solidFill>
            </p:spPr>
            <p:txBody>
              <a:bodyPr wrap="square" lIns="0" tIns="0" rIns="0" bIns="0" rtlCol="0"/>
              <a:lstStyle/>
              <a:p>
                <a:endParaRPr/>
              </a:p>
            </p:txBody>
          </p:sp>
          <p:sp>
            <p:nvSpPr>
              <p:cNvPr id="22" name="object 9">
                <a:extLst>
                  <a:ext uri="{FF2B5EF4-FFF2-40B4-BE49-F238E27FC236}">
                    <a16:creationId xmlns:a16="http://schemas.microsoft.com/office/drawing/2014/main" id="{D8F1515A-5B33-5180-87A1-95D5AC6BF1E9}"/>
                  </a:ext>
                </a:extLst>
              </p:cNvPr>
              <p:cNvSpPr/>
              <p:nvPr/>
            </p:nvSpPr>
            <p:spPr>
              <a:xfrm>
                <a:off x="814832" y="3049930"/>
                <a:ext cx="2574925" cy="751840"/>
              </a:xfrm>
              <a:custGeom>
                <a:avLst/>
                <a:gdLst/>
                <a:ahLst/>
                <a:cxnLst/>
                <a:rect l="l" t="t" r="r" b="b"/>
                <a:pathLst>
                  <a:path w="2574925" h="751839">
                    <a:moveTo>
                      <a:pt x="2403665" y="0"/>
                    </a:moveTo>
                    <a:lnTo>
                      <a:pt x="0" y="0"/>
                    </a:lnTo>
                    <a:lnTo>
                      <a:pt x="0" y="751827"/>
                    </a:lnTo>
                    <a:lnTo>
                      <a:pt x="2574302" y="751827"/>
                    </a:lnTo>
                    <a:lnTo>
                      <a:pt x="2574302" y="170637"/>
                    </a:lnTo>
                    <a:lnTo>
                      <a:pt x="2568206" y="125272"/>
                    </a:lnTo>
                    <a:lnTo>
                      <a:pt x="2551004" y="84510"/>
                    </a:lnTo>
                    <a:lnTo>
                      <a:pt x="2524321" y="49976"/>
                    </a:lnTo>
                    <a:lnTo>
                      <a:pt x="2489786" y="23295"/>
                    </a:lnTo>
                    <a:lnTo>
                      <a:pt x="2449025" y="6094"/>
                    </a:lnTo>
                    <a:lnTo>
                      <a:pt x="2403665" y="0"/>
                    </a:lnTo>
                    <a:close/>
                  </a:path>
                </a:pathLst>
              </a:custGeom>
              <a:solidFill>
                <a:srgbClr val="833682"/>
              </a:solidFill>
            </p:spPr>
            <p:txBody>
              <a:bodyPr wrap="square" lIns="0" tIns="0" rIns="0" bIns="0" rtlCol="0"/>
              <a:lstStyle/>
              <a:p>
                <a:endParaRPr/>
              </a:p>
            </p:txBody>
          </p:sp>
        </p:grpSp>
        <p:sp>
          <p:nvSpPr>
            <p:cNvPr id="17" name="object 10">
              <a:extLst>
                <a:ext uri="{FF2B5EF4-FFF2-40B4-BE49-F238E27FC236}">
                  <a16:creationId xmlns:a16="http://schemas.microsoft.com/office/drawing/2014/main" id="{07EA39D0-7012-EDE5-85A0-3746BA2A7A7A}"/>
                </a:ext>
              </a:extLst>
            </p:cNvPr>
            <p:cNvSpPr txBox="1"/>
            <p:nvPr/>
          </p:nvSpPr>
          <p:spPr>
            <a:xfrm>
              <a:off x="989104" y="1868820"/>
              <a:ext cx="383661" cy="389890"/>
            </a:xfrm>
            <a:prstGeom prst="rect">
              <a:avLst/>
            </a:prstGeom>
          </p:spPr>
          <p:txBody>
            <a:bodyPr vert="horz" wrap="square" lIns="0" tIns="17145" rIns="0" bIns="0" rtlCol="0">
              <a:spAutoFit/>
            </a:bodyPr>
            <a:lstStyle/>
            <a:p>
              <a:pPr marL="12700" algn="ctr">
                <a:lnSpc>
                  <a:spcPct val="100000"/>
                </a:lnSpc>
                <a:spcBef>
                  <a:spcPts val="135"/>
                </a:spcBef>
              </a:pPr>
              <a:r>
                <a:rPr lang="es-EC" sz="2350" b="1" spc="195" dirty="0">
                  <a:solidFill>
                    <a:schemeClr val="bg1"/>
                  </a:solidFill>
                  <a:latin typeface="Bernard MT Condensed" panose="02050806060905020404" pitchFamily="18" charset="0"/>
                  <a:cs typeface="Calibri"/>
                </a:rPr>
                <a:t>1</a:t>
              </a:r>
              <a:endParaRPr sz="2350" b="1" dirty="0">
                <a:solidFill>
                  <a:schemeClr val="bg1"/>
                </a:solidFill>
                <a:latin typeface="Bernard MT Condensed" panose="02050806060905020404" pitchFamily="18" charset="0"/>
                <a:cs typeface="Calibri"/>
              </a:endParaRPr>
            </a:p>
          </p:txBody>
        </p:sp>
        <p:sp>
          <p:nvSpPr>
            <p:cNvPr id="18" name="object 10">
              <a:extLst>
                <a:ext uri="{FF2B5EF4-FFF2-40B4-BE49-F238E27FC236}">
                  <a16:creationId xmlns:a16="http://schemas.microsoft.com/office/drawing/2014/main" id="{E4477FE3-6CE2-759E-460B-BB069C552F84}"/>
                </a:ext>
              </a:extLst>
            </p:cNvPr>
            <p:cNvSpPr txBox="1"/>
            <p:nvPr/>
          </p:nvSpPr>
          <p:spPr>
            <a:xfrm>
              <a:off x="868320" y="3027578"/>
              <a:ext cx="625228" cy="389890"/>
            </a:xfrm>
            <a:prstGeom prst="rect">
              <a:avLst/>
            </a:prstGeom>
          </p:spPr>
          <p:txBody>
            <a:bodyPr vert="horz" wrap="square" lIns="0" tIns="17145" rIns="0" bIns="0" rtlCol="0">
              <a:spAutoFit/>
            </a:bodyPr>
            <a:lstStyle/>
            <a:p>
              <a:pPr marL="12700" algn="ctr">
                <a:lnSpc>
                  <a:spcPct val="100000"/>
                </a:lnSpc>
                <a:spcBef>
                  <a:spcPts val="135"/>
                </a:spcBef>
              </a:pPr>
              <a:r>
                <a:rPr lang="es-EC" sz="2350" b="1" spc="195" dirty="0">
                  <a:solidFill>
                    <a:schemeClr val="bg1"/>
                  </a:solidFill>
                  <a:latin typeface="Bernard MT Condensed" panose="02050806060905020404" pitchFamily="18" charset="0"/>
                  <a:cs typeface="Calibri"/>
                </a:rPr>
                <a:t>2</a:t>
              </a:r>
              <a:endParaRPr sz="2350" b="1" dirty="0">
                <a:solidFill>
                  <a:schemeClr val="bg1"/>
                </a:solidFill>
                <a:latin typeface="Bernard MT Condensed" panose="02050806060905020404" pitchFamily="18" charset="0"/>
                <a:cs typeface="Calibri"/>
              </a:endParaRPr>
            </a:p>
          </p:txBody>
        </p:sp>
        <p:sp>
          <p:nvSpPr>
            <p:cNvPr id="19" name="object 10">
              <a:extLst>
                <a:ext uri="{FF2B5EF4-FFF2-40B4-BE49-F238E27FC236}">
                  <a16:creationId xmlns:a16="http://schemas.microsoft.com/office/drawing/2014/main" id="{F569D503-28F8-C34E-5EC4-B16E17A8FD18}"/>
                </a:ext>
              </a:extLst>
            </p:cNvPr>
            <p:cNvSpPr txBox="1"/>
            <p:nvPr/>
          </p:nvSpPr>
          <p:spPr>
            <a:xfrm>
              <a:off x="1015743" y="4178620"/>
              <a:ext cx="330382" cy="378950"/>
            </a:xfrm>
            <a:prstGeom prst="rect">
              <a:avLst/>
            </a:prstGeom>
          </p:spPr>
          <p:txBody>
            <a:bodyPr vert="horz" wrap="square" lIns="0" tIns="17145" rIns="0" bIns="0" rtlCol="0">
              <a:spAutoFit/>
            </a:bodyPr>
            <a:lstStyle/>
            <a:p>
              <a:pPr marL="12700" algn="ctr">
                <a:lnSpc>
                  <a:spcPct val="100000"/>
                </a:lnSpc>
                <a:spcBef>
                  <a:spcPts val="135"/>
                </a:spcBef>
              </a:pPr>
              <a:r>
                <a:rPr lang="es-EC" sz="2350" b="1" dirty="0">
                  <a:solidFill>
                    <a:schemeClr val="bg1"/>
                  </a:solidFill>
                  <a:latin typeface="Bernard MT Condensed" panose="02050806060905020404" pitchFamily="18" charset="0"/>
                  <a:cs typeface="Calibri"/>
                </a:rPr>
                <a:t>3</a:t>
              </a:r>
              <a:endParaRPr sz="2350" b="1" dirty="0">
                <a:solidFill>
                  <a:schemeClr val="bg1"/>
                </a:solidFill>
                <a:latin typeface="Bernard MT Condensed" panose="02050806060905020404" pitchFamily="18" charset="0"/>
                <a:cs typeface="Calibri"/>
              </a:endParaRPr>
            </a:p>
          </p:txBody>
        </p:sp>
      </p:grpSp>
      <p:sp>
        <p:nvSpPr>
          <p:cNvPr id="24" name="object 22">
            <a:extLst>
              <a:ext uri="{FF2B5EF4-FFF2-40B4-BE49-F238E27FC236}">
                <a16:creationId xmlns:a16="http://schemas.microsoft.com/office/drawing/2014/main" id="{51743B64-9928-09DF-B4B5-6FF3BA2DAC71}"/>
              </a:ext>
            </a:extLst>
          </p:cNvPr>
          <p:cNvSpPr txBox="1">
            <a:spLocks/>
          </p:cNvSpPr>
          <p:nvPr/>
        </p:nvSpPr>
        <p:spPr>
          <a:xfrm>
            <a:off x="1600200" y="1483076"/>
            <a:ext cx="5410200" cy="324448"/>
          </a:xfrm>
          <a:prstGeom prst="rect">
            <a:avLst/>
          </a:prstGeom>
        </p:spPr>
        <p:txBody>
          <a:bodyPr vert="horz" wrap="square" lIns="0" tIns="16510" rIns="0" bIns="0" rtlCol="0">
            <a:spAutoFit/>
          </a:bodyPr>
          <a:lstStyle>
            <a:lvl1pPr>
              <a:defRPr sz="1800" b="0" i="0">
                <a:solidFill>
                  <a:srgbClr val="04050B"/>
                </a:solidFill>
                <a:latin typeface="Calibri"/>
                <a:ea typeface="+mj-ea"/>
                <a:cs typeface="Calibri"/>
              </a:defRPr>
            </a:lvl1pPr>
          </a:lstStyle>
          <a:p>
            <a:pPr marL="12700">
              <a:spcBef>
                <a:spcPts val="130"/>
              </a:spcBef>
            </a:pPr>
            <a:r>
              <a:rPr lang="es-EC" sz="2000" b="1" kern="0" spc="5" dirty="0"/>
              <a:t>Objetivo de la cooperación</a:t>
            </a:r>
            <a:endParaRPr lang="es-EC" sz="2000" kern="0" dirty="0"/>
          </a:p>
        </p:txBody>
      </p:sp>
      <p:sp>
        <p:nvSpPr>
          <p:cNvPr id="25" name="object 35">
            <a:extLst>
              <a:ext uri="{FF2B5EF4-FFF2-40B4-BE49-F238E27FC236}">
                <a16:creationId xmlns:a16="http://schemas.microsoft.com/office/drawing/2014/main" id="{B0F62254-8C78-D0F9-E1CA-722A96313BF1}"/>
              </a:ext>
            </a:extLst>
          </p:cNvPr>
          <p:cNvSpPr txBox="1">
            <a:spLocks/>
          </p:cNvSpPr>
          <p:nvPr/>
        </p:nvSpPr>
        <p:spPr>
          <a:xfrm>
            <a:off x="1761556" y="192812"/>
            <a:ext cx="8839199" cy="594393"/>
          </a:xfrm>
          <a:prstGeom prst="rect">
            <a:avLst/>
          </a:prstGeom>
        </p:spPr>
        <p:txBody>
          <a:bodyPr vert="horz" wrap="square" lIns="0" tIns="161925" rIns="0" bIns="0" rtlCol="0" anchor="t">
            <a:spAutoFit/>
          </a:bodyPr>
          <a:lstStyle>
            <a:lvl1pPr>
              <a:defRPr sz="1800" b="0" i="0">
                <a:solidFill>
                  <a:srgbClr val="04050B"/>
                </a:solidFill>
                <a:latin typeface="Calibri"/>
                <a:ea typeface="+mj-ea"/>
                <a:cs typeface="Calibri"/>
              </a:defRPr>
            </a:lvl1pPr>
          </a:lstStyle>
          <a:p>
            <a:pPr algn="r">
              <a:tabLst>
                <a:tab pos="1569085" algn="l"/>
                <a:tab pos="3059430" algn="l"/>
              </a:tabLst>
            </a:pPr>
            <a:r>
              <a:rPr lang="es-EC" sz="2800" kern="0" spc="10" dirty="0">
                <a:solidFill>
                  <a:srgbClr val="15747C"/>
                </a:solidFill>
              </a:rPr>
              <a:t>LOGROS DE LA COOPERACIÓN</a:t>
            </a:r>
            <a:endParaRPr lang="es-EC" sz="2800" kern="0" dirty="0"/>
          </a:p>
        </p:txBody>
      </p:sp>
      <p:pic>
        <p:nvPicPr>
          <p:cNvPr id="27" name="Imagen 26" descr="Icono&#10;&#10;Descripción generada automáticamente">
            <a:extLst>
              <a:ext uri="{FF2B5EF4-FFF2-40B4-BE49-F238E27FC236}">
                <a16:creationId xmlns:a16="http://schemas.microsoft.com/office/drawing/2014/main" id="{F88C9B60-CC4C-6BF0-54CB-8E215AB3F7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469" y="1489963"/>
            <a:ext cx="387358" cy="387358"/>
          </a:xfrm>
          <a:prstGeom prst="rect">
            <a:avLst/>
          </a:prstGeom>
        </p:spPr>
      </p:pic>
      <p:sp>
        <p:nvSpPr>
          <p:cNvPr id="6" name="object 15">
            <a:extLst>
              <a:ext uri="{FF2B5EF4-FFF2-40B4-BE49-F238E27FC236}">
                <a16:creationId xmlns:a16="http://schemas.microsoft.com/office/drawing/2014/main" id="{12DF7B6A-EFA9-98B1-4C55-5CD38BCC6138}"/>
              </a:ext>
            </a:extLst>
          </p:cNvPr>
          <p:cNvSpPr txBox="1"/>
          <p:nvPr/>
        </p:nvSpPr>
        <p:spPr>
          <a:xfrm>
            <a:off x="1600202" y="1840595"/>
            <a:ext cx="4910926" cy="750205"/>
          </a:xfrm>
          <a:prstGeom prst="rect">
            <a:avLst/>
          </a:prstGeom>
        </p:spPr>
        <p:txBody>
          <a:bodyPr vert="horz" wrap="square" lIns="0" tIns="11430" rIns="0" bIns="0" rtlCol="0">
            <a:spAutoFit/>
          </a:bodyPr>
          <a:lstStyle/>
          <a:p>
            <a:pPr marL="12700">
              <a:lnSpc>
                <a:spcPct val="100000"/>
              </a:lnSpc>
              <a:spcBef>
                <a:spcPts val="90"/>
              </a:spcBef>
            </a:pPr>
            <a:r>
              <a:rPr lang="es-EC" sz="1600" spc="-15" dirty="0">
                <a:solidFill>
                  <a:srgbClr val="04050B"/>
                </a:solidFill>
                <a:latin typeface="Calibri"/>
                <a:cs typeface="Calibri"/>
              </a:rPr>
              <a:t>Apoyar en la implementación de un laboratorio social, dentro de la Unidad Patronato Municipal San José (UPMSJ),  para la innovación de sus servicios. </a:t>
            </a:r>
            <a:endParaRPr sz="1600" dirty="0">
              <a:latin typeface="Calibri"/>
              <a:cs typeface="Calibri"/>
            </a:endParaRPr>
          </a:p>
        </p:txBody>
      </p:sp>
      <p:sp>
        <p:nvSpPr>
          <p:cNvPr id="7" name="object 15">
            <a:extLst>
              <a:ext uri="{FF2B5EF4-FFF2-40B4-BE49-F238E27FC236}">
                <a16:creationId xmlns:a16="http://schemas.microsoft.com/office/drawing/2014/main" id="{CC6EAA0D-0609-28D1-A730-551946D038A9}"/>
              </a:ext>
            </a:extLst>
          </p:cNvPr>
          <p:cNvSpPr txBox="1"/>
          <p:nvPr/>
        </p:nvSpPr>
        <p:spPr>
          <a:xfrm>
            <a:off x="6561179" y="3617510"/>
            <a:ext cx="4564021" cy="2366032"/>
          </a:xfrm>
          <a:prstGeom prst="rect">
            <a:avLst/>
          </a:prstGeom>
        </p:spPr>
        <p:txBody>
          <a:bodyPr vert="horz" wrap="square" lIns="0" tIns="11430" rIns="0" bIns="0" rtlCol="0">
            <a:spAutoFit/>
          </a:bodyPr>
          <a:lstStyle/>
          <a:p>
            <a:pPr marL="12700" algn="just">
              <a:spcAft>
                <a:spcPts val="1200"/>
              </a:spcAft>
            </a:pPr>
            <a:r>
              <a:rPr lang="es-EC" sz="1600" spc="-15" dirty="0">
                <a:solidFill>
                  <a:srgbClr val="04050B"/>
                </a:solidFill>
                <a:latin typeface="Calibri"/>
                <a:cs typeface="Calibri"/>
              </a:rPr>
              <a:t>Capacitación de 15 funcionarios de la UPMSJ.</a:t>
            </a:r>
          </a:p>
          <a:p>
            <a:pPr marL="12700" algn="just"/>
            <a:endParaRPr lang="es-EC" sz="2000" spc="-15" dirty="0">
              <a:solidFill>
                <a:srgbClr val="04050B"/>
              </a:solidFill>
              <a:latin typeface="Calibri"/>
              <a:cs typeface="Calibri"/>
            </a:endParaRPr>
          </a:p>
          <a:p>
            <a:pPr marL="12700" algn="just">
              <a:spcAft>
                <a:spcPts val="1200"/>
              </a:spcAft>
            </a:pPr>
            <a:r>
              <a:rPr lang="es-EC" sz="1600" spc="-15" dirty="0">
                <a:solidFill>
                  <a:srgbClr val="04050B"/>
                </a:solidFill>
                <a:latin typeface="Calibri"/>
                <a:cs typeface="Calibri"/>
              </a:rPr>
              <a:t>Elaboración del instructivo</a:t>
            </a:r>
            <a:r>
              <a:rPr lang="es-EC" sz="1600" spc="-15" dirty="0">
                <a:solidFill>
                  <a:srgbClr val="04050B"/>
                </a:solidFill>
                <a:effectLst/>
                <a:latin typeface="Calibri"/>
                <a:ea typeface="Times New Roman" panose="02020603050405020304" pitchFamily="18" charset="0"/>
                <a:cs typeface="Calibri"/>
              </a:rPr>
              <a:t> </a:t>
            </a:r>
            <a:r>
              <a:rPr lang="es-EC" sz="1600" spc="-15" dirty="0">
                <a:solidFill>
                  <a:srgbClr val="04050B"/>
                </a:solidFill>
                <a:latin typeface="Calibri"/>
                <a:cs typeface="Calibri"/>
              </a:rPr>
              <a:t>“</a:t>
            </a:r>
            <a:r>
              <a:rPr lang="es-EC" sz="1600" dirty="0">
                <a:solidFill>
                  <a:srgbClr val="000000"/>
                </a:solidFill>
                <a:effectLst/>
                <a:latin typeface="Calibri" panose="020F0502020204030204" pitchFamily="34" charset="0"/>
                <a:ea typeface="Times New Roman" panose="02020603050405020304" pitchFamily="18" charset="0"/>
              </a:rPr>
              <a:t>Implementación de un proceso de innovación a través del PatronatoLab”</a:t>
            </a:r>
            <a:r>
              <a:rPr lang="es-EC" sz="1600" spc="-15" dirty="0">
                <a:solidFill>
                  <a:srgbClr val="04050B"/>
                </a:solidFill>
                <a:latin typeface="Calibri"/>
                <a:ea typeface="Times New Roman" panose="02020603050405020304" pitchFamily="18" charset="0"/>
                <a:cs typeface="Calibri"/>
              </a:rPr>
              <a:t>.</a:t>
            </a:r>
          </a:p>
          <a:p>
            <a:pPr marL="12700" algn="just">
              <a:spcAft>
                <a:spcPts val="1200"/>
              </a:spcAft>
            </a:pPr>
            <a:endParaRPr lang="es-EC" sz="700" spc="-15" dirty="0">
              <a:solidFill>
                <a:srgbClr val="04050B"/>
              </a:solidFill>
              <a:latin typeface="Calibri"/>
              <a:cs typeface="Calibri"/>
            </a:endParaRPr>
          </a:p>
          <a:p>
            <a:pPr marL="12700" algn="just">
              <a:spcAft>
                <a:spcPts val="1200"/>
              </a:spcAft>
            </a:pPr>
            <a:r>
              <a:rPr lang="es-EC" sz="1600" spc="-15" dirty="0">
                <a:solidFill>
                  <a:srgbClr val="04050B"/>
                </a:solidFill>
                <a:latin typeface="Calibri"/>
                <a:cs typeface="Calibri"/>
              </a:rPr>
              <a:t>Acompañamiento a 6 funcionarios de la UPMSJ en la implementación de los 5 pasos de la metodología de PD, para la innovación del servicio de habitantes de calle. </a:t>
            </a:r>
          </a:p>
        </p:txBody>
      </p:sp>
      <p:sp>
        <p:nvSpPr>
          <p:cNvPr id="8" name="object 22">
            <a:extLst>
              <a:ext uri="{FF2B5EF4-FFF2-40B4-BE49-F238E27FC236}">
                <a16:creationId xmlns:a16="http://schemas.microsoft.com/office/drawing/2014/main" id="{4FC75C6A-B148-92C4-35C9-2A42D00023BB}"/>
              </a:ext>
            </a:extLst>
          </p:cNvPr>
          <p:cNvSpPr txBox="1">
            <a:spLocks/>
          </p:cNvSpPr>
          <p:nvPr/>
        </p:nvSpPr>
        <p:spPr>
          <a:xfrm>
            <a:off x="6561179" y="3043831"/>
            <a:ext cx="4888294" cy="324448"/>
          </a:xfrm>
          <a:prstGeom prst="rect">
            <a:avLst/>
          </a:prstGeom>
        </p:spPr>
        <p:txBody>
          <a:bodyPr vert="horz" wrap="square" lIns="0" tIns="16510" rIns="0" bIns="0" rtlCol="0">
            <a:spAutoFit/>
          </a:bodyPr>
          <a:lstStyle>
            <a:lvl1pPr>
              <a:defRPr sz="1800" b="0" i="0">
                <a:solidFill>
                  <a:srgbClr val="04050B"/>
                </a:solidFill>
                <a:latin typeface="Calibri"/>
                <a:ea typeface="+mj-ea"/>
                <a:cs typeface="Calibri"/>
              </a:defRPr>
            </a:lvl1pPr>
          </a:lstStyle>
          <a:p>
            <a:pPr marL="12700">
              <a:spcBef>
                <a:spcPts val="130"/>
              </a:spcBef>
            </a:pPr>
            <a:r>
              <a:rPr lang="es-EC" sz="2000" b="1" kern="0" spc="5" dirty="0"/>
              <a:t>Logros alcanzados al 28 de febrero de 2023</a:t>
            </a:r>
            <a:endParaRPr lang="es-EC" sz="2000" kern="0" dirty="0"/>
          </a:p>
        </p:txBody>
      </p:sp>
      <p:sp>
        <p:nvSpPr>
          <p:cNvPr id="14" name="object 22">
            <a:extLst>
              <a:ext uri="{FF2B5EF4-FFF2-40B4-BE49-F238E27FC236}">
                <a16:creationId xmlns:a16="http://schemas.microsoft.com/office/drawing/2014/main" id="{CB17828C-C56B-BC05-61FE-327685E26F8B}"/>
              </a:ext>
            </a:extLst>
          </p:cNvPr>
          <p:cNvSpPr txBox="1">
            <a:spLocks/>
          </p:cNvSpPr>
          <p:nvPr/>
        </p:nvSpPr>
        <p:spPr>
          <a:xfrm>
            <a:off x="7721134" y="1525867"/>
            <a:ext cx="3642355" cy="324448"/>
          </a:xfrm>
          <a:prstGeom prst="rect">
            <a:avLst/>
          </a:prstGeom>
        </p:spPr>
        <p:txBody>
          <a:bodyPr vert="horz" wrap="square" lIns="0" tIns="16510" rIns="0" bIns="0" rtlCol="0">
            <a:spAutoFit/>
          </a:bodyPr>
          <a:lstStyle>
            <a:lvl1pPr>
              <a:defRPr sz="1800" b="0" i="0">
                <a:solidFill>
                  <a:srgbClr val="04050B"/>
                </a:solidFill>
                <a:latin typeface="Calibri"/>
                <a:ea typeface="+mj-ea"/>
                <a:cs typeface="Calibri"/>
              </a:defRPr>
            </a:lvl1pPr>
          </a:lstStyle>
          <a:p>
            <a:pPr marL="12700">
              <a:spcBef>
                <a:spcPts val="130"/>
              </a:spcBef>
            </a:pPr>
            <a:r>
              <a:rPr lang="es-EC" sz="2000" b="1" kern="0" spc="5" dirty="0"/>
              <a:t>Periodo de cooperación</a:t>
            </a:r>
            <a:endParaRPr lang="es-EC" sz="2000" kern="0" dirty="0"/>
          </a:p>
        </p:txBody>
      </p:sp>
      <p:sp>
        <p:nvSpPr>
          <p:cNvPr id="23" name="object 15">
            <a:extLst>
              <a:ext uri="{FF2B5EF4-FFF2-40B4-BE49-F238E27FC236}">
                <a16:creationId xmlns:a16="http://schemas.microsoft.com/office/drawing/2014/main" id="{F86C0DA8-2D16-D26E-E15C-A0FF74B586EE}"/>
              </a:ext>
            </a:extLst>
          </p:cNvPr>
          <p:cNvSpPr txBox="1"/>
          <p:nvPr/>
        </p:nvSpPr>
        <p:spPr>
          <a:xfrm>
            <a:off x="7721133" y="1877321"/>
            <a:ext cx="3287706" cy="516808"/>
          </a:xfrm>
          <a:prstGeom prst="rect">
            <a:avLst/>
          </a:prstGeom>
        </p:spPr>
        <p:txBody>
          <a:bodyPr vert="horz" wrap="square" lIns="0" tIns="11430" rIns="0" bIns="0" rtlCol="0">
            <a:spAutoFit/>
          </a:bodyPr>
          <a:lstStyle/>
          <a:p>
            <a:pPr marL="12700">
              <a:lnSpc>
                <a:spcPct val="100000"/>
              </a:lnSpc>
              <a:spcBef>
                <a:spcPts val="90"/>
              </a:spcBef>
            </a:pPr>
            <a:r>
              <a:rPr lang="es-EC" sz="1600" spc="-15" dirty="0">
                <a:solidFill>
                  <a:srgbClr val="04050B"/>
                </a:solidFill>
                <a:latin typeface="Calibri"/>
                <a:cs typeface="Calibri"/>
              </a:rPr>
              <a:t>5 meses</a:t>
            </a:r>
          </a:p>
          <a:p>
            <a:pPr marL="12700">
              <a:lnSpc>
                <a:spcPct val="100000"/>
              </a:lnSpc>
              <a:spcBef>
                <a:spcPts val="90"/>
              </a:spcBef>
            </a:pPr>
            <a:r>
              <a:rPr lang="es-EC" sz="1600" spc="-15" dirty="0">
                <a:solidFill>
                  <a:srgbClr val="04050B"/>
                </a:solidFill>
                <a:latin typeface="Calibri"/>
                <a:cs typeface="Calibri"/>
              </a:rPr>
              <a:t>De Octubre 2022 a Febrero 2023</a:t>
            </a:r>
            <a:endParaRPr sz="1600" dirty="0">
              <a:latin typeface="Calibri"/>
              <a:cs typeface="Calibri"/>
            </a:endParaRPr>
          </a:p>
        </p:txBody>
      </p:sp>
      <p:pic>
        <p:nvPicPr>
          <p:cNvPr id="26" name="Imagen 25" descr="Un conjunto de letras blancas en un fondo blanco&#10;&#10;Descripción generada automáticamente con confianza baja">
            <a:extLst>
              <a:ext uri="{FF2B5EF4-FFF2-40B4-BE49-F238E27FC236}">
                <a16:creationId xmlns:a16="http://schemas.microsoft.com/office/drawing/2014/main" id="{5EFA5A97-BDA2-F74F-7CB5-0795450902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15200" y="1559404"/>
            <a:ext cx="345596" cy="345596"/>
          </a:xfrm>
          <a:prstGeom prst="rect">
            <a:avLst/>
          </a:prstGeom>
        </p:spPr>
      </p:pic>
      <p:sp>
        <p:nvSpPr>
          <p:cNvPr id="50" name="object 15">
            <a:extLst>
              <a:ext uri="{FF2B5EF4-FFF2-40B4-BE49-F238E27FC236}">
                <a16:creationId xmlns:a16="http://schemas.microsoft.com/office/drawing/2014/main" id="{DA93370C-671E-4449-70B7-250737906006}"/>
              </a:ext>
            </a:extLst>
          </p:cNvPr>
          <p:cNvSpPr txBox="1"/>
          <p:nvPr/>
        </p:nvSpPr>
        <p:spPr>
          <a:xfrm>
            <a:off x="1490641" y="3638519"/>
            <a:ext cx="4120025" cy="2227533"/>
          </a:xfrm>
          <a:prstGeom prst="rect">
            <a:avLst/>
          </a:prstGeom>
        </p:spPr>
        <p:txBody>
          <a:bodyPr vert="horz" wrap="square" lIns="0" tIns="11430" rIns="0" bIns="0" rtlCol="0">
            <a:spAutoFit/>
          </a:bodyPr>
          <a:lstStyle/>
          <a:p>
            <a:pPr marL="12700"/>
            <a:r>
              <a:rPr lang="es-EC" sz="1600" spc="-15" dirty="0">
                <a:solidFill>
                  <a:srgbClr val="04050B"/>
                </a:solidFill>
                <a:latin typeface="Calibri"/>
                <a:cs typeface="Calibri"/>
              </a:rPr>
              <a:t>Formación al equipo del Patronato San José en la metodología de diseño de pensamiento. </a:t>
            </a:r>
          </a:p>
          <a:p>
            <a:pPr marL="12700"/>
            <a:endParaRPr lang="es-EC" sz="1600" spc="-15" dirty="0">
              <a:solidFill>
                <a:srgbClr val="04050B"/>
              </a:solidFill>
              <a:latin typeface="Calibri"/>
              <a:cs typeface="Calibri"/>
            </a:endParaRPr>
          </a:p>
          <a:p>
            <a:pPr marL="12700"/>
            <a:r>
              <a:rPr lang="es-EC" sz="1600" spc="-15" dirty="0">
                <a:solidFill>
                  <a:srgbClr val="04050B"/>
                </a:solidFill>
                <a:latin typeface="Calibri"/>
                <a:cs typeface="Calibri"/>
              </a:rPr>
              <a:t>Diseño del proceso al interior del Patronato San José para el funcionamiento del laboratorio social.</a:t>
            </a:r>
          </a:p>
          <a:p>
            <a:pPr marL="12700"/>
            <a:r>
              <a:rPr lang="es-EC" sz="1600" spc="-15" dirty="0">
                <a:solidFill>
                  <a:srgbClr val="04050B"/>
                </a:solidFill>
                <a:latin typeface="Calibri"/>
                <a:cs typeface="Calibri"/>
              </a:rPr>
              <a:t> </a:t>
            </a:r>
          </a:p>
          <a:p>
            <a:pPr marL="12700"/>
            <a:endParaRPr lang="es-EC" sz="1600" spc="-15" dirty="0">
              <a:solidFill>
                <a:srgbClr val="04050B"/>
              </a:solidFill>
              <a:latin typeface="Calibri"/>
              <a:cs typeface="Calibri"/>
            </a:endParaRPr>
          </a:p>
          <a:p>
            <a:pPr marL="12700"/>
            <a:r>
              <a:rPr lang="es-EC" sz="1600" spc="-15" dirty="0">
                <a:solidFill>
                  <a:srgbClr val="04050B"/>
                </a:solidFill>
                <a:latin typeface="Calibri"/>
                <a:cs typeface="Calibri"/>
              </a:rPr>
              <a:t>Implementación de la metodología de DP en un reto de innovación.</a:t>
            </a:r>
          </a:p>
        </p:txBody>
      </p:sp>
      <p:sp>
        <p:nvSpPr>
          <p:cNvPr id="51" name="object 22">
            <a:extLst>
              <a:ext uri="{FF2B5EF4-FFF2-40B4-BE49-F238E27FC236}">
                <a16:creationId xmlns:a16="http://schemas.microsoft.com/office/drawing/2014/main" id="{80EE7419-A157-5585-638E-B4F4DC645B84}"/>
              </a:ext>
            </a:extLst>
          </p:cNvPr>
          <p:cNvSpPr txBox="1">
            <a:spLocks/>
          </p:cNvSpPr>
          <p:nvPr/>
        </p:nvSpPr>
        <p:spPr>
          <a:xfrm>
            <a:off x="1490641" y="3045184"/>
            <a:ext cx="4120025" cy="324448"/>
          </a:xfrm>
          <a:prstGeom prst="rect">
            <a:avLst/>
          </a:prstGeom>
        </p:spPr>
        <p:txBody>
          <a:bodyPr vert="horz" wrap="square" lIns="0" tIns="16510" rIns="0" bIns="0" rtlCol="0">
            <a:spAutoFit/>
          </a:bodyPr>
          <a:lstStyle>
            <a:lvl1pPr>
              <a:defRPr sz="1800" b="0" i="0">
                <a:solidFill>
                  <a:srgbClr val="04050B"/>
                </a:solidFill>
                <a:latin typeface="Calibri"/>
                <a:ea typeface="+mj-ea"/>
                <a:cs typeface="Calibri"/>
              </a:defRPr>
            </a:lvl1pPr>
          </a:lstStyle>
          <a:p>
            <a:pPr marL="12700">
              <a:spcBef>
                <a:spcPts val="130"/>
              </a:spcBef>
            </a:pPr>
            <a:r>
              <a:rPr lang="es-EC" sz="2000" b="1" kern="0" spc="5" dirty="0"/>
              <a:t>Líneas de acción</a:t>
            </a:r>
            <a:endParaRPr lang="es-EC" sz="2000" kern="0" dirty="0"/>
          </a:p>
        </p:txBody>
      </p:sp>
      <p:sp>
        <p:nvSpPr>
          <p:cNvPr id="52" name="Flecha: a la derecha 51">
            <a:extLst>
              <a:ext uri="{FF2B5EF4-FFF2-40B4-BE49-F238E27FC236}">
                <a16:creationId xmlns:a16="http://schemas.microsoft.com/office/drawing/2014/main" id="{B07DA427-DD43-4EB4-E3D7-72E349466CF4}"/>
              </a:ext>
            </a:extLst>
          </p:cNvPr>
          <p:cNvSpPr/>
          <p:nvPr/>
        </p:nvSpPr>
        <p:spPr>
          <a:xfrm>
            <a:off x="5753100" y="3641315"/>
            <a:ext cx="685800" cy="257789"/>
          </a:xfrm>
          <a:prstGeom prst="rightArrow">
            <a:avLst/>
          </a:prstGeom>
          <a:solidFill>
            <a:srgbClr val="833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53" name="Flecha: a la derecha 52">
            <a:extLst>
              <a:ext uri="{FF2B5EF4-FFF2-40B4-BE49-F238E27FC236}">
                <a16:creationId xmlns:a16="http://schemas.microsoft.com/office/drawing/2014/main" id="{52A17076-E03B-83A8-AD97-D12452D4404D}"/>
              </a:ext>
            </a:extLst>
          </p:cNvPr>
          <p:cNvSpPr/>
          <p:nvPr/>
        </p:nvSpPr>
        <p:spPr>
          <a:xfrm>
            <a:off x="5722908" y="4411923"/>
            <a:ext cx="685800" cy="257789"/>
          </a:xfrm>
          <a:prstGeom prst="rightArrow">
            <a:avLst/>
          </a:prstGeom>
          <a:solidFill>
            <a:srgbClr val="A83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54" name="Flecha: a la derecha 53">
            <a:extLst>
              <a:ext uri="{FF2B5EF4-FFF2-40B4-BE49-F238E27FC236}">
                <a16:creationId xmlns:a16="http://schemas.microsoft.com/office/drawing/2014/main" id="{8861E0B7-C57D-3AFC-D335-EEF4D27F56BD}"/>
              </a:ext>
            </a:extLst>
          </p:cNvPr>
          <p:cNvSpPr/>
          <p:nvPr/>
        </p:nvSpPr>
        <p:spPr>
          <a:xfrm>
            <a:off x="5714222" y="5378980"/>
            <a:ext cx="685800" cy="257789"/>
          </a:xfrm>
          <a:prstGeom prst="rightArrow">
            <a:avLst/>
          </a:prstGeom>
          <a:solidFill>
            <a:srgbClr val="E164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Tree>
    <p:extLst>
      <p:ext uri="{BB962C8B-B14F-4D97-AF65-F5344CB8AC3E}">
        <p14:creationId xmlns:p14="http://schemas.microsoft.com/office/powerpoint/2010/main" val="1641483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 name="Rectángulo: esquinas redondeadas 37">
            <a:extLst>
              <a:ext uri="{FF2B5EF4-FFF2-40B4-BE49-F238E27FC236}">
                <a16:creationId xmlns:a16="http://schemas.microsoft.com/office/drawing/2014/main" id="{6C9DFC96-B9FD-0B29-99E1-662ACC6D57A2}"/>
              </a:ext>
            </a:extLst>
          </p:cNvPr>
          <p:cNvSpPr/>
          <p:nvPr/>
        </p:nvSpPr>
        <p:spPr>
          <a:xfrm>
            <a:off x="734064" y="1653673"/>
            <a:ext cx="1654322" cy="73714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solidFill>
                <a:schemeClr val="bg1"/>
              </a:solidFill>
            </a:endParaRPr>
          </a:p>
        </p:txBody>
      </p:sp>
      <p:grpSp>
        <p:nvGrpSpPr>
          <p:cNvPr id="2" name="object 2"/>
          <p:cNvGrpSpPr/>
          <p:nvPr/>
        </p:nvGrpSpPr>
        <p:grpSpPr>
          <a:xfrm>
            <a:off x="0" y="5369030"/>
            <a:ext cx="1632585" cy="1489075"/>
            <a:chOff x="0" y="5369030"/>
            <a:chExt cx="1632585" cy="1489075"/>
          </a:xfrm>
        </p:grpSpPr>
        <p:sp>
          <p:nvSpPr>
            <p:cNvPr id="3" name="object 3"/>
            <p:cNvSpPr/>
            <p:nvPr/>
          </p:nvSpPr>
          <p:spPr>
            <a:xfrm>
              <a:off x="0" y="5369030"/>
              <a:ext cx="1632585" cy="1489075"/>
            </a:xfrm>
            <a:custGeom>
              <a:avLst/>
              <a:gdLst/>
              <a:ahLst/>
              <a:cxnLst/>
              <a:rect l="l" t="t" r="r" b="b"/>
              <a:pathLst>
                <a:path w="1632585" h="1489075">
                  <a:moveTo>
                    <a:pt x="167951" y="0"/>
                  </a:moveTo>
                  <a:lnTo>
                    <a:pt x="123439" y="3662"/>
                  </a:lnTo>
                  <a:lnTo>
                    <a:pt x="78973" y="11420"/>
                  </a:lnTo>
                  <a:lnTo>
                    <a:pt x="34801" y="22978"/>
                  </a:lnTo>
                  <a:lnTo>
                    <a:pt x="0" y="34994"/>
                  </a:lnTo>
                  <a:lnTo>
                    <a:pt x="0" y="1488969"/>
                  </a:lnTo>
                  <a:lnTo>
                    <a:pt x="1632466" y="1488969"/>
                  </a:lnTo>
                  <a:lnTo>
                    <a:pt x="1610557" y="1475334"/>
                  </a:lnTo>
                  <a:lnTo>
                    <a:pt x="1586312" y="1459452"/>
                  </a:lnTo>
                  <a:lnTo>
                    <a:pt x="1539466" y="1426012"/>
                  </a:lnTo>
                  <a:lnTo>
                    <a:pt x="1494436" y="1389570"/>
                  </a:lnTo>
                  <a:lnTo>
                    <a:pt x="1450766" y="1349204"/>
                  </a:lnTo>
                  <a:lnTo>
                    <a:pt x="1408004" y="1303990"/>
                  </a:lnTo>
                  <a:lnTo>
                    <a:pt x="1365695" y="1253004"/>
                  </a:lnTo>
                  <a:lnTo>
                    <a:pt x="1323386" y="1195325"/>
                  </a:lnTo>
                  <a:lnTo>
                    <a:pt x="1302089" y="1163687"/>
                  </a:lnTo>
                  <a:lnTo>
                    <a:pt x="1280622" y="1130030"/>
                  </a:lnTo>
                  <a:lnTo>
                    <a:pt x="1258928" y="1094238"/>
                  </a:lnTo>
                  <a:lnTo>
                    <a:pt x="1236950" y="1056195"/>
                  </a:lnTo>
                  <a:lnTo>
                    <a:pt x="1214631" y="1015787"/>
                  </a:lnTo>
                  <a:lnTo>
                    <a:pt x="1191915" y="972898"/>
                  </a:lnTo>
                  <a:lnTo>
                    <a:pt x="1168745" y="927413"/>
                  </a:lnTo>
                  <a:lnTo>
                    <a:pt x="1145064" y="879216"/>
                  </a:lnTo>
                  <a:lnTo>
                    <a:pt x="1120816" y="828192"/>
                  </a:lnTo>
                  <a:lnTo>
                    <a:pt x="1095943" y="774225"/>
                  </a:lnTo>
                  <a:lnTo>
                    <a:pt x="1070390" y="717201"/>
                  </a:lnTo>
                  <a:lnTo>
                    <a:pt x="1044099" y="657004"/>
                  </a:lnTo>
                  <a:lnTo>
                    <a:pt x="1017013" y="593518"/>
                  </a:lnTo>
                  <a:lnTo>
                    <a:pt x="989542" y="551036"/>
                  </a:lnTo>
                  <a:lnTo>
                    <a:pt x="960280" y="510457"/>
                  </a:lnTo>
                  <a:lnTo>
                    <a:pt x="929339" y="471667"/>
                  </a:lnTo>
                  <a:lnTo>
                    <a:pt x="896831" y="434554"/>
                  </a:lnTo>
                  <a:lnTo>
                    <a:pt x="862868" y="399005"/>
                  </a:lnTo>
                  <a:lnTo>
                    <a:pt x="827561" y="364907"/>
                  </a:lnTo>
                  <a:lnTo>
                    <a:pt x="791023" y="332147"/>
                  </a:lnTo>
                  <a:lnTo>
                    <a:pt x="753366" y="300614"/>
                  </a:lnTo>
                  <a:lnTo>
                    <a:pt x="714701" y="270193"/>
                  </a:lnTo>
                  <a:lnTo>
                    <a:pt x="675141" y="240774"/>
                  </a:lnTo>
                  <a:lnTo>
                    <a:pt x="634798" y="212242"/>
                  </a:lnTo>
                  <a:lnTo>
                    <a:pt x="593783" y="184485"/>
                  </a:lnTo>
                  <a:lnTo>
                    <a:pt x="552209" y="157391"/>
                  </a:lnTo>
                  <a:lnTo>
                    <a:pt x="510188" y="130847"/>
                  </a:lnTo>
                  <a:lnTo>
                    <a:pt x="467831" y="104740"/>
                  </a:lnTo>
                  <a:lnTo>
                    <a:pt x="382559" y="53387"/>
                  </a:lnTo>
                  <a:lnTo>
                    <a:pt x="341523" y="32170"/>
                  </a:lnTo>
                  <a:lnTo>
                    <a:pt x="299296" y="16516"/>
                  </a:lnTo>
                  <a:lnTo>
                    <a:pt x="256127" y="6132"/>
                  </a:lnTo>
                  <a:lnTo>
                    <a:pt x="212263" y="725"/>
                  </a:lnTo>
                  <a:lnTo>
                    <a:pt x="167951" y="0"/>
                  </a:lnTo>
                  <a:close/>
                </a:path>
              </a:pathLst>
            </a:custGeom>
            <a:solidFill>
              <a:srgbClr val="4B2667"/>
            </a:solidFill>
          </p:spPr>
          <p:txBody>
            <a:bodyPr wrap="square" lIns="0" tIns="0" rIns="0" bIns="0" rtlCol="0"/>
            <a:lstStyle/>
            <a:p>
              <a:endParaRPr/>
            </a:p>
          </p:txBody>
        </p:sp>
        <p:sp>
          <p:nvSpPr>
            <p:cNvPr id="4" name="object 4"/>
            <p:cNvSpPr/>
            <p:nvPr/>
          </p:nvSpPr>
          <p:spPr>
            <a:xfrm>
              <a:off x="0" y="5687051"/>
              <a:ext cx="1476375" cy="1171575"/>
            </a:xfrm>
            <a:custGeom>
              <a:avLst/>
              <a:gdLst/>
              <a:ahLst/>
              <a:cxnLst/>
              <a:rect l="l" t="t" r="r" b="b"/>
              <a:pathLst>
                <a:path w="1476375" h="1171575">
                  <a:moveTo>
                    <a:pt x="0" y="399014"/>
                  </a:moveTo>
                  <a:lnTo>
                    <a:pt x="0" y="418677"/>
                  </a:lnTo>
                  <a:lnTo>
                    <a:pt x="43294" y="462765"/>
                  </a:lnTo>
                  <a:lnTo>
                    <a:pt x="77010" y="496743"/>
                  </a:lnTo>
                  <a:lnTo>
                    <a:pt x="111170" y="530466"/>
                  </a:lnTo>
                  <a:lnTo>
                    <a:pt x="145905" y="563716"/>
                  </a:lnTo>
                  <a:lnTo>
                    <a:pt x="181351" y="596274"/>
                  </a:lnTo>
                  <a:lnTo>
                    <a:pt x="217639" y="627924"/>
                  </a:lnTo>
                  <a:lnTo>
                    <a:pt x="254904" y="658446"/>
                  </a:lnTo>
                  <a:lnTo>
                    <a:pt x="293279" y="687624"/>
                  </a:lnTo>
                  <a:lnTo>
                    <a:pt x="332898" y="715239"/>
                  </a:lnTo>
                  <a:lnTo>
                    <a:pt x="373893" y="741074"/>
                  </a:lnTo>
                  <a:lnTo>
                    <a:pt x="416398" y="764911"/>
                  </a:lnTo>
                  <a:lnTo>
                    <a:pt x="460547" y="786532"/>
                  </a:lnTo>
                  <a:lnTo>
                    <a:pt x="463379" y="836861"/>
                  </a:lnTo>
                  <a:lnTo>
                    <a:pt x="468966" y="888559"/>
                  </a:lnTo>
                  <a:lnTo>
                    <a:pt x="477306" y="941612"/>
                  </a:lnTo>
                  <a:lnTo>
                    <a:pt x="488400" y="996002"/>
                  </a:lnTo>
                  <a:lnTo>
                    <a:pt x="502245" y="1051714"/>
                  </a:lnTo>
                  <a:lnTo>
                    <a:pt x="518840" y="1108731"/>
                  </a:lnTo>
                  <a:lnTo>
                    <a:pt x="531026" y="1169743"/>
                  </a:lnTo>
                  <a:lnTo>
                    <a:pt x="531313" y="1170947"/>
                  </a:lnTo>
                  <a:lnTo>
                    <a:pt x="545504" y="1170947"/>
                  </a:lnTo>
                  <a:lnTo>
                    <a:pt x="544242" y="1165648"/>
                  </a:lnTo>
                  <a:lnTo>
                    <a:pt x="532328" y="1105848"/>
                  </a:lnTo>
                  <a:lnTo>
                    <a:pt x="532124" y="1105023"/>
                  </a:lnTo>
                  <a:lnTo>
                    <a:pt x="515868" y="1049460"/>
                  </a:lnTo>
                  <a:lnTo>
                    <a:pt x="502215" y="995280"/>
                  </a:lnTo>
                  <a:lnTo>
                    <a:pt x="491167" y="942482"/>
                  </a:lnTo>
                  <a:lnTo>
                    <a:pt x="482727" y="891064"/>
                  </a:lnTo>
                  <a:lnTo>
                    <a:pt x="476897" y="841024"/>
                  </a:lnTo>
                  <a:lnTo>
                    <a:pt x="473679" y="792362"/>
                  </a:lnTo>
                  <a:lnTo>
                    <a:pt x="515767" y="792362"/>
                  </a:lnTo>
                  <a:lnTo>
                    <a:pt x="501200" y="788920"/>
                  </a:lnTo>
                  <a:lnTo>
                    <a:pt x="494137" y="786074"/>
                  </a:lnTo>
                  <a:lnTo>
                    <a:pt x="487120" y="783173"/>
                  </a:lnTo>
                  <a:lnTo>
                    <a:pt x="480149" y="780215"/>
                  </a:lnTo>
                  <a:lnTo>
                    <a:pt x="473222" y="777198"/>
                  </a:lnTo>
                  <a:lnTo>
                    <a:pt x="473269" y="771343"/>
                  </a:lnTo>
                  <a:lnTo>
                    <a:pt x="460230" y="771343"/>
                  </a:lnTo>
                  <a:lnTo>
                    <a:pt x="413897" y="748225"/>
                  </a:lnTo>
                  <a:lnTo>
                    <a:pt x="369510" y="722715"/>
                  </a:lnTo>
                  <a:lnTo>
                    <a:pt x="326840" y="695019"/>
                  </a:lnTo>
                  <a:lnTo>
                    <a:pt x="285657" y="665339"/>
                  </a:lnTo>
                  <a:lnTo>
                    <a:pt x="245732" y="633878"/>
                  </a:lnTo>
                  <a:lnTo>
                    <a:pt x="206834" y="600840"/>
                  </a:lnTo>
                  <a:lnTo>
                    <a:pt x="168735" y="566428"/>
                  </a:lnTo>
                  <a:lnTo>
                    <a:pt x="131205" y="530845"/>
                  </a:lnTo>
                  <a:lnTo>
                    <a:pt x="94013" y="494296"/>
                  </a:lnTo>
                  <a:lnTo>
                    <a:pt x="56932" y="456982"/>
                  </a:lnTo>
                  <a:lnTo>
                    <a:pt x="0" y="399014"/>
                  </a:lnTo>
                  <a:close/>
                </a:path>
                <a:path w="1476375" h="1171575">
                  <a:moveTo>
                    <a:pt x="515767" y="792362"/>
                  </a:moveTo>
                  <a:lnTo>
                    <a:pt x="473679" y="792362"/>
                  </a:lnTo>
                  <a:lnTo>
                    <a:pt x="481324" y="795664"/>
                  </a:lnTo>
                  <a:lnTo>
                    <a:pt x="538096" y="811723"/>
                  </a:lnTo>
                  <a:lnTo>
                    <a:pt x="581299" y="818385"/>
                  </a:lnTo>
                  <a:lnTo>
                    <a:pt x="626125" y="822021"/>
                  </a:lnTo>
                  <a:lnTo>
                    <a:pt x="672302" y="822718"/>
                  </a:lnTo>
                  <a:lnTo>
                    <a:pt x="719553" y="820563"/>
                  </a:lnTo>
                  <a:lnTo>
                    <a:pt x="767604" y="815640"/>
                  </a:lnTo>
                  <a:lnTo>
                    <a:pt x="808888" y="809179"/>
                  </a:lnTo>
                  <a:lnTo>
                    <a:pt x="673417" y="809179"/>
                  </a:lnTo>
                  <a:lnTo>
                    <a:pt x="628082" y="808534"/>
                  </a:lnTo>
                  <a:lnTo>
                    <a:pt x="584087" y="804999"/>
                  </a:lnTo>
                  <a:lnTo>
                    <a:pt x="541703" y="798489"/>
                  </a:lnTo>
                  <a:lnTo>
                    <a:pt x="515767" y="792362"/>
                  </a:lnTo>
                  <a:close/>
                </a:path>
                <a:path w="1476375" h="1171575">
                  <a:moveTo>
                    <a:pt x="1343227" y="13913"/>
                  </a:moveTo>
                  <a:lnTo>
                    <a:pt x="1234825" y="13913"/>
                  </a:lnTo>
                  <a:lnTo>
                    <a:pt x="1280448" y="14437"/>
                  </a:lnTo>
                  <a:lnTo>
                    <a:pt x="1325188" y="21997"/>
                  </a:lnTo>
                  <a:lnTo>
                    <a:pt x="1367732" y="38058"/>
                  </a:lnTo>
                  <a:lnTo>
                    <a:pt x="1406765" y="64089"/>
                  </a:lnTo>
                  <a:lnTo>
                    <a:pt x="1440975" y="101558"/>
                  </a:lnTo>
                  <a:lnTo>
                    <a:pt x="1455864" y="156841"/>
                  </a:lnTo>
                  <a:lnTo>
                    <a:pt x="1462472" y="209627"/>
                  </a:lnTo>
                  <a:lnTo>
                    <a:pt x="1461738" y="259811"/>
                  </a:lnTo>
                  <a:lnTo>
                    <a:pt x="1454601" y="307293"/>
                  </a:lnTo>
                  <a:lnTo>
                    <a:pt x="1442002" y="351969"/>
                  </a:lnTo>
                  <a:lnTo>
                    <a:pt x="1424878" y="393736"/>
                  </a:lnTo>
                  <a:lnTo>
                    <a:pt x="1404171" y="432493"/>
                  </a:lnTo>
                  <a:lnTo>
                    <a:pt x="1380819" y="468137"/>
                  </a:lnTo>
                  <a:lnTo>
                    <a:pt x="1355761" y="500565"/>
                  </a:lnTo>
                  <a:lnTo>
                    <a:pt x="1329938" y="529675"/>
                  </a:lnTo>
                  <a:lnTo>
                    <a:pt x="1297025" y="562211"/>
                  </a:lnTo>
                  <a:lnTo>
                    <a:pt x="1261387" y="593129"/>
                  </a:lnTo>
                  <a:lnTo>
                    <a:pt x="1223295" y="622342"/>
                  </a:lnTo>
                  <a:lnTo>
                    <a:pt x="1183020" y="649768"/>
                  </a:lnTo>
                  <a:lnTo>
                    <a:pt x="1140833" y="675320"/>
                  </a:lnTo>
                  <a:lnTo>
                    <a:pt x="1097004" y="698914"/>
                  </a:lnTo>
                  <a:lnTo>
                    <a:pt x="1051806" y="720466"/>
                  </a:lnTo>
                  <a:lnTo>
                    <a:pt x="1005509" y="739891"/>
                  </a:lnTo>
                  <a:lnTo>
                    <a:pt x="958384" y="757103"/>
                  </a:lnTo>
                  <a:lnTo>
                    <a:pt x="910701" y="772019"/>
                  </a:lnTo>
                  <a:lnTo>
                    <a:pt x="862733" y="784553"/>
                  </a:lnTo>
                  <a:lnTo>
                    <a:pt x="814749" y="794621"/>
                  </a:lnTo>
                  <a:lnTo>
                    <a:pt x="767021" y="802137"/>
                  </a:lnTo>
                  <a:lnTo>
                    <a:pt x="719820" y="807018"/>
                  </a:lnTo>
                  <a:lnTo>
                    <a:pt x="673417" y="809179"/>
                  </a:lnTo>
                  <a:lnTo>
                    <a:pt x="808888" y="809179"/>
                  </a:lnTo>
                  <a:lnTo>
                    <a:pt x="865006" y="797840"/>
                  </a:lnTo>
                  <a:lnTo>
                    <a:pt x="913807" y="785135"/>
                  </a:lnTo>
                  <a:lnTo>
                    <a:pt x="962307" y="770009"/>
                  </a:lnTo>
                  <a:lnTo>
                    <a:pt x="1010234" y="752547"/>
                  </a:lnTo>
                  <a:lnTo>
                    <a:pt x="1057310" y="732835"/>
                  </a:lnTo>
                  <a:lnTo>
                    <a:pt x="1103262" y="710961"/>
                  </a:lnTo>
                  <a:lnTo>
                    <a:pt x="1147814" y="687010"/>
                  </a:lnTo>
                  <a:lnTo>
                    <a:pt x="1190691" y="661069"/>
                  </a:lnTo>
                  <a:lnTo>
                    <a:pt x="1231620" y="633223"/>
                  </a:lnTo>
                  <a:lnTo>
                    <a:pt x="1270323" y="603560"/>
                  </a:lnTo>
                  <a:lnTo>
                    <a:pt x="1306528" y="572165"/>
                  </a:lnTo>
                  <a:lnTo>
                    <a:pt x="1339959" y="539124"/>
                  </a:lnTo>
                  <a:lnTo>
                    <a:pt x="1366601" y="509082"/>
                  </a:lnTo>
                  <a:lnTo>
                    <a:pt x="1392447" y="475595"/>
                  </a:lnTo>
                  <a:lnTo>
                    <a:pt x="1416522" y="438768"/>
                  </a:lnTo>
                  <a:lnTo>
                    <a:pt x="1437854" y="398704"/>
                  </a:lnTo>
                  <a:lnTo>
                    <a:pt x="1455467" y="355506"/>
                  </a:lnTo>
                  <a:lnTo>
                    <a:pt x="1468388" y="309277"/>
                  </a:lnTo>
                  <a:lnTo>
                    <a:pt x="1475643" y="260123"/>
                  </a:lnTo>
                  <a:lnTo>
                    <a:pt x="1476259" y="208145"/>
                  </a:lnTo>
                  <a:lnTo>
                    <a:pt x="1469260" y="153448"/>
                  </a:lnTo>
                  <a:lnTo>
                    <a:pt x="1453675" y="96135"/>
                  </a:lnTo>
                  <a:lnTo>
                    <a:pt x="1452773" y="94382"/>
                  </a:lnTo>
                  <a:lnTo>
                    <a:pt x="1416838" y="54517"/>
                  </a:lnTo>
                  <a:lnTo>
                    <a:pt x="1375970" y="26686"/>
                  </a:lnTo>
                  <a:lnTo>
                    <a:pt x="1343227" y="13913"/>
                  </a:lnTo>
                  <a:close/>
                </a:path>
                <a:path w="1476375" h="1171575">
                  <a:moveTo>
                    <a:pt x="1237372" y="0"/>
                  </a:moveTo>
                  <a:lnTo>
                    <a:pt x="1190376" y="4907"/>
                  </a:lnTo>
                  <a:lnTo>
                    <a:pt x="1145249" y="14151"/>
                  </a:lnTo>
                  <a:lnTo>
                    <a:pt x="1103351" y="26190"/>
                  </a:lnTo>
                  <a:lnTo>
                    <a:pt x="1066042" y="39486"/>
                  </a:lnTo>
                  <a:lnTo>
                    <a:pt x="1010635" y="63686"/>
                  </a:lnTo>
                  <a:lnTo>
                    <a:pt x="955538" y="86101"/>
                  </a:lnTo>
                  <a:lnTo>
                    <a:pt x="903278" y="110028"/>
                  </a:lnTo>
                  <a:lnTo>
                    <a:pt x="853869" y="135455"/>
                  </a:lnTo>
                  <a:lnTo>
                    <a:pt x="807325" y="162372"/>
                  </a:lnTo>
                  <a:lnTo>
                    <a:pt x="763661" y="190767"/>
                  </a:lnTo>
                  <a:lnTo>
                    <a:pt x="722890" y="220630"/>
                  </a:lnTo>
                  <a:lnTo>
                    <a:pt x="685026" y="251949"/>
                  </a:lnTo>
                  <a:lnTo>
                    <a:pt x="650084" y="284714"/>
                  </a:lnTo>
                  <a:lnTo>
                    <a:pt x="618078" y="318913"/>
                  </a:lnTo>
                  <a:lnTo>
                    <a:pt x="589021" y="354535"/>
                  </a:lnTo>
                  <a:lnTo>
                    <a:pt x="562929" y="391570"/>
                  </a:lnTo>
                  <a:lnTo>
                    <a:pt x="539814" y="430006"/>
                  </a:lnTo>
                  <a:lnTo>
                    <a:pt x="519691" y="469832"/>
                  </a:lnTo>
                  <a:lnTo>
                    <a:pt x="500956" y="515394"/>
                  </a:lnTo>
                  <a:lnTo>
                    <a:pt x="485747" y="562869"/>
                  </a:lnTo>
                  <a:lnTo>
                    <a:pt x="474068" y="612230"/>
                  </a:lnTo>
                  <a:lnTo>
                    <a:pt x="465920" y="663447"/>
                  </a:lnTo>
                  <a:lnTo>
                    <a:pt x="461307" y="716494"/>
                  </a:lnTo>
                  <a:lnTo>
                    <a:pt x="460230" y="771343"/>
                  </a:lnTo>
                  <a:lnTo>
                    <a:pt x="473269" y="771343"/>
                  </a:lnTo>
                  <a:lnTo>
                    <a:pt x="473641" y="725399"/>
                  </a:lnTo>
                  <a:lnTo>
                    <a:pt x="477276" y="675256"/>
                  </a:lnTo>
                  <a:lnTo>
                    <a:pt x="484130" y="626763"/>
                  </a:lnTo>
                  <a:lnTo>
                    <a:pt x="494203" y="579915"/>
                  </a:lnTo>
                  <a:lnTo>
                    <a:pt x="507500" y="534706"/>
                  </a:lnTo>
                  <a:lnTo>
                    <a:pt x="524022" y="491130"/>
                  </a:lnTo>
                  <a:lnTo>
                    <a:pt x="543278" y="450138"/>
                  </a:lnTo>
                  <a:lnTo>
                    <a:pt x="565620" y="410688"/>
                  </a:lnTo>
                  <a:lnTo>
                    <a:pt x="591053" y="372772"/>
                  </a:lnTo>
                  <a:lnTo>
                    <a:pt x="619579" y="336383"/>
                  </a:lnTo>
                  <a:lnTo>
                    <a:pt x="651203" y="301513"/>
                  </a:lnTo>
                  <a:lnTo>
                    <a:pt x="685928" y="268155"/>
                  </a:lnTo>
                  <a:lnTo>
                    <a:pt x="723757" y="236300"/>
                  </a:lnTo>
                  <a:lnTo>
                    <a:pt x="764694" y="205941"/>
                  </a:lnTo>
                  <a:lnTo>
                    <a:pt x="808742" y="177070"/>
                  </a:lnTo>
                  <a:lnTo>
                    <a:pt x="855906" y="149679"/>
                  </a:lnTo>
                  <a:lnTo>
                    <a:pt x="906188" y="123761"/>
                  </a:lnTo>
                  <a:lnTo>
                    <a:pt x="959592" y="99307"/>
                  </a:lnTo>
                  <a:lnTo>
                    <a:pt x="1016121" y="76310"/>
                  </a:lnTo>
                  <a:lnTo>
                    <a:pt x="1039452" y="65445"/>
                  </a:lnTo>
                  <a:lnTo>
                    <a:pt x="1105798" y="39871"/>
                  </a:lnTo>
                  <a:lnTo>
                    <a:pt x="1146187" y="28097"/>
                  </a:lnTo>
                  <a:lnTo>
                    <a:pt x="1189634" y="18955"/>
                  </a:lnTo>
                  <a:lnTo>
                    <a:pt x="1234825" y="13913"/>
                  </a:lnTo>
                  <a:lnTo>
                    <a:pt x="1343227" y="13913"/>
                  </a:lnTo>
                  <a:lnTo>
                    <a:pt x="1331529" y="9349"/>
                  </a:lnTo>
                  <a:lnTo>
                    <a:pt x="1284877" y="967"/>
                  </a:lnTo>
                  <a:lnTo>
                    <a:pt x="1237372" y="0"/>
                  </a:lnTo>
                  <a:close/>
                </a:path>
              </a:pathLst>
            </a:custGeom>
            <a:solidFill>
              <a:srgbClr val="15747C"/>
            </a:solidFill>
          </p:spPr>
          <p:txBody>
            <a:bodyPr wrap="square" lIns="0" tIns="0" rIns="0" bIns="0" rtlCol="0"/>
            <a:lstStyle/>
            <a:p>
              <a:endParaRPr/>
            </a:p>
          </p:txBody>
        </p:sp>
      </p:grpSp>
      <p:sp>
        <p:nvSpPr>
          <p:cNvPr id="5" name="object 5"/>
          <p:cNvSpPr/>
          <p:nvPr/>
        </p:nvSpPr>
        <p:spPr>
          <a:xfrm>
            <a:off x="932868" y="146619"/>
            <a:ext cx="256540" cy="140970"/>
          </a:xfrm>
          <a:custGeom>
            <a:avLst/>
            <a:gdLst/>
            <a:ahLst/>
            <a:cxnLst/>
            <a:rect l="l" t="t" r="r" b="b"/>
            <a:pathLst>
              <a:path w="256540" h="140970">
                <a:moveTo>
                  <a:pt x="96675" y="0"/>
                </a:moveTo>
                <a:lnTo>
                  <a:pt x="55292" y="2922"/>
                </a:lnTo>
                <a:lnTo>
                  <a:pt x="16244" y="19026"/>
                </a:lnTo>
                <a:lnTo>
                  <a:pt x="4833" y="29742"/>
                </a:lnTo>
                <a:lnTo>
                  <a:pt x="0" y="42718"/>
                </a:lnTo>
                <a:lnTo>
                  <a:pt x="2098" y="56341"/>
                </a:lnTo>
                <a:lnTo>
                  <a:pt x="50257" y="97916"/>
                </a:lnTo>
                <a:lnTo>
                  <a:pt x="92493" y="119476"/>
                </a:lnTo>
                <a:lnTo>
                  <a:pt x="137469" y="133670"/>
                </a:lnTo>
                <a:lnTo>
                  <a:pt x="184463" y="140487"/>
                </a:lnTo>
                <a:lnTo>
                  <a:pt x="232754" y="139917"/>
                </a:lnTo>
                <a:lnTo>
                  <a:pt x="246783" y="133959"/>
                </a:lnTo>
                <a:lnTo>
                  <a:pt x="254987" y="121546"/>
                </a:lnTo>
                <a:lnTo>
                  <a:pt x="256487" y="106524"/>
                </a:lnTo>
                <a:lnTo>
                  <a:pt x="250407" y="92736"/>
                </a:lnTo>
                <a:lnTo>
                  <a:pt x="233167" y="74507"/>
                </a:lnTo>
                <a:lnTo>
                  <a:pt x="214509" y="58427"/>
                </a:lnTo>
                <a:lnTo>
                  <a:pt x="194534" y="44491"/>
                </a:lnTo>
                <a:lnTo>
                  <a:pt x="173343" y="32691"/>
                </a:lnTo>
                <a:lnTo>
                  <a:pt x="136993" y="9876"/>
                </a:lnTo>
                <a:lnTo>
                  <a:pt x="96675" y="0"/>
                </a:lnTo>
                <a:close/>
              </a:path>
            </a:pathLst>
          </a:custGeom>
          <a:solidFill>
            <a:srgbClr val="F49331"/>
          </a:solidFill>
        </p:spPr>
        <p:txBody>
          <a:bodyPr wrap="square" lIns="0" tIns="0" rIns="0" bIns="0" rtlCol="0"/>
          <a:lstStyle/>
          <a:p>
            <a:endParaRPr/>
          </a:p>
        </p:txBody>
      </p:sp>
      <p:sp>
        <p:nvSpPr>
          <p:cNvPr id="6" name="object 6"/>
          <p:cNvSpPr/>
          <p:nvPr/>
        </p:nvSpPr>
        <p:spPr>
          <a:xfrm>
            <a:off x="1254009" y="551202"/>
            <a:ext cx="256540" cy="140970"/>
          </a:xfrm>
          <a:custGeom>
            <a:avLst/>
            <a:gdLst/>
            <a:ahLst/>
            <a:cxnLst/>
            <a:rect l="l" t="t" r="r" b="b"/>
            <a:pathLst>
              <a:path w="256540" h="140970">
                <a:moveTo>
                  <a:pt x="96675" y="0"/>
                </a:moveTo>
                <a:lnTo>
                  <a:pt x="55292" y="2918"/>
                </a:lnTo>
                <a:lnTo>
                  <a:pt x="16244" y="19015"/>
                </a:lnTo>
                <a:lnTo>
                  <a:pt x="4833" y="29738"/>
                </a:lnTo>
                <a:lnTo>
                  <a:pt x="0" y="42716"/>
                </a:lnTo>
                <a:lnTo>
                  <a:pt x="2098" y="56337"/>
                </a:lnTo>
                <a:lnTo>
                  <a:pt x="50257" y="97905"/>
                </a:lnTo>
                <a:lnTo>
                  <a:pt x="92493" y="119466"/>
                </a:lnTo>
                <a:lnTo>
                  <a:pt x="137469" y="133662"/>
                </a:lnTo>
                <a:lnTo>
                  <a:pt x="184463" y="140483"/>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7" name="object 7"/>
          <p:cNvSpPr/>
          <p:nvPr/>
        </p:nvSpPr>
        <p:spPr>
          <a:xfrm>
            <a:off x="756326" y="794948"/>
            <a:ext cx="256540" cy="140970"/>
          </a:xfrm>
          <a:custGeom>
            <a:avLst/>
            <a:gdLst/>
            <a:ahLst/>
            <a:cxnLst/>
            <a:rect l="l" t="t" r="r" b="b"/>
            <a:pathLst>
              <a:path w="256540" h="140969">
                <a:moveTo>
                  <a:pt x="96670" y="0"/>
                </a:moveTo>
                <a:lnTo>
                  <a:pt x="55288" y="2921"/>
                </a:lnTo>
                <a:lnTo>
                  <a:pt x="16240" y="19019"/>
                </a:lnTo>
                <a:lnTo>
                  <a:pt x="4830" y="29743"/>
                </a:lnTo>
                <a:lnTo>
                  <a:pt x="0" y="42721"/>
                </a:lnTo>
                <a:lnTo>
                  <a:pt x="2099" y="56342"/>
                </a:lnTo>
                <a:lnTo>
                  <a:pt x="50257" y="97910"/>
                </a:lnTo>
                <a:lnTo>
                  <a:pt x="92494" y="119471"/>
                </a:lnTo>
                <a:lnTo>
                  <a:pt x="137468" y="133667"/>
                </a:lnTo>
                <a:lnTo>
                  <a:pt x="184459" y="140487"/>
                </a:lnTo>
                <a:lnTo>
                  <a:pt x="232749" y="139923"/>
                </a:lnTo>
                <a:lnTo>
                  <a:pt x="246779" y="133959"/>
                </a:lnTo>
                <a:lnTo>
                  <a:pt x="254982" y="121542"/>
                </a:lnTo>
                <a:lnTo>
                  <a:pt x="256483" y="106517"/>
                </a:lnTo>
                <a:lnTo>
                  <a:pt x="250402" y="92730"/>
                </a:lnTo>
                <a:lnTo>
                  <a:pt x="233164" y="74506"/>
                </a:lnTo>
                <a:lnTo>
                  <a:pt x="214509" y="58427"/>
                </a:lnTo>
                <a:lnTo>
                  <a:pt x="194535" y="44492"/>
                </a:lnTo>
                <a:lnTo>
                  <a:pt x="173339" y="32697"/>
                </a:lnTo>
                <a:lnTo>
                  <a:pt x="136989" y="9877"/>
                </a:lnTo>
                <a:lnTo>
                  <a:pt x="96670" y="0"/>
                </a:lnTo>
                <a:close/>
              </a:path>
            </a:pathLst>
          </a:custGeom>
          <a:solidFill>
            <a:srgbClr val="F49331"/>
          </a:solidFill>
        </p:spPr>
        <p:txBody>
          <a:bodyPr wrap="square" lIns="0" tIns="0" rIns="0" bIns="0" rtlCol="0"/>
          <a:lstStyle/>
          <a:p>
            <a:endParaRPr/>
          </a:p>
        </p:txBody>
      </p:sp>
      <p:sp>
        <p:nvSpPr>
          <p:cNvPr id="8" name="object 8"/>
          <p:cNvSpPr/>
          <p:nvPr/>
        </p:nvSpPr>
        <p:spPr>
          <a:xfrm>
            <a:off x="294577" y="0"/>
            <a:ext cx="255270" cy="87630"/>
          </a:xfrm>
          <a:custGeom>
            <a:avLst/>
            <a:gdLst/>
            <a:ahLst/>
            <a:cxnLst/>
            <a:rect l="l" t="t" r="r" b="b"/>
            <a:pathLst>
              <a:path w="255270" h="87630">
                <a:moveTo>
                  <a:pt x="205498" y="0"/>
                </a:moveTo>
                <a:lnTo>
                  <a:pt x="0" y="0"/>
                </a:lnTo>
                <a:lnTo>
                  <a:pt x="472" y="3068"/>
                </a:lnTo>
                <a:lnTo>
                  <a:pt x="48636" y="44638"/>
                </a:lnTo>
                <a:lnTo>
                  <a:pt x="90873" y="66199"/>
                </a:lnTo>
                <a:lnTo>
                  <a:pt x="135847" y="80395"/>
                </a:lnTo>
                <a:lnTo>
                  <a:pt x="182838" y="87215"/>
                </a:lnTo>
                <a:lnTo>
                  <a:pt x="231128" y="86651"/>
                </a:lnTo>
                <a:lnTo>
                  <a:pt x="245157" y="80686"/>
                </a:lnTo>
                <a:lnTo>
                  <a:pt x="253361" y="68270"/>
                </a:lnTo>
                <a:lnTo>
                  <a:pt x="254861" y="53245"/>
                </a:lnTo>
                <a:lnTo>
                  <a:pt x="248781" y="39458"/>
                </a:lnTo>
                <a:lnTo>
                  <a:pt x="231543" y="21234"/>
                </a:lnTo>
                <a:lnTo>
                  <a:pt x="212888" y="5155"/>
                </a:lnTo>
                <a:lnTo>
                  <a:pt x="205498" y="0"/>
                </a:lnTo>
                <a:close/>
              </a:path>
            </a:pathLst>
          </a:custGeom>
          <a:solidFill>
            <a:srgbClr val="F49331"/>
          </a:solidFill>
        </p:spPr>
        <p:txBody>
          <a:bodyPr wrap="square" lIns="0" tIns="0" rIns="0" bIns="0" rtlCol="0"/>
          <a:lstStyle/>
          <a:p>
            <a:endParaRPr/>
          </a:p>
        </p:txBody>
      </p:sp>
      <p:sp>
        <p:nvSpPr>
          <p:cNvPr id="9" name="object 9"/>
          <p:cNvSpPr/>
          <p:nvPr/>
        </p:nvSpPr>
        <p:spPr>
          <a:xfrm>
            <a:off x="637246" y="415323"/>
            <a:ext cx="256540" cy="140970"/>
          </a:xfrm>
          <a:custGeom>
            <a:avLst/>
            <a:gdLst/>
            <a:ahLst/>
            <a:cxnLst/>
            <a:rect l="l" t="t" r="r" b="b"/>
            <a:pathLst>
              <a:path w="256540" h="140970">
                <a:moveTo>
                  <a:pt x="96669" y="0"/>
                </a:moveTo>
                <a:lnTo>
                  <a:pt x="55290" y="2920"/>
                </a:lnTo>
                <a:lnTo>
                  <a:pt x="16244" y="19016"/>
                </a:lnTo>
                <a:lnTo>
                  <a:pt x="4833" y="29739"/>
                </a:lnTo>
                <a:lnTo>
                  <a:pt x="0" y="42718"/>
                </a:lnTo>
                <a:lnTo>
                  <a:pt x="2098" y="56339"/>
                </a:lnTo>
                <a:lnTo>
                  <a:pt x="50257" y="97908"/>
                </a:lnTo>
                <a:lnTo>
                  <a:pt x="92493" y="119471"/>
                </a:lnTo>
                <a:lnTo>
                  <a:pt x="137469" y="133669"/>
                </a:lnTo>
                <a:lnTo>
                  <a:pt x="184463" y="140489"/>
                </a:lnTo>
                <a:lnTo>
                  <a:pt x="232754" y="139920"/>
                </a:lnTo>
                <a:lnTo>
                  <a:pt x="246783" y="133957"/>
                </a:lnTo>
                <a:lnTo>
                  <a:pt x="254987" y="121543"/>
                </a:lnTo>
                <a:lnTo>
                  <a:pt x="256487" y="106520"/>
                </a:lnTo>
                <a:lnTo>
                  <a:pt x="250407" y="92727"/>
                </a:lnTo>
                <a:lnTo>
                  <a:pt x="233169" y="74503"/>
                </a:lnTo>
                <a:lnTo>
                  <a:pt x="214514" y="58424"/>
                </a:lnTo>
                <a:lnTo>
                  <a:pt x="194539" y="44489"/>
                </a:lnTo>
                <a:lnTo>
                  <a:pt x="173343" y="32694"/>
                </a:lnTo>
                <a:lnTo>
                  <a:pt x="136983" y="9874"/>
                </a:lnTo>
                <a:lnTo>
                  <a:pt x="96669" y="0"/>
                </a:lnTo>
                <a:close/>
              </a:path>
            </a:pathLst>
          </a:custGeom>
          <a:solidFill>
            <a:srgbClr val="F49331"/>
          </a:solidFill>
        </p:spPr>
        <p:txBody>
          <a:bodyPr wrap="square" lIns="0" tIns="0" rIns="0" bIns="0" rtlCol="0"/>
          <a:lstStyle/>
          <a:p>
            <a:endParaRPr/>
          </a:p>
        </p:txBody>
      </p:sp>
      <p:pic>
        <p:nvPicPr>
          <p:cNvPr id="10" name="object 10"/>
          <p:cNvPicPr/>
          <p:nvPr/>
        </p:nvPicPr>
        <p:blipFill>
          <a:blip r:embed="rId2" cstate="print"/>
          <a:stretch>
            <a:fillRect/>
          </a:stretch>
        </p:blipFill>
        <p:spPr>
          <a:xfrm>
            <a:off x="0" y="285732"/>
            <a:ext cx="235922" cy="140489"/>
          </a:xfrm>
          <a:prstGeom prst="rect">
            <a:avLst/>
          </a:prstGeom>
        </p:spPr>
      </p:pic>
      <p:sp>
        <p:nvSpPr>
          <p:cNvPr id="11" name="object 11"/>
          <p:cNvSpPr/>
          <p:nvPr/>
        </p:nvSpPr>
        <p:spPr>
          <a:xfrm>
            <a:off x="187419" y="721750"/>
            <a:ext cx="256540" cy="140970"/>
          </a:xfrm>
          <a:custGeom>
            <a:avLst/>
            <a:gdLst/>
            <a:ahLst/>
            <a:cxnLst/>
            <a:rect l="l" t="t" r="r" b="b"/>
            <a:pathLst>
              <a:path w="256540" h="140969">
                <a:moveTo>
                  <a:pt x="96675" y="0"/>
                </a:moveTo>
                <a:lnTo>
                  <a:pt x="55292" y="2918"/>
                </a:lnTo>
                <a:lnTo>
                  <a:pt x="16244" y="19015"/>
                </a:lnTo>
                <a:lnTo>
                  <a:pt x="4833" y="29738"/>
                </a:lnTo>
                <a:lnTo>
                  <a:pt x="0" y="42716"/>
                </a:lnTo>
                <a:lnTo>
                  <a:pt x="2098" y="56337"/>
                </a:lnTo>
                <a:lnTo>
                  <a:pt x="50262" y="97907"/>
                </a:lnTo>
                <a:lnTo>
                  <a:pt x="92499" y="119470"/>
                </a:lnTo>
                <a:lnTo>
                  <a:pt x="137472" y="133667"/>
                </a:lnTo>
                <a:lnTo>
                  <a:pt x="184464" y="140487"/>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12" name="object 12"/>
          <p:cNvSpPr/>
          <p:nvPr/>
        </p:nvSpPr>
        <p:spPr>
          <a:xfrm>
            <a:off x="12174607" y="5781593"/>
            <a:ext cx="19050" cy="67945"/>
          </a:xfrm>
          <a:custGeom>
            <a:avLst/>
            <a:gdLst/>
            <a:ahLst/>
            <a:cxnLst/>
            <a:rect l="l" t="t" r="r" b="b"/>
            <a:pathLst>
              <a:path w="19050" h="67945">
                <a:moveTo>
                  <a:pt x="18586" y="0"/>
                </a:moveTo>
                <a:lnTo>
                  <a:pt x="13227" y="1811"/>
                </a:lnTo>
                <a:lnTo>
                  <a:pt x="3662" y="11391"/>
                </a:lnTo>
                <a:lnTo>
                  <a:pt x="0" y="24360"/>
                </a:lnTo>
                <a:lnTo>
                  <a:pt x="3206" y="39428"/>
                </a:lnTo>
                <a:lnTo>
                  <a:pt x="18586" y="67458"/>
                </a:lnTo>
                <a:lnTo>
                  <a:pt x="18586" y="0"/>
                </a:lnTo>
                <a:close/>
              </a:path>
            </a:pathLst>
          </a:custGeom>
          <a:solidFill>
            <a:srgbClr val="F49331"/>
          </a:solidFill>
        </p:spPr>
        <p:txBody>
          <a:bodyPr wrap="square" lIns="0" tIns="0" rIns="0" bIns="0" rtlCol="0"/>
          <a:lstStyle/>
          <a:p>
            <a:endParaRPr/>
          </a:p>
        </p:txBody>
      </p:sp>
      <p:pic>
        <p:nvPicPr>
          <p:cNvPr id="13" name="object 13"/>
          <p:cNvPicPr/>
          <p:nvPr/>
        </p:nvPicPr>
        <p:blipFill>
          <a:blip r:embed="rId3" cstate="print"/>
          <a:stretch>
            <a:fillRect/>
          </a:stretch>
        </p:blipFill>
        <p:spPr>
          <a:xfrm>
            <a:off x="11796631" y="5995437"/>
            <a:ext cx="206061" cy="195841"/>
          </a:xfrm>
          <a:prstGeom prst="rect">
            <a:avLst/>
          </a:prstGeom>
        </p:spPr>
      </p:pic>
      <p:pic>
        <p:nvPicPr>
          <p:cNvPr id="14" name="object 14"/>
          <p:cNvPicPr/>
          <p:nvPr/>
        </p:nvPicPr>
        <p:blipFill>
          <a:blip r:embed="rId4" cstate="print"/>
          <a:stretch>
            <a:fillRect/>
          </a:stretch>
        </p:blipFill>
        <p:spPr>
          <a:xfrm>
            <a:off x="11912568" y="6551986"/>
            <a:ext cx="206050" cy="195835"/>
          </a:xfrm>
          <a:prstGeom prst="rect">
            <a:avLst/>
          </a:prstGeom>
        </p:spPr>
      </p:pic>
      <p:pic>
        <p:nvPicPr>
          <p:cNvPr id="15" name="object 15"/>
          <p:cNvPicPr/>
          <p:nvPr/>
        </p:nvPicPr>
        <p:blipFill>
          <a:blip r:embed="rId5" cstate="print"/>
          <a:stretch>
            <a:fillRect/>
          </a:stretch>
        </p:blipFill>
        <p:spPr>
          <a:xfrm>
            <a:off x="11251167" y="5708337"/>
            <a:ext cx="206048" cy="195846"/>
          </a:xfrm>
          <a:prstGeom prst="rect">
            <a:avLst/>
          </a:prstGeom>
        </p:spPr>
      </p:pic>
      <p:pic>
        <p:nvPicPr>
          <p:cNvPr id="16" name="object 16"/>
          <p:cNvPicPr/>
          <p:nvPr/>
        </p:nvPicPr>
        <p:blipFill>
          <a:blip r:embed="rId6" cstate="print"/>
          <a:stretch>
            <a:fillRect/>
          </a:stretch>
        </p:blipFill>
        <p:spPr>
          <a:xfrm>
            <a:off x="11380158" y="6169638"/>
            <a:ext cx="206050" cy="195834"/>
          </a:xfrm>
          <a:prstGeom prst="rect">
            <a:avLst/>
          </a:prstGeom>
        </p:spPr>
      </p:pic>
      <p:pic>
        <p:nvPicPr>
          <p:cNvPr id="17" name="object 17"/>
          <p:cNvPicPr/>
          <p:nvPr/>
        </p:nvPicPr>
        <p:blipFill>
          <a:blip r:embed="rId7" cstate="print"/>
          <a:stretch>
            <a:fillRect/>
          </a:stretch>
        </p:blipFill>
        <p:spPr>
          <a:xfrm>
            <a:off x="11388083" y="6641861"/>
            <a:ext cx="206050" cy="195835"/>
          </a:xfrm>
          <a:prstGeom prst="rect">
            <a:avLst/>
          </a:prstGeom>
        </p:spPr>
      </p:pic>
      <p:pic>
        <p:nvPicPr>
          <p:cNvPr id="18" name="object 18"/>
          <p:cNvPicPr/>
          <p:nvPr/>
        </p:nvPicPr>
        <p:blipFill>
          <a:blip r:embed="rId8" cstate="print"/>
          <a:stretch>
            <a:fillRect/>
          </a:stretch>
        </p:blipFill>
        <p:spPr>
          <a:xfrm>
            <a:off x="10918526" y="6210548"/>
            <a:ext cx="206050" cy="195834"/>
          </a:xfrm>
          <a:prstGeom prst="rect">
            <a:avLst/>
          </a:prstGeom>
        </p:spPr>
      </p:pic>
      <p:pic>
        <p:nvPicPr>
          <p:cNvPr id="19" name="object 19"/>
          <p:cNvPicPr/>
          <p:nvPr/>
        </p:nvPicPr>
        <p:blipFill>
          <a:blip r:embed="rId9" cstate="print"/>
          <a:stretch>
            <a:fillRect/>
          </a:stretch>
        </p:blipFill>
        <p:spPr>
          <a:xfrm>
            <a:off x="11598891" y="5490996"/>
            <a:ext cx="206050" cy="195828"/>
          </a:xfrm>
          <a:prstGeom prst="rect">
            <a:avLst/>
          </a:prstGeom>
        </p:spPr>
      </p:pic>
      <p:grpSp>
        <p:nvGrpSpPr>
          <p:cNvPr id="20" name="object 20"/>
          <p:cNvGrpSpPr/>
          <p:nvPr/>
        </p:nvGrpSpPr>
        <p:grpSpPr>
          <a:xfrm>
            <a:off x="10053482" y="0"/>
            <a:ext cx="2139950" cy="1995170"/>
            <a:chOff x="10053482" y="0"/>
            <a:chExt cx="2139950" cy="1995170"/>
          </a:xfrm>
        </p:grpSpPr>
        <p:sp>
          <p:nvSpPr>
            <p:cNvPr id="21" name="object 21"/>
            <p:cNvSpPr/>
            <p:nvPr/>
          </p:nvSpPr>
          <p:spPr>
            <a:xfrm>
              <a:off x="10053482" y="0"/>
              <a:ext cx="2139950" cy="1995170"/>
            </a:xfrm>
            <a:custGeom>
              <a:avLst/>
              <a:gdLst/>
              <a:ahLst/>
              <a:cxnLst/>
              <a:rect l="l" t="t" r="r" b="b"/>
              <a:pathLst>
                <a:path w="2139950" h="1995170">
                  <a:moveTo>
                    <a:pt x="2139711" y="784166"/>
                  </a:moveTo>
                  <a:lnTo>
                    <a:pt x="1148699" y="784166"/>
                  </a:lnTo>
                  <a:lnTo>
                    <a:pt x="1180183" y="785474"/>
                  </a:lnTo>
                  <a:lnTo>
                    <a:pt x="1210900" y="789215"/>
                  </a:lnTo>
                  <a:lnTo>
                    <a:pt x="1269793" y="804906"/>
                  </a:lnTo>
                  <a:lnTo>
                    <a:pt x="1324891" y="833044"/>
                  </a:lnTo>
                  <a:lnTo>
                    <a:pt x="1375706" y="875440"/>
                  </a:lnTo>
                  <a:lnTo>
                    <a:pt x="1421753" y="933901"/>
                  </a:lnTo>
                  <a:lnTo>
                    <a:pt x="1442837" y="969721"/>
                  </a:lnTo>
                  <a:lnTo>
                    <a:pt x="1465652" y="1016498"/>
                  </a:lnTo>
                  <a:lnTo>
                    <a:pt x="1485071" y="1064565"/>
                  </a:lnTo>
                  <a:lnTo>
                    <a:pt x="1501517" y="1113737"/>
                  </a:lnTo>
                  <a:lnTo>
                    <a:pt x="1515412" y="1163827"/>
                  </a:lnTo>
                  <a:lnTo>
                    <a:pt x="1527177" y="1214647"/>
                  </a:lnTo>
                  <a:lnTo>
                    <a:pt x="1537236" y="1266012"/>
                  </a:lnTo>
                  <a:lnTo>
                    <a:pt x="1546009" y="1317734"/>
                  </a:lnTo>
                  <a:lnTo>
                    <a:pt x="1553920" y="1369628"/>
                  </a:lnTo>
                  <a:lnTo>
                    <a:pt x="1568843" y="1473182"/>
                  </a:lnTo>
                  <a:lnTo>
                    <a:pt x="1576699" y="1524469"/>
                  </a:lnTo>
                  <a:lnTo>
                    <a:pt x="1585381" y="1575181"/>
                  </a:lnTo>
                  <a:lnTo>
                    <a:pt x="1596479" y="1622452"/>
                  </a:lnTo>
                  <a:lnTo>
                    <a:pt x="1611650" y="1666442"/>
                  </a:lnTo>
                  <a:lnTo>
                    <a:pt x="1630643" y="1707243"/>
                  </a:lnTo>
                  <a:lnTo>
                    <a:pt x="1653205" y="1744952"/>
                  </a:lnTo>
                  <a:lnTo>
                    <a:pt x="1679083" y="1779663"/>
                  </a:lnTo>
                  <a:lnTo>
                    <a:pt x="1708025" y="1811470"/>
                  </a:lnTo>
                  <a:lnTo>
                    <a:pt x="1739778" y="1840470"/>
                  </a:lnTo>
                  <a:lnTo>
                    <a:pt x="1774090" y="1866755"/>
                  </a:lnTo>
                  <a:lnTo>
                    <a:pt x="1810707" y="1890423"/>
                  </a:lnTo>
                  <a:lnTo>
                    <a:pt x="1849378" y="1911566"/>
                  </a:lnTo>
                  <a:lnTo>
                    <a:pt x="1889850" y="1930281"/>
                  </a:lnTo>
                  <a:lnTo>
                    <a:pt x="1931869" y="1946661"/>
                  </a:lnTo>
                  <a:lnTo>
                    <a:pt x="1975185" y="1960802"/>
                  </a:lnTo>
                  <a:lnTo>
                    <a:pt x="2019543" y="1972799"/>
                  </a:lnTo>
                  <a:lnTo>
                    <a:pt x="2064692" y="1982746"/>
                  </a:lnTo>
                  <a:lnTo>
                    <a:pt x="2110379" y="1990738"/>
                  </a:lnTo>
                  <a:lnTo>
                    <a:pt x="2139711" y="1994651"/>
                  </a:lnTo>
                  <a:lnTo>
                    <a:pt x="2139711" y="784166"/>
                  </a:lnTo>
                  <a:close/>
                </a:path>
                <a:path w="2139950" h="1995170">
                  <a:moveTo>
                    <a:pt x="2139711" y="0"/>
                  </a:moveTo>
                  <a:lnTo>
                    <a:pt x="49434" y="0"/>
                  </a:lnTo>
                  <a:lnTo>
                    <a:pt x="42548" y="22340"/>
                  </a:lnTo>
                  <a:lnTo>
                    <a:pt x="30243" y="68767"/>
                  </a:lnTo>
                  <a:lnTo>
                    <a:pt x="19886" y="115593"/>
                  </a:lnTo>
                  <a:lnTo>
                    <a:pt x="11581" y="162694"/>
                  </a:lnTo>
                  <a:lnTo>
                    <a:pt x="5429" y="209947"/>
                  </a:lnTo>
                  <a:lnTo>
                    <a:pt x="1534" y="257229"/>
                  </a:lnTo>
                  <a:lnTo>
                    <a:pt x="0" y="304415"/>
                  </a:lnTo>
                  <a:lnTo>
                    <a:pt x="927" y="351382"/>
                  </a:lnTo>
                  <a:lnTo>
                    <a:pt x="4421" y="398007"/>
                  </a:lnTo>
                  <a:lnTo>
                    <a:pt x="10583" y="444165"/>
                  </a:lnTo>
                  <a:lnTo>
                    <a:pt x="19517" y="489734"/>
                  </a:lnTo>
                  <a:lnTo>
                    <a:pt x="31325" y="534590"/>
                  </a:lnTo>
                  <a:lnTo>
                    <a:pt x="46111" y="578608"/>
                  </a:lnTo>
                  <a:lnTo>
                    <a:pt x="63977" y="621666"/>
                  </a:lnTo>
                  <a:lnTo>
                    <a:pt x="85026" y="663640"/>
                  </a:lnTo>
                  <a:lnTo>
                    <a:pt x="109361" y="704406"/>
                  </a:lnTo>
                  <a:lnTo>
                    <a:pt x="137086" y="743841"/>
                  </a:lnTo>
                  <a:lnTo>
                    <a:pt x="168302" y="781821"/>
                  </a:lnTo>
                  <a:lnTo>
                    <a:pt x="203113" y="818223"/>
                  </a:lnTo>
                  <a:lnTo>
                    <a:pt x="260518" y="864151"/>
                  </a:lnTo>
                  <a:lnTo>
                    <a:pt x="321430" y="895407"/>
                  </a:lnTo>
                  <a:lnTo>
                    <a:pt x="385361" y="913799"/>
                  </a:lnTo>
                  <a:lnTo>
                    <a:pt x="451826" y="921134"/>
                  </a:lnTo>
                  <a:lnTo>
                    <a:pt x="485856" y="921220"/>
                  </a:lnTo>
                  <a:lnTo>
                    <a:pt x="520337" y="919221"/>
                  </a:lnTo>
                  <a:lnTo>
                    <a:pt x="590407" y="909868"/>
                  </a:lnTo>
                  <a:lnTo>
                    <a:pt x="661550" y="894882"/>
                  </a:lnTo>
                  <a:lnTo>
                    <a:pt x="733279" y="876073"/>
                  </a:lnTo>
                  <a:lnTo>
                    <a:pt x="911971" y="824185"/>
                  </a:lnTo>
                  <a:lnTo>
                    <a:pt x="947114" y="814782"/>
                  </a:lnTo>
                  <a:lnTo>
                    <a:pt x="1016320" y="798757"/>
                  </a:lnTo>
                  <a:lnTo>
                    <a:pt x="1083677" y="787950"/>
                  </a:lnTo>
                  <a:lnTo>
                    <a:pt x="1148699" y="784166"/>
                  </a:lnTo>
                  <a:lnTo>
                    <a:pt x="2139711" y="784166"/>
                  </a:lnTo>
                  <a:lnTo>
                    <a:pt x="2139711" y="0"/>
                  </a:lnTo>
                  <a:close/>
                </a:path>
              </a:pathLst>
            </a:custGeom>
            <a:solidFill>
              <a:srgbClr val="4B2667"/>
            </a:solidFill>
          </p:spPr>
          <p:txBody>
            <a:bodyPr wrap="square" lIns="0" tIns="0" rIns="0" bIns="0" rtlCol="0"/>
            <a:lstStyle/>
            <a:p>
              <a:endParaRPr/>
            </a:p>
          </p:txBody>
        </p:sp>
        <p:sp>
          <p:nvSpPr>
            <p:cNvPr id="22" name="object 22"/>
            <p:cNvSpPr/>
            <p:nvPr/>
          </p:nvSpPr>
          <p:spPr>
            <a:xfrm>
              <a:off x="10663847" y="0"/>
              <a:ext cx="1529715" cy="1994535"/>
            </a:xfrm>
            <a:custGeom>
              <a:avLst/>
              <a:gdLst/>
              <a:ahLst/>
              <a:cxnLst/>
              <a:rect l="l" t="t" r="r" b="b"/>
              <a:pathLst>
                <a:path w="1529715" h="1994535">
                  <a:moveTo>
                    <a:pt x="13457" y="0"/>
                  </a:moveTo>
                  <a:lnTo>
                    <a:pt x="0" y="0"/>
                  </a:lnTo>
                  <a:lnTo>
                    <a:pt x="2358" y="7324"/>
                  </a:lnTo>
                  <a:lnTo>
                    <a:pt x="20969" y="54530"/>
                  </a:lnTo>
                  <a:lnTo>
                    <a:pt x="42900" y="101345"/>
                  </a:lnTo>
                  <a:lnTo>
                    <a:pt x="68079" y="151400"/>
                  </a:lnTo>
                  <a:lnTo>
                    <a:pt x="95135" y="198032"/>
                  </a:lnTo>
                  <a:lnTo>
                    <a:pt x="123949" y="241439"/>
                  </a:lnTo>
                  <a:lnTo>
                    <a:pt x="154402" y="281819"/>
                  </a:lnTo>
                  <a:lnTo>
                    <a:pt x="186374" y="319369"/>
                  </a:lnTo>
                  <a:lnTo>
                    <a:pt x="219745" y="354285"/>
                  </a:lnTo>
                  <a:lnTo>
                    <a:pt x="254397" y="386765"/>
                  </a:lnTo>
                  <a:lnTo>
                    <a:pt x="290208" y="417006"/>
                  </a:lnTo>
                  <a:lnTo>
                    <a:pt x="327061" y="445206"/>
                  </a:lnTo>
                  <a:lnTo>
                    <a:pt x="364835" y="471561"/>
                  </a:lnTo>
                  <a:lnTo>
                    <a:pt x="403411" y="496268"/>
                  </a:lnTo>
                  <a:lnTo>
                    <a:pt x="442669" y="519524"/>
                  </a:lnTo>
                  <a:lnTo>
                    <a:pt x="482490" y="541528"/>
                  </a:lnTo>
                  <a:lnTo>
                    <a:pt x="522753" y="562475"/>
                  </a:lnTo>
                  <a:lnTo>
                    <a:pt x="563341" y="582564"/>
                  </a:lnTo>
                  <a:lnTo>
                    <a:pt x="604133" y="601991"/>
                  </a:lnTo>
                  <a:lnTo>
                    <a:pt x="783785" y="684934"/>
                  </a:lnTo>
                  <a:lnTo>
                    <a:pt x="831636" y="708108"/>
                  </a:lnTo>
                  <a:lnTo>
                    <a:pt x="878556" y="732105"/>
                  </a:lnTo>
                  <a:lnTo>
                    <a:pt x="924405" y="757278"/>
                  </a:lnTo>
                  <a:lnTo>
                    <a:pt x="969045" y="783981"/>
                  </a:lnTo>
                  <a:lnTo>
                    <a:pt x="1012333" y="812566"/>
                  </a:lnTo>
                  <a:lnTo>
                    <a:pt x="1054132" y="843386"/>
                  </a:lnTo>
                  <a:lnTo>
                    <a:pt x="1094301" y="876794"/>
                  </a:lnTo>
                  <a:lnTo>
                    <a:pt x="1132700" y="913142"/>
                  </a:lnTo>
                  <a:lnTo>
                    <a:pt x="1085125" y="931411"/>
                  </a:lnTo>
                  <a:lnTo>
                    <a:pt x="1040245" y="952200"/>
                  </a:lnTo>
                  <a:lnTo>
                    <a:pt x="998081" y="975498"/>
                  </a:lnTo>
                  <a:lnTo>
                    <a:pt x="958658" y="1001291"/>
                  </a:lnTo>
                  <a:lnTo>
                    <a:pt x="921998" y="1029570"/>
                  </a:lnTo>
                  <a:lnTo>
                    <a:pt x="888123" y="1060322"/>
                  </a:lnTo>
                  <a:lnTo>
                    <a:pt x="857420" y="1093097"/>
                  </a:lnTo>
                  <a:lnTo>
                    <a:pt x="829252" y="1128421"/>
                  </a:lnTo>
                  <a:lnTo>
                    <a:pt x="803626" y="1166274"/>
                  </a:lnTo>
                  <a:lnTo>
                    <a:pt x="780548" y="1206637"/>
                  </a:lnTo>
                  <a:lnTo>
                    <a:pt x="760026" y="1249490"/>
                  </a:lnTo>
                  <a:lnTo>
                    <a:pt x="742065" y="1294812"/>
                  </a:lnTo>
                  <a:lnTo>
                    <a:pt x="726673" y="1342584"/>
                  </a:lnTo>
                  <a:lnTo>
                    <a:pt x="713856" y="1392785"/>
                  </a:lnTo>
                  <a:lnTo>
                    <a:pt x="703620" y="1445396"/>
                  </a:lnTo>
                  <a:lnTo>
                    <a:pt x="695972" y="1500396"/>
                  </a:lnTo>
                  <a:lnTo>
                    <a:pt x="690919" y="1557765"/>
                  </a:lnTo>
                  <a:lnTo>
                    <a:pt x="688466" y="1617484"/>
                  </a:lnTo>
                  <a:lnTo>
                    <a:pt x="686100" y="1644889"/>
                  </a:lnTo>
                  <a:lnTo>
                    <a:pt x="684711" y="1680514"/>
                  </a:lnTo>
                  <a:lnTo>
                    <a:pt x="685518" y="1722130"/>
                  </a:lnTo>
                  <a:lnTo>
                    <a:pt x="689740" y="1767510"/>
                  </a:lnTo>
                  <a:lnTo>
                    <a:pt x="698593" y="1814423"/>
                  </a:lnTo>
                  <a:lnTo>
                    <a:pt x="713297" y="1860641"/>
                  </a:lnTo>
                  <a:lnTo>
                    <a:pt x="735069" y="1903936"/>
                  </a:lnTo>
                  <a:lnTo>
                    <a:pt x="765128" y="1942078"/>
                  </a:lnTo>
                  <a:lnTo>
                    <a:pt x="804691" y="1972838"/>
                  </a:lnTo>
                  <a:lnTo>
                    <a:pt x="854976" y="1993988"/>
                  </a:lnTo>
                  <a:lnTo>
                    <a:pt x="856780" y="1994217"/>
                  </a:lnTo>
                  <a:lnTo>
                    <a:pt x="917563" y="1988797"/>
                  </a:lnTo>
                  <a:lnTo>
                    <a:pt x="947352" y="1981415"/>
                  </a:lnTo>
                  <a:lnTo>
                    <a:pt x="857516" y="1981415"/>
                  </a:lnTo>
                  <a:lnTo>
                    <a:pt x="810107" y="1961108"/>
                  </a:lnTo>
                  <a:lnTo>
                    <a:pt x="772836" y="1931526"/>
                  </a:lnTo>
                  <a:lnTo>
                    <a:pt x="744551" y="1894812"/>
                  </a:lnTo>
                  <a:lnTo>
                    <a:pt x="724097" y="1853112"/>
                  </a:lnTo>
                  <a:lnTo>
                    <a:pt x="710322" y="1808570"/>
                  </a:lnTo>
                  <a:lnTo>
                    <a:pt x="702070" y="1763330"/>
                  </a:lnTo>
                  <a:lnTo>
                    <a:pt x="698189" y="1719537"/>
                  </a:lnTo>
                  <a:lnTo>
                    <a:pt x="697524" y="1679335"/>
                  </a:lnTo>
                  <a:lnTo>
                    <a:pt x="698923" y="1644870"/>
                  </a:lnTo>
                  <a:lnTo>
                    <a:pt x="701230" y="1618284"/>
                  </a:lnTo>
                  <a:lnTo>
                    <a:pt x="703742" y="1557023"/>
                  </a:lnTo>
                  <a:lnTo>
                    <a:pt x="708908" y="1498426"/>
                  </a:lnTo>
                  <a:lnTo>
                    <a:pt x="716735" y="1442485"/>
                  </a:lnTo>
                  <a:lnTo>
                    <a:pt x="727231" y="1389194"/>
                  </a:lnTo>
                  <a:lnTo>
                    <a:pt x="740401" y="1338544"/>
                  </a:lnTo>
                  <a:lnTo>
                    <a:pt x="756254" y="1290531"/>
                  </a:lnTo>
                  <a:lnTo>
                    <a:pt x="774797" y="1245145"/>
                  </a:lnTo>
                  <a:lnTo>
                    <a:pt x="796044" y="1202366"/>
                  </a:lnTo>
                  <a:lnTo>
                    <a:pt x="819979" y="1162229"/>
                  </a:lnTo>
                  <a:lnTo>
                    <a:pt x="846632" y="1124685"/>
                  </a:lnTo>
                  <a:lnTo>
                    <a:pt x="876004" y="1089740"/>
                  </a:lnTo>
                  <a:lnTo>
                    <a:pt x="908100" y="1057389"/>
                  </a:lnTo>
                  <a:lnTo>
                    <a:pt x="947800" y="1023828"/>
                  </a:lnTo>
                  <a:lnTo>
                    <a:pt x="991025" y="993579"/>
                  </a:lnTo>
                  <a:lnTo>
                    <a:pt x="1037781" y="966636"/>
                  </a:lnTo>
                  <a:lnTo>
                    <a:pt x="1088077" y="942993"/>
                  </a:lnTo>
                  <a:lnTo>
                    <a:pt x="1141920" y="922642"/>
                  </a:lnTo>
                  <a:lnTo>
                    <a:pt x="1159442" y="922642"/>
                  </a:lnTo>
                  <a:lnTo>
                    <a:pt x="1155306" y="918248"/>
                  </a:lnTo>
                  <a:lnTo>
                    <a:pt x="1188699" y="908608"/>
                  </a:lnTo>
                  <a:lnTo>
                    <a:pt x="1146060" y="908608"/>
                  </a:lnTo>
                  <a:lnTo>
                    <a:pt x="1110168" y="874103"/>
                  </a:lnTo>
                  <a:lnTo>
                    <a:pt x="1072607" y="842119"/>
                  </a:lnTo>
                  <a:lnTo>
                    <a:pt x="1033569" y="812415"/>
                  </a:lnTo>
                  <a:lnTo>
                    <a:pt x="993246" y="784750"/>
                  </a:lnTo>
                  <a:lnTo>
                    <a:pt x="951830" y="758885"/>
                  </a:lnTo>
                  <a:lnTo>
                    <a:pt x="909514" y="734578"/>
                  </a:lnTo>
                  <a:lnTo>
                    <a:pt x="866491" y="711590"/>
                  </a:lnTo>
                  <a:lnTo>
                    <a:pt x="822951" y="689680"/>
                  </a:lnTo>
                  <a:lnTo>
                    <a:pt x="779087" y="668608"/>
                  </a:lnTo>
                  <a:lnTo>
                    <a:pt x="605382" y="588446"/>
                  </a:lnTo>
                  <a:lnTo>
                    <a:pt x="562589" y="567968"/>
                  </a:lnTo>
                  <a:lnTo>
                    <a:pt x="520049" y="546720"/>
                  </a:lnTo>
                  <a:lnTo>
                    <a:pt x="477903" y="524473"/>
                  </a:lnTo>
                  <a:lnTo>
                    <a:pt x="436293" y="500996"/>
                  </a:lnTo>
                  <a:lnTo>
                    <a:pt x="395359" y="476059"/>
                  </a:lnTo>
                  <a:lnTo>
                    <a:pt x="355244" y="449432"/>
                  </a:lnTo>
                  <a:lnTo>
                    <a:pt x="316090" y="420884"/>
                  </a:lnTo>
                  <a:lnTo>
                    <a:pt x="278037" y="390186"/>
                  </a:lnTo>
                  <a:lnTo>
                    <a:pt x="241226" y="357107"/>
                  </a:lnTo>
                  <a:lnTo>
                    <a:pt x="205801" y="321417"/>
                  </a:lnTo>
                  <a:lnTo>
                    <a:pt x="171901" y="282886"/>
                  </a:lnTo>
                  <a:lnTo>
                    <a:pt x="139669" y="241283"/>
                  </a:lnTo>
                  <a:lnTo>
                    <a:pt x="109246" y="196379"/>
                  </a:lnTo>
                  <a:lnTo>
                    <a:pt x="80774" y="147943"/>
                  </a:lnTo>
                  <a:lnTo>
                    <a:pt x="54394" y="95745"/>
                  </a:lnTo>
                  <a:lnTo>
                    <a:pt x="32826" y="49710"/>
                  </a:lnTo>
                  <a:lnTo>
                    <a:pt x="14522" y="3304"/>
                  </a:lnTo>
                  <a:lnTo>
                    <a:pt x="13457" y="0"/>
                  </a:lnTo>
                  <a:close/>
                </a:path>
                <a:path w="1529715" h="1994535">
                  <a:moveTo>
                    <a:pt x="1159442" y="922642"/>
                  </a:moveTo>
                  <a:lnTo>
                    <a:pt x="1141920" y="922642"/>
                  </a:lnTo>
                  <a:lnTo>
                    <a:pt x="1146740" y="927738"/>
                  </a:lnTo>
                  <a:lnTo>
                    <a:pt x="1151524" y="932891"/>
                  </a:lnTo>
                  <a:lnTo>
                    <a:pt x="1184503" y="979705"/>
                  </a:lnTo>
                  <a:lnTo>
                    <a:pt x="1205413" y="1019265"/>
                  </a:lnTo>
                  <a:lnTo>
                    <a:pt x="1223709" y="1061678"/>
                  </a:lnTo>
                  <a:lnTo>
                    <a:pt x="1239376" y="1106578"/>
                  </a:lnTo>
                  <a:lnTo>
                    <a:pt x="1252397" y="1153597"/>
                  </a:lnTo>
                  <a:lnTo>
                    <a:pt x="1262757" y="1202380"/>
                  </a:lnTo>
                  <a:lnTo>
                    <a:pt x="1270435" y="1252518"/>
                  </a:lnTo>
                  <a:lnTo>
                    <a:pt x="1275421" y="1303685"/>
                  </a:lnTo>
                  <a:lnTo>
                    <a:pt x="1277697" y="1355499"/>
                  </a:lnTo>
                  <a:lnTo>
                    <a:pt x="1277245" y="1407592"/>
                  </a:lnTo>
                  <a:lnTo>
                    <a:pt x="1274051" y="1459597"/>
                  </a:lnTo>
                  <a:lnTo>
                    <a:pt x="1268097" y="1511146"/>
                  </a:lnTo>
                  <a:lnTo>
                    <a:pt x="1259368" y="1561870"/>
                  </a:lnTo>
                  <a:lnTo>
                    <a:pt x="1247848" y="1611403"/>
                  </a:lnTo>
                  <a:lnTo>
                    <a:pt x="1233520" y="1659376"/>
                  </a:lnTo>
                  <a:lnTo>
                    <a:pt x="1216369" y="1705421"/>
                  </a:lnTo>
                  <a:lnTo>
                    <a:pt x="1196378" y="1749170"/>
                  </a:lnTo>
                  <a:lnTo>
                    <a:pt x="1176998" y="1784488"/>
                  </a:lnTo>
                  <a:lnTo>
                    <a:pt x="1153715" y="1820157"/>
                  </a:lnTo>
                  <a:lnTo>
                    <a:pt x="1126243" y="1855009"/>
                  </a:lnTo>
                  <a:lnTo>
                    <a:pt x="1094297" y="1887872"/>
                  </a:lnTo>
                  <a:lnTo>
                    <a:pt x="1057594" y="1917578"/>
                  </a:lnTo>
                  <a:lnTo>
                    <a:pt x="1015848" y="1942955"/>
                  </a:lnTo>
                  <a:lnTo>
                    <a:pt x="968777" y="1962833"/>
                  </a:lnTo>
                  <a:lnTo>
                    <a:pt x="916094" y="1976043"/>
                  </a:lnTo>
                  <a:lnTo>
                    <a:pt x="857516" y="1981415"/>
                  </a:lnTo>
                  <a:lnTo>
                    <a:pt x="947352" y="1981415"/>
                  </a:lnTo>
                  <a:lnTo>
                    <a:pt x="1021006" y="1954810"/>
                  </a:lnTo>
                  <a:lnTo>
                    <a:pt x="1064262" y="1928667"/>
                  </a:lnTo>
                  <a:lnTo>
                    <a:pt x="1102270" y="1898041"/>
                  </a:lnTo>
                  <a:lnTo>
                    <a:pt x="1135330" y="1864143"/>
                  </a:lnTo>
                  <a:lnTo>
                    <a:pt x="1163739" y="1828185"/>
                  </a:lnTo>
                  <a:lnTo>
                    <a:pt x="1187794" y="1791378"/>
                  </a:lnTo>
                  <a:lnTo>
                    <a:pt x="1207795" y="1754936"/>
                  </a:lnTo>
                  <a:lnTo>
                    <a:pt x="1227044" y="1713036"/>
                  </a:lnTo>
                  <a:lnTo>
                    <a:pt x="1243715" y="1669031"/>
                  </a:lnTo>
                  <a:lnTo>
                    <a:pt x="1257822" y="1623236"/>
                  </a:lnTo>
                  <a:lnTo>
                    <a:pt x="1269379" y="1575967"/>
                  </a:lnTo>
                  <a:lnTo>
                    <a:pt x="1278399" y="1527536"/>
                  </a:lnTo>
                  <a:lnTo>
                    <a:pt x="1284895" y="1478260"/>
                  </a:lnTo>
                  <a:lnTo>
                    <a:pt x="1288882" y="1428451"/>
                  </a:lnTo>
                  <a:lnTo>
                    <a:pt x="1290373" y="1378426"/>
                  </a:lnTo>
                  <a:lnTo>
                    <a:pt x="1289381" y="1328497"/>
                  </a:lnTo>
                  <a:lnTo>
                    <a:pt x="1285921" y="1278980"/>
                  </a:lnTo>
                  <a:lnTo>
                    <a:pt x="1280005" y="1230190"/>
                  </a:lnTo>
                  <a:lnTo>
                    <a:pt x="1271648" y="1182440"/>
                  </a:lnTo>
                  <a:lnTo>
                    <a:pt x="1260862" y="1136045"/>
                  </a:lnTo>
                  <a:lnTo>
                    <a:pt x="1247662" y="1091320"/>
                  </a:lnTo>
                  <a:lnTo>
                    <a:pt x="1232062" y="1048579"/>
                  </a:lnTo>
                  <a:lnTo>
                    <a:pt x="1214074" y="1008136"/>
                  </a:lnTo>
                  <a:lnTo>
                    <a:pt x="1193712" y="970307"/>
                  </a:lnTo>
                  <a:lnTo>
                    <a:pt x="1170990" y="935405"/>
                  </a:lnTo>
                  <a:lnTo>
                    <a:pt x="1160602" y="923874"/>
                  </a:lnTo>
                  <a:lnTo>
                    <a:pt x="1159442" y="922642"/>
                  </a:lnTo>
                  <a:close/>
                </a:path>
                <a:path w="1529715" h="1994535">
                  <a:moveTo>
                    <a:pt x="1529346" y="846136"/>
                  </a:moveTo>
                  <a:lnTo>
                    <a:pt x="1503061" y="849107"/>
                  </a:lnTo>
                  <a:lnTo>
                    <a:pt x="1445920" y="857745"/>
                  </a:lnTo>
                  <a:lnTo>
                    <a:pt x="1390869" y="861262"/>
                  </a:lnTo>
                  <a:lnTo>
                    <a:pt x="1337828" y="866769"/>
                  </a:lnTo>
                  <a:lnTo>
                    <a:pt x="1286813" y="874261"/>
                  </a:lnTo>
                  <a:lnTo>
                    <a:pt x="1237836" y="883735"/>
                  </a:lnTo>
                  <a:lnTo>
                    <a:pt x="1190914" y="895185"/>
                  </a:lnTo>
                  <a:lnTo>
                    <a:pt x="1146060" y="908608"/>
                  </a:lnTo>
                  <a:lnTo>
                    <a:pt x="1188699" y="908608"/>
                  </a:lnTo>
                  <a:lnTo>
                    <a:pt x="1198827" y="905685"/>
                  </a:lnTo>
                  <a:lnTo>
                    <a:pt x="1244376" y="894968"/>
                  </a:lnTo>
                  <a:lnTo>
                    <a:pt x="1291955" y="886096"/>
                  </a:lnTo>
                  <a:lnTo>
                    <a:pt x="1341563" y="879064"/>
                  </a:lnTo>
                  <a:lnTo>
                    <a:pt x="1393202" y="873869"/>
                  </a:lnTo>
                  <a:lnTo>
                    <a:pt x="1446872" y="870508"/>
                  </a:lnTo>
                  <a:lnTo>
                    <a:pt x="1447660" y="870432"/>
                  </a:lnTo>
                  <a:lnTo>
                    <a:pt x="1512641" y="860780"/>
                  </a:lnTo>
                  <a:lnTo>
                    <a:pt x="1529346" y="859041"/>
                  </a:lnTo>
                  <a:lnTo>
                    <a:pt x="1529346" y="846136"/>
                  </a:lnTo>
                  <a:close/>
                </a:path>
              </a:pathLst>
            </a:custGeom>
            <a:solidFill>
              <a:srgbClr val="15747C"/>
            </a:solidFill>
          </p:spPr>
          <p:txBody>
            <a:bodyPr wrap="square" lIns="0" tIns="0" rIns="0" bIns="0" rtlCol="0"/>
            <a:lstStyle/>
            <a:p>
              <a:endParaRPr/>
            </a:p>
          </p:txBody>
        </p:sp>
      </p:grpSp>
      <p:sp>
        <p:nvSpPr>
          <p:cNvPr id="35" name="object 35"/>
          <p:cNvSpPr txBox="1">
            <a:spLocks noGrp="1"/>
          </p:cNvSpPr>
          <p:nvPr>
            <p:ph type="title"/>
          </p:nvPr>
        </p:nvSpPr>
        <p:spPr>
          <a:xfrm>
            <a:off x="1373089" y="178589"/>
            <a:ext cx="9073085" cy="1025281"/>
          </a:xfrm>
          <a:prstGeom prst="rect">
            <a:avLst/>
          </a:prstGeom>
        </p:spPr>
        <p:txBody>
          <a:bodyPr vert="horz" wrap="square" lIns="0" tIns="161925" rIns="0" bIns="0" rtlCol="0" anchor="t">
            <a:spAutoFit/>
          </a:bodyPr>
          <a:lstStyle/>
          <a:p>
            <a:pPr algn="ctr">
              <a:spcBef>
                <a:spcPts val="1275"/>
              </a:spcBef>
              <a:tabLst>
                <a:tab pos="1569085" algn="l"/>
                <a:tab pos="3059430" algn="l"/>
              </a:tabLst>
            </a:pPr>
            <a:r>
              <a:rPr lang="es-EC" sz="2800" spc="10" dirty="0">
                <a:solidFill>
                  <a:srgbClr val="15747C"/>
                </a:solidFill>
              </a:rPr>
              <a:t>PROCESO DE INNOVACIÓN DE LOS SERVICIOS DEL PATRONATO PARA LOS HABITANTES EN SITUACIÓN DE CALLE</a:t>
            </a:r>
            <a:endParaRPr lang="en-US" dirty="0"/>
          </a:p>
        </p:txBody>
      </p:sp>
      <p:sp>
        <p:nvSpPr>
          <p:cNvPr id="27" name="CuadroTexto 26">
            <a:extLst>
              <a:ext uri="{FF2B5EF4-FFF2-40B4-BE49-F238E27FC236}">
                <a16:creationId xmlns:a16="http://schemas.microsoft.com/office/drawing/2014/main" id="{B7727A68-5B89-B881-E4A5-402A8404CC89}"/>
              </a:ext>
            </a:extLst>
          </p:cNvPr>
          <p:cNvSpPr txBox="1"/>
          <p:nvPr/>
        </p:nvSpPr>
        <p:spPr>
          <a:xfrm>
            <a:off x="2615648" y="4982976"/>
            <a:ext cx="8524648" cy="338554"/>
          </a:xfrm>
          <a:prstGeom prst="rect">
            <a:avLst/>
          </a:prstGeom>
          <a:noFill/>
        </p:spPr>
        <p:txBody>
          <a:bodyPr wrap="square">
            <a:spAutoFit/>
          </a:bodyPr>
          <a:lstStyle/>
          <a:p>
            <a:pPr marL="342900" indent="-342900">
              <a:buFont typeface="+mj-lt"/>
              <a:buAutoNum type="arabicPeriod"/>
            </a:pPr>
            <a:r>
              <a:rPr lang="es-EC" sz="1600" kern="1200" dirty="0">
                <a:solidFill>
                  <a:schemeClr val="tx1">
                    <a:lumMod val="95000"/>
                    <a:lumOff val="5000"/>
                  </a:schemeClr>
                </a:solidFill>
              </a:rPr>
              <a:t>Crear un programa de recicladores para los habitantes en situación de calle</a:t>
            </a:r>
          </a:p>
        </p:txBody>
      </p:sp>
      <p:sp>
        <p:nvSpPr>
          <p:cNvPr id="36" name="CuadroTexto 35">
            <a:extLst>
              <a:ext uri="{FF2B5EF4-FFF2-40B4-BE49-F238E27FC236}">
                <a16:creationId xmlns:a16="http://schemas.microsoft.com/office/drawing/2014/main" id="{4596D074-FFEF-79A6-01B4-1F5BD42501E6}"/>
              </a:ext>
            </a:extLst>
          </p:cNvPr>
          <p:cNvSpPr txBox="1"/>
          <p:nvPr/>
        </p:nvSpPr>
        <p:spPr>
          <a:xfrm>
            <a:off x="2615648" y="1653673"/>
            <a:ext cx="7696200" cy="646331"/>
          </a:xfrm>
          <a:prstGeom prst="rect">
            <a:avLst/>
          </a:prstGeom>
          <a:noFill/>
        </p:spPr>
        <p:txBody>
          <a:bodyPr wrap="square">
            <a:spAutoFit/>
          </a:bodyPr>
          <a:lstStyle/>
          <a:p>
            <a:pPr marL="12700" algn="ctr">
              <a:spcBef>
                <a:spcPts val="90"/>
              </a:spcBef>
            </a:pPr>
            <a:r>
              <a:rPr lang="es-EC" sz="1800" dirty="0">
                <a:latin typeface="Calibri"/>
                <a:cs typeface="Calibri"/>
              </a:rPr>
              <a:t>¿Cómo puede contribuir el Patronato San José a que los habitantes en situación de calle en el Centro Histórico de Quito generen ingresos económicos?</a:t>
            </a:r>
          </a:p>
        </p:txBody>
      </p:sp>
      <p:sp>
        <p:nvSpPr>
          <p:cNvPr id="37" name="object 17">
            <a:extLst>
              <a:ext uri="{FF2B5EF4-FFF2-40B4-BE49-F238E27FC236}">
                <a16:creationId xmlns:a16="http://schemas.microsoft.com/office/drawing/2014/main" id="{31EB0E5E-73BB-55E8-7118-4F9014EB25B0}"/>
              </a:ext>
            </a:extLst>
          </p:cNvPr>
          <p:cNvSpPr txBox="1"/>
          <p:nvPr/>
        </p:nvSpPr>
        <p:spPr>
          <a:xfrm flipH="1">
            <a:off x="1061138" y="1845059"/>
            <a:ext cx="1029191" cy="288541"/>
          </a:xfrm>
          <a:prstGeom prst="rect">
            <a:avLst/>
          </a:prstGeom>
        </p:spPr>
        <p:txBody>
          <a:bodyPr vert="horz" wrap="square" lIns="0" tIns="11430" rIns="0" bIns="0" rtlCol="0" anchor="t">
            <a:spAutoFit/>
          </a:bodyPr>
          <a:lstStyle/>
          <a:p>
            <a:pPr marL="12700" algn="ctr">
              <a:spcBef>
                <a:spcPts val="90"/>
              </a:spcBef>
            </a:pPr>
            <a:r>
              <a:rPr lang="es-EC" b="1" dirty="0">
                <a:latin typeface="Calibri"/>
                <a:cs typeface="Calibri"/>
              </a:rPr>
              <a:t>RETO</a:t>
            </a:r>
          </a:p>
        </p:txBody>
      </p:sp>
      <p:sp>
        <p:nvSpPr>
          <p:cNvPr id="40" name="Rectángulo: esquinas redondeadas 39">
            <a:extLst>
              <a:ext uri="{FF2B5EF4-FFF2-40B4-BE49-F238E27FC236}">
                <a16:creationId xmlns:a16="http://schemas.microsoft.com/office/drawing/2014/main" id="{11FA1436-F350-7941-C7ED-1A88E5AFEDD6}"/>
              </a:ext>
            </a:extLst>
          </p:cNvPr>
          <p:cNvSpPr/>
          <p:nvPr/>
        </p:nvSpPr>
        <p:spPr>
          <a:xfrm>
            <a:off x="750903" y="5045133"/>
            <a:ext cx="1654322" cy="737146"/>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41" name="object 17">
            <a:extLst>
              <a:ext uri="{FF2B5EF4-FFF2-40B4-BE49-F238E27FC236}">
                <a16:creationId xmlns:a16="http://schemas.microsoft.com/office/drawing/2014/main" id="{816EFCD2-47E5-B6AB-E183-D5CA18C33D14}"/>
              </a:ext>
            </a:extLst>
          </p:cNvPr>
          <p:cNvSpPr txBox="1"/>
          <p:nvPr/>
        </p:nvSpPr>
        <p:spPr>
          <a:xfrm flipH="1">
            <a:off x="1077977" y="5236519"/>
            <a:ext cx="1029191" cy="288541"/>
          </a:xfrm>
          <a:prstGeom prst="rect">
            <a:avLst/>
          </a:prstGeom>
        </p:spPr>
        <p:txBody>
          <a:bodyPr vert="horz" wrap="square" lIns="0" tIns="11430" rIns="0" bIns="0" rtlCol="0" anchor="t">
            <a:spAutoFit/>
          </a:bodyPr>
          <a:lstStyle/>
          <a:p>
            <a:pPr marL="12700" algn="ctr">
              <a:spcBef>
                <a:spcPts val="90"/>
              </a:spcBef>
            </a:pPr>
            <a:r>
              <a:rPr lang="es-EC" b="1" dirty="0">
                <a:latin typeface="Calibri"/>
                <a:cs typeface="Calibri"/>
              </a:rPr>
              <a:t>IDEAS</a:t>
            </a:r>
          </a:p>
        </p:txBody>
      </p:sp>
      <p:sp>
        <p:nvSpPr>
          <p:cNvPr id="42" name="Rectángulo: esquinas redondeadas 41">
            <a:extLst>
              <a:ext uri="{FF2B5EF4-FFF2-40B4-BE49-F238E27FC236}">
                <a16:creationId xmlns:a16="http://schemas.microsoft.com/office/drawing/2014/main" id="{6C7BB51D-700B-2DAF-958A-AFFDE348E730}"/>
              </a:ext>
            </a:extLst>
          </p:cNvPr>
          <p:cNvSpPr/>
          <p:nvPr/>
        </p:nvSpPr>
        <p:spPr>
          <a:xfrm>
            <a:off x="732945" y="2670491"/>
            <a:ext cx="10390512" cy="225740"/>
          </a:xfrm>
          <a:prstGeom prst="roundRect">
            <a:avLst/>
          </a:prstGeom>
          <a:solidFill>
            <a:srgbClr val="4B26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solidFill>
                <a:schemeClr val="bg1"/>
              </a:solidFill>
            </a:endParaRPr>
          </a:p>
        </p:txBody>
      </p:sp>
      <p:sp>
        <p:nvSpPr>
          <p:cNvPr id="43" name="object 17">
            <a:extLst>
              <a:ext uri="{FF2B5EF4-FFF2-40B4-BE49-F238E27FC236}">
                <a16:creationId xmlns:a16="http://schemas.microsoft.com/office/drawing/2014/main" id="{C9ACA964-577D-D6B0-B538-CE638D398519}"/>
              </a:ext>
            </a:extLst>
          </p:cNvPr>
          <p:cNvSpPr txBox="1"/>
          <p:nvPr/>
        </p:nvSpPr>
        <p:spPr>
          <a:xfrm flipH="1">
            <a:off x="5066809" y="2607059"/>
            <a:ext cx="1029191" cy="288541"/>
          </a:xfrm>
          <a:prstGeom prst="rect">
            <a:avLst/>
          </a:prstGeom>
        </p:spPr>
        <p:txBody>
          <a:bodyPr vert="horz" wrap="square" lIns="0" tIns="11430" rIns="0" bIns="0" rtlCol="0" anchor="t">
            <a:spAutoFit/>
          </a:bodyPr>
          <a:lstStyle/>
          <a:p>
            <a:pPr marL="12700" algn="ctr">
              <a:spcBef>
                <a:spcPts val="90"/>
              </a:spcBef>
            </a:pPr>
            <a:r>
              <a:rPr lang="es-EC" b="1" dirty="0">
                <a:solidFill>
                  <a:schemeClr val="bg1"/>
                </a:solidFill>
                <a:latin typeface="Calibri"/>
                <a:cs typeface="Calibri"/>
              </a:rPr>
              <a:t>Hallazgos</a:t>
            </a:r>
          </a:p>
        </p:txBody>
      </p:sp>
      <p:sp>
        <p:nvSpPr>
          <p:cNvPr id="44" name="Rectángulo: esquinas redondeadas 43">
            <a:extLst>
              <a:ext uri="{FF2B5EF4-FFF2-40B4-BE49-F238E27FC236}">
                <a16:creationId xmlns:a16="http://schemas.microsoft.com/office/drawing/2014/main" id="{BE46AC44-8C20-8447-F04B-7A0C852AD1FD}"/>
              </a:ext>
            </a:extLst>
          </p:cNvPr>
          <p:cNvSpPr/>
          <p:nvPr/>
        </p:nvSpPr>
        <p:spPr>
          <a:xfrm>
            <a:off x="738114" y="3029092"/>
            <a:ext cx="1905000" cy="1671196"/>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solidFill>
                <a:schemeClr val="bg1"/>
              </a:solidFill>
            </a:endParaRPr>
          </a:p>
        </p:txBody>
      </p:sp>
      <p:sp>
        <p:nvSpPr>
          <p:cNvPr id="45" name="Rectángulo: esquinas redondeadas 44">
            <a:extLst>
              <a:ext uri="{FF2B5EF4-FFF2-40B4-BE49-F238E27FC236}">
                <a16:creationId xmlns:a16="http://schemas.microsoft.com/office/drawing/2014/main" id="{764546C8-71B3-2746-58AA-B4D77ADD4648}"/>
              </a:ext>
            </a:extLst>
          </p:cNvPr>
          <p:cNvSpPr/>
          <p:nvPr/>
        </p:nvSpPr>
        <p:spPr>
          <a:xfrm>
            <a:off x="2819400" y="3048000"/>
            <a:ext cx="1905000" cy="167119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solidFill>
                <a:schemeClr val="bg1"/>
              </a:solidFill>
            </a:endParaRPr>
          </a:p>
        </p:txBody>
      </p:sp>
      <p:sp>
        <p:nvSpPr>
          <p:cNvPr id="46" name="Rectángulo: esquinas redondeadas 45">
            <a:extLst>
              <a:ext uri="{FF2B5EF4-FFF2-40B4-BE49-F238E27FC236}">
                <a16:creationId xmlns:a16="http://schemas.microsoft.com/office/drawing/2014/main" id="{32552F46-8E5F-C02C-31B0-0BDEF031AE42}"/>
              </a:ext>
            </a:extLst>
          </p:cNvPr>
          <p:cNvSpPr/>
          <p:nvPr/>
        </p:nvSpPr>
        <p:spPr>
          <a:xfrm>
            <a:off x="4953000" y="3048000"/>
            <a:ext cx="1905000" cy="1671196"/>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solidFill>
                <a:schemeClr val="bg1"/>
              </a:solidFill>
            </a:endParaRPr>
          </a:p>
        </p:txBody>
      </p:sp>
      <p:sp>
        <p:nvSpPr>
          <p:cNvPr id="47" name="Rectángulo: esquinas redondeadas 46">
            <a:extLst>
              <a:ext uri="{FF2B5EF4-FFF2-40B4-BE49-F238E27FC236}">
                <a16:creationId xmlns:a16="http://schemas.microsoft.com/office/drawing/2014/main" id="{80736697-5A48-3611-D97A-AE91C7ACFB94}"/>
              </a:ext>
            </a:extLst>
          </p:cNvPr>
          <p:cNvSpPr/>
          <p:nvPr/>
        </p:nvSpPr>
        <p:spPr>
          <a:xfrm>
            <a:off x="7086600" y="3048000"/>
            <a:ext cx="1905000" cy="167119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solidFill>
                <a:schemeClr val="bg1"/>
              </a:solidFill>
            </a:endParaRPr>
          </a:p>
        </p:txBody>
      </p:sp>
      <p:sp>
        <p:nvSpPr>
          <p:cNvPr id="49" name="Rectángulo: esquinas redondeadas 48">
            <a:extLst>
              <a:ext uri="{FF2B5EF4-FFF2-40B4-BE49-F238E27FC236}">
                <a16:creationId xmlns:a16="http://schemas.microsoft.com/office/drawing/2014/main" id="{58194E63-35B4-AE20-4261-B4C1A32AC66B}"/>
              </a:ext>
            </a:extLst>
          </p:cNvPr>
          <p:cNvSpPr/>
          <p:nvPr/>
        </p:nvSpPr>
        <p:spPr>
          <a:xfrm>
            <a:off x="9220200" y="3048000"/>
            <a:ext cx="1905000" cy="1671196"/>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solidFill>
                <a:schemeClr val="bg1"/>
              </a:solidFill>
            </a:endParaRPr>
          </a:p>
        </p:txBody>
      </p:sp>
      <p:sp>
        <p:nvSpPr>
          <p:cNvPr id="50" name="CuadroTexto 49">
            <a:extLst>
              <a:ext uri="{FF2B5EF4-FFF2-40B4-BE49-F238E27FC236}">
                <a16:creationId xmlns:a16="http://schemas.microsoft.com/office/drawing/2014/main" id="{601D6AFF-23FF-3D7F-849E-148AD8E9A897}"/>
              </a:ext>
            </a:extLst>
          </p:cNvPr>
          <p:cNvSpPr txBox="1"/>
          <p:nvPr/>
        </p:nvSpPr>
        <p:spPr>
          <a:xfrm>
            <a:off x="792386" y="3292442"/>
            <a:ext cx="1774508" cy="1169551"/>
          </a:xfrm>
          <a:prstGeom prst="rect">
            <a:avLst/>
          </a:prstGeom>
          <a:noFill/>
        </p:spPr>
        <p:txBody>
          <a:bodyPr wrap="square">
            <a:spAutoFit/>
          </a:bodyPr>
          <a:lstStyle/>
          <a:p>
            <a:pPr marL="12700" algn="ctr">
              <a:spcBef>
                <a:spcPts val="90"/>
              </a:spcBef>
            </a:pPr>
            <a:r>
              <a:rPr lang="es-EC" sz="1400" dirty="0">
                <a:latin typeface="Calibri"/>
                <a:cs typeface="Calibri"/>
              </a:rPr>
              <a:t>Uno de los deseos más recurrentes de lo habitantes de calle es mejorar su situación económica</a:t>
            </a:r>
          </a:p>
        </p:txBody>
      </p:sp>
      <p:sp>
        <p:nvSpPr>
          <p:cNvPr id="51" name="CuadroTexto 50">
            <a:extLst>
              <a:ext uri="{FF2B5EF4-FFF2-40B4-BE49-F238E27FC236}">
                <a16:creationId xmlns:a16="http://schemas.microsoft.com/office/drawing/2014/main" id="{D9EB1F85-713B-ED85-1DF6-CEF39BEB0B0C}"/>
              </a:ext>
            </a:extLst>
          </p:cNvPr>
          <p:cNvSpPr txBox="1"/>
          <p:nvPr/>
        </p:nvSpPr>
        <p:spPr>
          <a:xfrm>
            <a:off x="2910803" y="3279914"/>
            <a:ext cx="1774508" cy="1169551"/>
          </a:xfrm>
          <a:prstGeom prst="rect">
            <a:avLst/>
          </a:prstGeom>
          <a:noFill/>
        </p:spPr>
        <p:txBody>
          <a:bodyPr wrap="square">
            <a:spAutoFit/>
          </a:bodyPr>
          <a:lstStyle/>
          <a:p>
            <a:pPr marL="12700" algn="ctr">
              <a:spcBef>
                <a:spcPts val="90"/>
              </a:spcBef>
            </a:pPr>
            <a:r>
              <a:rPr lang="es-EC" sz="1400" dirty="0">
                <a:latin typeface="Calibri"/>
                <a:cs typeface="Calibri"/>
              </a:rPr>
              <a:t>Los habitantes de calle desean encontrar trabajo así como también emprender</a:t>
            </a:r>
          </a:p>
        </p:txBody>
      </p:sp>
      <p:sp>
        <p:nvSpPr>
          <p:cNvPr id="52" name="CuadroTexto 51">
            <a:extLst>
              <a:ext uri="{FF2B5EF4-FFF2-40B4-BE49-F238E27FC236}">
                <a16:creationId xmlns:a16="http://schemas.microsoft.com/office/drawing/2014/main" id="{C40E3F41-A731-AF5A-4691-B5BFF84A92D9}"/>
              </a:ext>
            </a:extLst>
          </p:cNvPr>
          <p:cNvSpPr txBox="1"/>
          <p:nvPr/>
        </p:nvSpPr>
        <p:spPr>
          <a:xfrm>
            <a:off x="5007292" y="3200400"/>
            <a:ext cx="1774508" cy="1384995"/>
          </a:xfrm>
          <a:prstGeom prst="rect">
            <a:avLst/>
          </a:prstGeom>
          <a:noFill/>
        </p:spPr>
        <p:txBody>
          <a:bodyPr wrap="square">
            <a:spAutoFit/>
          </a:bodyPr>
          <a:lstStyle/>
          <a:p>
            <a:pPr marL="12700" algn="ctr">
              <a:spcBef>
                <a:spcPts val="90"/>
              </a:spcBef>
            </a:pPr>
            <a:r>
              <a:rPr lang="es-EC" sz="1400" dirty="0">
                <a:latin typeface="Calibri"/>
                <a:cs typeface="Calibri"/>
              </a:rPr>
              <a:t>Una de las principales barreras de los habitantes de calle es su salud mental y problema con adicciones.</a:t>
            </a:r>
          </a:p>
        </p:txBody>
      </p:sp>
      <p:sp>
        <p:nvSpPr>
          <p:cNvPr id="53" name="CuadroTexto 52">
            <a:extLst>
              <a:ext uri="{FF2B5EF4-FFF2-40B4-BE49-F238E27FC236}">
                <a16:creationId xmlns:a16="http://schemas.microsoft.com/office/drawing/2014/main" id="{5239D4A4-A699-B48E-0615-283266F78ACB}"/>
              </a:ext>
            </a:extLst>
          </p:cNvPr>
          <p:cNvSpPr txBox="1"/>
          <p:nvPr/>
        </p:nvSpPr>
        <p:spPr>
          <a:xfrm>
            <a:off x="7151846" y="3076998"/>
            <a:ext cx="1774508" cy="1600438"/>
          </a:xfrm>
          <a:prstGeom prst="rect">
            <a:avLst/>
          </a:prstGeom>
          <a:noFill/>
        </p:spPr>
        <p:txBody>
          <a:bodyPr wrap="square">
            <a:spAutoFit/>
          </a:bodyPr>
          <a:lstStyle/>
          <a:p>
            <a:pPr marL="12700" algn="ctr">
              <a:spcBef>
                <a:spcPts val="90"/>
              </a:spcBef>
            </a:pPr>
            <a:r>
              <a:rPr lang="es-EC" sz="1400" dirty="0">
                <a:latin typeface="Calibri"/>
                <a:cs typeface="Calibri"/>
              </a:rPr>
              <a:t>Otra de las principales barreras de los habitantes de calles son los estigmas y la falta de un sistema de apoyo emocional. </a:t>
            </a:r>
          </a:p>
        </p:txBody>
      </p:sp>
      <p:sp>
        <p:nvSpPr>
          <p:cNvPr id="54" name="CuadroTexto 53">
            <a:extLst>
              <a:ext uri="{FF2B5EF4-FFF2-40B4-BE49-F238E27FC236}">
                <a16:creationId xmlns:a16="http://schemas.microsoft.com/office/drawing/2014/main" id="{515FF216-D0FA-88C8-5DE9-FFB0C00269D5}"/>
              </a:ext>
            </a:extLst>
          </p:cNvPr>
          <p:cNvSpPr txBox="1"/>
          <p:nvPr/>
        </p:nvSpPr>
        <p:spPr>
          <a:xfrm>
            <a:off x="9296400" y="3276600"/>
            <a:ext cx="1774508" cy="1169551"/>
          </a:xfrm>
          <a:prstGeom prst="rect">
            <a:avLst/>
          </a:prstGeom>
          <a:noFill/>
        </p:spPr>
        <p:txBody>
          <a:bodyPr wrap="square">
            <a:spAutoFit/>
          </a:bodyPr>
          <a:lstStyle/>
          <a:p>
            <a:pPr marL="12700" algn="ctr">
              <a:spcBef>
                <a:spcPts val="90"/>
              </a:spcBef>
            </a:pPr>
            <a:r>
              <a:rPr lang="es-EC" sz="1400" dirty="0">
                <a:latin typeface="Calibri"/>
                <a:cs typeface="Calibri"/>
              </a:rPr>
              <a:t>Existen diferentes perfiles ocupaciones y estados de salud mental entre los habitantes de calle.</a:t>
            </a:r>
          </a:p>
        </p:txBody>
      </p:sp>
      <p:sp>
        <p:nvSpPr>
          <p:cNvPr id="55" name="CuadroTexto 54">
            <a:extLst>
              <a:ext uri="{FF2B5EF4-FFF2-40B4-BE49-F238E27FC236}">
                <a16:creationId xmlns:a16="http://schemas.microsoft.com/office/drawing/2014/main" id="{80B82F1A-31A7-6C3A-1B03-75E3882CDDFA}"/>
              </a:ext>
            </a:extLst>
          </p:cNvPr>
          <p:cNvSpPr txBox="1"/>
          <p:nvPr/>
        </p:nvSpPr>
        <p:spPr>
          <a:xfrm>
            <a:off x="2613281" y="5319408"/>
            <a:ext cx="8524648" cy="584775"/>
          </a:xfrm>
          <a:prstGeom prst="rect">
            <a:avLst/>
          </a:prstGeom>
          <a:noFill/>
        </p:spPr>
        <p:txBody>
          <a:bodyPr wrap="square">
            <a:spAutoFit/>
          </a:bodyPr>
          <a:lstStyle/>
          <a:p>
            <a:pPr marL="342900" indent="-342900">
              <a:buFont typeface="+mj-lt"/>
              <a:buAutoNum type="arabicPeriod" startAt="2"/>
            </a:pPr>
            <a:r>
              <a:rPr lang="es-EC" sz="1600" dirty="0">
                <a:solidFill>
                  <a:schemeClr val="tx1">
                    <a:lumMod val="95000"/>
                    <a:lumOff val="5000"/>
                  </a:schemeClr>
                </a:solidFill>
              </a:rPr>
              <a:t>Crear un proceso de contratación de los habitantes en situación de calle por parte del Patronato</a:t>
            </a:r>
          </a:p>
          <a:p>
            <a:pPr marL="342900" indent="-342900">
              <a:buFont typeface="+mj-lt"/>
              <a:buAutoNum type="arabicPeriod" startAt="2"/>
            </a:pPr>
            <a:r>
              <a:rPr lang="es-EC" sz="1600" dirty="0">
                <a:solidFill>
                  <a:schemeClr val="tx1">
                    <a:lumMod val="95000"/>
                    <a:lumOff val="5000"/>
                  </a:schemeClr>
                </a:solidFill>
              </a:rPr>
              <a:t>Crear un programa de apoyo psicológico </a:t>
            </a:r>
            <a:r>
              <a:rPr lang="es-EC" sz="1600" kern="1200" dirty="0">
                <a:solidFill>
                  <a:schemeClr val="tx1">
                    <a:lumMod val="95000"/>
                    <a:lumOff val="5000"/>
                  </a:schemeClr>
                </a:solidFill>
              </a:rPr>
              <a:t>para los habitantes en situación de calle</a:t>
            </a:r>
            <a:endParaRPr lang="es-EC" sz="1600" dirty="0"/>
          </a:p>
        </p:txBody>
      </p:sp>
    </p:spTree>
    <p:extLst>
      <p:ext uri="{BB962C8B-B14F-4D97-AF65-F5344CB8AC3E}">
        <p14:creationId xmlns:p14="http://schemas.microsoft.com/office/powerpoint/2010/main" val="2526582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ppt_x"/>
                                          </p:val>
                                        </p:tav>
                                        <p:tav tm="100000">
                                          <p:val>
                                            <p:strVal val="#ppt_x"/>
                                          </p:val>
                                        </p:tav>
                                      </p:tavLst>
                                    </p:anim>
                                    <p:anim calcmode="lin" valueType="num">
                                      <p:cBhvr additive="base">
                                        <p:cTn id="8"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5369030"/>
            <a:ext cx="1632585" cy="1489075"/>
            <a:chOff x="0" y="5369030"/>
            <a:chExt cx="1632585" cy="1489075"/>
          </a:xfrm>
        </p:grpSpPr>
        <p:sp>
          <p:nvSpPr>
            <p:cNvPr id="3" name="object 3"/>
            <p:cNvSpPr/>
            <p:nvPr/>
          </p:nvSpPr>
          <p:spPr>
            <a:xfrm>
              <a:off x="0" y="5369030"/>
              <a:ext cx="1632585" cy="1489075"/>
            </a:xfrm>
            <a:custGeom>
              <a:avLst/>
              <a:gdLst/>
              <a:ahLst/>
              <a:cxnLst/>
              <a:rect l="l" t="t" r="r" b="b"/>
              <a:pathLst>
                <a:path w="1632585" h="1489075">
                  <a:moveTo>
                    <a:pt x="167951" y="0"/>
                  </a:moveTo>
                  <a:lnTo>
                    <a:pt x="123439" y="3662"/>
                  </a:lnTo>
                  <a:lnTo>
                    <a:pt x="78973" y="11420"/>
                  </a:lnTo>
                  <a:lnTo>
                    <a:pt x="34801" y="22978"/>
                  </a:lnTo>
                  <a:lnTo>
                    <a:pt x="0" y="34994"/>
                  </a:lnTo>
                  <a:lnTo>
                    <a:pt x="0" y="1488969"/>
                  </a:lnTo>
                  <a:lnTo>
                    <a:pt x="1632466" y="1488969"/>
                  </a:lnTo>
                  <a:lnTo>
                    <a:pt x="1610557" y="1475334"/>
                  </a:lnTo>
                  <a:lnTo>
                    <a:pt x="1586312" y="1459452"/>
                  </a:lnTo>
                  <a:lnTo>
                    <a:pt x="1539466" y="1426012"/>
                  </a:lnTo>
                  <a:lnTo>
                    <a:pt x="1494436" y="1389570"/>
                  </a:lnTo>
                  <a:lnTo>
                    <a:pt x="1450766" y="1349204"/>
                  </a:lnTo>
                  <a:lnTo>
                    <a:pt x="1408004" y="1303990"/>
                  </a:lnTo>
                  <a:lnTo>
                    <a:pt x="1365695" y="1253004"/>
                  </a:lnTo>
                  <a:lnTo>
                    <a:pt x="1323386" y="1195325"/>
                  </a:lnTo>
                  <a:lnTo>
                    <a:pt x="1302089" y="1163687"/>
                  </a:lnTo>
                  <a:lnTo>
                    <a:pt x="1280622" y="1130030"/>
                  </a:lnTo>
                  <a:lnTo>
                    <a:pt x="1258928" y="1094238"/>
                  </a:lnTo>
                  <a:lnTo>
                    <a:pt x="1236950" y="1056195"/>
                  </a:lnTo>
                  <a:lnTo>
                    <a:pt x="1214631" y="1015787"/>
                  </a:lnTo>
                  <a:lnTo>
                    <a:pt x="1191915" y="972898"/>
                  </a:lnTo>
                  <a:lnTo>
                    <a:pt x="1168745" y="927413"/>
                  </a:lnTo>
                  <a:lnTo>
                    <a:pt x="1145064" y="879216"/>
                  </a:lnTo>
                  <a:lnTo>
                    <a:pt x="1120816" y="828192"/>
                  </a:lnTo>
                  <a:lnTo>
                    <a:pt x="1095943" y="774225"/>
                  </a:lnTo>
                  <a:lnTo>
                    <a:pt x="1070390" y="717201"/>
                  </a:lnTo>
                  <a:lnTo>
                    <a:pt x="1044099" y="657004"/>
                  </a:lnTo>
                  <a:lnTo>
                    <a:pt x="1017013" y="593518"/>
                  </a:lnTo>
                  <a:lnTo>
                    <a:pt x="989542" y="551036"/>
                  </a:lnTo>
                  <a:lnTo>
                    <a:pt x="960280" y="510457"/>
                  </a:lnTo>
                  <a:lnTo>
                    <a:pt x="929339" y="471667"/>
                  </a:lnTo>
                  <a:lnTo>
                    <a:pt x="896831" y="434554"/>
                  </a:lnTo>
                  <a:lnTo>
                    <a:pt x="862868" y="399005"/>
                  </a:lnTo>
                  <a:lnTo>
                    <a:pt x="827561" y="364907"/>
                  </a:lnTo>
                  <a:lnTo>
                    <a:pt x="791023" y="332147"/>
                  </a:lnTo>
                  <a:lnTo>
                    <a:pt x="753366" y="300614"/>
                  </a:lnTo>
                  <a:lnTo>
                    <a:pt x="714701" y="270193"/>
                  </a:lnTo>
                  <a:lnTo>
                    <a:pt x="675141" y="240774"/>
                  </a:lnTo>
                  <a:lnTo>
                    <a:pt x="634798" y="212242"/>
                  </a:lnTo>
                  <a:lnTo>
                    <a:pt x="593783" y="184485"/>
                  </a:lnTo>
                  <a:lnTo>
                    <a:pt x="552209" y="157391"/>
                  </a:lnTo>
                  <a:lnTo>
                    <a:pt x="510188" y="130847"/>
                  </a:lnTo>
                  <a:lnTo>
                    <a:pt x="467831" y="104740"/>
                  </a:lnTo>
                  <a:lnTo>
                    <a:pt x="382559" y="53387"/>
                  </a:lnTo>
                  <a:lnTo>
                    <a:pt x="341523" y="32170"/>
                  </a:lnTo>
                  <a:lnTo>
                    <a:pt x="299296" y="16516"/>
                  </a:lnTo>
                  <a:lnTo>
                    <a:pt x="256127" y="6132"/>
                  </a:lnTo>
                  <a:lnTo>
                    <a:pt x="212263" y="725"/>
                  </a:lnTo>
                  <a:lnTo>
                    <a:pt x="167951" y="0"/>
                  </a:lnTo>
                  <a:close/>
                </a:path>
              </a:pathLst>
            </a:custGeom>
            <a:solidFill>
              <a:srgbClr val="4B2667"/>
            </a:solidFill>
          </p:spPr>
          <p:txBody>
            <a:bodyPr wrap="square" lIns="0" tIns="0" rIns="0" bIns="0" rtlCol="0"/>
            <a:lstStyle/>
            <a:p>
              <a:endParaRPr/>
            </a:p>
          </p:txBody>
        </p:sp>
        <p:sp>
          <p:nvSpPr>
            <p:cNvPr id="4" name="object 4"/>
            <p:cNvSpPr/>
            <p:nvPr/>
          </p:nvSpPr>
          <p:spPr>
            <a:xfrm>
              <a:off x="0" y="5687051"/>
              <a:ext cx="1476375" cy="1171575"/>
            </a:xfrm>
            <a:custGeom>
              <a:avLst/>
              <a:gdLst/>
              <a:ahLst/>
              <a:cxnLst/>
              <a:rect l="l" t="t" r="r" b="b"/>
              <a:pathLst>
                <a:path w="1476375" h="1171575">
                  <a:moveTo>
                    <a:pt x="0" y="399014"/>
                  </a:moveTo>
                  <a:lnTo>
                    <a:pt x="0" y="418677"/>
                  </a:lnTo>
                  <a:lnTo>
                    <a:pt x="43294" y="462765"/>
                  </a:lnTo>
                  <a:lnTo>
                    <a:pt x="77010" y="496743"/>
                  </a:lnTo>
                  <a:lnTo>
                    <a:pt x="111170" y="530466"/>
                  </a:lnTo>
                  <a:lnTo>
                    <a:pt x="145905" y="563716"/>
                  </a:lnTo>
                  <a:lnTo>
                    <a:pt x="181351" y="596274"/>
                  </a:lnTo>
                  <a:lnTo>
                    <a:pt x="217639" y="627924"/>
                  </a:lnTo>
                  <a:lnTo>
                    <a:pt x="254904" y="658446"/>
                  </a:lnTo>
                  <a:lnTo>
                    <a:pt x="293279" y="687624"/>
                  </a:lnTo>
                  <a:lnTo>
                    <a:pt x="332898" y="715239"/>
                  </a:lnTo>
                  <a:lnTo>
                    <a:pt x="373893" y="741074"/>
                  </a:lnTo>
                  <a:lnTo>
                    <a:pt x="416398" y="764911"/>
                  </a:lnTo>
                  <a:lnTo>
                    <a:pt x="460547" y="786532"/>
                  </a:lnTo>
                  <a:lnTo>
                    <a:pt x="463379" y="836861"/>
                  </a:lnTo>
                  <a:lnTo>
                    <a:pt x="468966" y="888559"/>
                  </a:lnTo>
                  <a:lnTo>
                    <a:pt x="477306" y="941612"/>
                  </a:lnTo>
                  <a:lnTo>
                    <a:pt x="488400" y="996002"/>
                  </a:lnTo>
                  <a:lnTo>
                    <a:pt x="502245" y="1051714"/>
                  </a:lnTo>
                  <a:lnTo>
                    <a:pt x="518840" y="1108731"/>
                  </a:lnTo>
                  <a:lnTo>
                    <a:pt x="531026" y="1169743"/>
                  </a:lnTo>
                  <a:lnTo>
                    <a:pt x="531313" y="1170947"/>
                  </a:lnTo>
                  <a:lnTo>
                    <a:pt x="545504" y="1170947"/>
                  </a:lnTo>
                  <a:lnTo>
                    <a:pt x="544242" y="1165648"/>
                  </a:lnTo>
                  <a:lnTo>
                    <a:pt x="532328" y="1105848"/>
                  </a:lnTo>
                  <a:lnTo>
                    <a:pt x="532124" y="1105023"/>
                  </a:lnTo>
                  <a:lnTo>
                    <a:pt x="515868" y="1049460"/>
                  </a:lnTo>
                  <a:lnTo>
                    <a:pt x="502215" y="995280"/>
                  </a:lnTo>
                  <a:lnTo>
                    <a:pt x="491167" y="942482"/>
                  </a:lnTo>
                  <a:lnTo>
                    <a:pt x="482727" y="891064"/>
                  </a:lnTo>
                  <a:lnTo>
                    <a:pt x="476897" y="841024"/>
                  </a:lnTo>
                  <a:lnTo>
                    <a:pt x="473679" y="792362"/>
                  </a:lnTo>
                  <a:lnTo>
                    <a:pt x="515767" y="792362"/>
                  </a:lnTo>
                  <a:lnTo>
                    <a:pt x="501200" y="788920"/>
                  </a:lnTo>
                  <a:lnTo>
                    <a:pt x="494137" y="786074"/>
                  </a:lnTo>
                  <a:lnTo>
                    <a:pt x="487120" y="783173"/>
                  </a:lnTo>
                  <a:lnTo>
                    <a:pt x="480149" y="780215"/>
                  </a:lnTo>
                  <a:lnTo>
                    <a:pt x="473222" y="777198"/>
                  </a:lnTo>
                  <a:lnTo>
                    <a:pt x="473269" y="771343"/>
                  </a:lnTo>
                  <a:lnTo>
                    <a:pt x="460230" y="771343"/>
                  </a:lnTo>
                  <a:lnTo>
                    <a:pt x="413897" y="748225"/>
                  </a:lnTo>
                  <a:lnTo>
                    <a:pt x="369510" y="722715"/>
                  </a:lnTo>
                  <a:lnTo>
                    <a:pt x="326840" y="695019"/>
                  </a:lnTo>
                  <a:lnTo>
                    <a:pt x="285657" y="665339"/>
                  </a:lnTo>
                  <a:lnTo>
                    <a:pt x="245732" y="633878"/>
                  </a:lnTo>
                  <a:lnTo>
                    <a:pt x="206834" y="600840"/>
                  </a:lnTo>
                  <a:lnTo>
                    <a:pt x="168735" y="566428"/>
                  </a:lnTo>
                  <a:lnTo>
                    <a:pt x="131205" y="530845"/>
                  </a:lnTo>
                  <a:lnTo>
                    <a:pt x="94013" y="494296"/>
                  </a:lnTo>
                  <a:lnTo>
                    <a:pt x="56932" y="456982"/>
                  </a:lnTo>
                  <a:lnTo>
                    <a:pt x="0" y="399014"/>
                  </a:lnTo>
                  <a:close/>
                </a:path>
                <a:path w="1476375" h="1171575">
                  <a:moveTo>
                    <a:pt x="515767" y="792362"/>
                  </a:moveTo>
                  <a:lnTo>
                    <a:pt x="473679" y="792362"/>
                  </a:lnTo>
                  <a:lnTo>
                    <a:pt x="481324" y="795664"/>
                  </a:lnTo>
                  <a:lnTo>
                    <a:pt x="538096" y="811723"/>
                  </a:lnTo>
                  <a:lnTo>
                    <a:pt x="581299" y="818385"/>
                  </a:lnTo>
                  <a:lnTo>
                    <a:pt x="626125" y="822021"/>
                  </a:lnTo>
                  <a:lnTo>
                    <a:pt x="672302" y="822718"/>
                  </a:lnTo>
                  <a:lnTo>
                    <a:pt x="719553" y="820563"/>
                  </a:lnTo>
                  <a:lnTo>
                    <a:pt x="767604" y="815640"/>
                  </a:lnTo>
                  <a:lnTo>
                    <a:pt x="808888" y="809179"/>
                  </a:lnTo>
                  <a:lnTo>
                    <a:pt x="673417" y="809179"/>
                  </a:lnTo>
                  <a:lnTo>
                    <a:pt x="628082" y="808534"/>
                  </a:lnTo>
                  <a:lnTo>
                    <a:pt x="584087" y="804999"/>
                  </a:lnTo>
                  <a:lnTo>
                    <a:pt x="541703" y="798489"/>
                  </a:lnTo>
                  <a:lnTo>
                    <a:pt x="515767" y="792362"/>
                  </a:lnTo>
                  <a:close/>
                </a:path>
                <a:path w="1476375" h="1171575">
                  <a:moveTo>
                    <a:pt x="1343227" y="13913"/>
                  </a:moveTo>
                  <a:lnTo>
                    <a:pt x="1234825" y="13913"/>
                  </a:lnTo>
                  <a:lnTo>
                    <a:pt x="1280448" y="14437"/>
                  </a:lnTo>
                  <a:lnTo>
                    <a:pt x="1325188" y="21997"/>
                  </a:lnTo>
                  <a:lnTo>
                    <a:pt x="1367732" y="38058"/>
                  </a:lnTo>
                  <a:lnTo>
                    <a:pt x="1406765" y="64089"/>
                  </a:lnTo>
                  <a:lnTo>
                    <a:pt x="1440975" y="101558"/>
                  </a:lnTo>
                  <a:lnTo>
                    <a:pt x="1455864" y="156841"/>
                  </a:lnTo>
                  <a:lnTo>
                    <a:pt x="1462472" y="209627"/>
                  </a:lnTo>
                  <a:lnTo>
                    <a:pt x="1461738" y="259811"/>
                  </a:lnTo>
                  <a:lnTo>
                    <a:pt x="1454601" y="307293"/>
                  </a:lnTo>
                  <a:lnTo>
                    <a:pt x="1442002" y="351969"/>
                  </a:lnTo>
                  <a:lnTo>
                    <a:pt x="1424878" y="393736"/>
                  </a:lnTo>
                  <a:lnTo>
                    <a:pt x="1404171" y="432493"/>
                  </a:lnTo>
                  <a:lnTo>
                    <a:pt x="1380819" y="468137"/>
                  </a:lnTo>
                  <a:lnTo>
                    <a:pt x="1355761" y="500565"/>
                  </a:lnTo>
                  <a:lnTo>
                    <a:pt x="1329938" y="529675"/>
                  </a:lnTo>
                  <a:lnTo>
                    <a:pt x="1297025" y="562211"/>
                  </a:lnTo>
                  <a:lnTo>
                    <a:pt x="1261387" y="593129"/>
                  </a:lnTo>
                  <a:lnTo>
                    <a:pt x="1223295" y="622342"/>
                  </a:lnTo>
                  <a:lnTo>
                    <a:pt x="1183020" y="649768"/>
                  </a:lnTo>
                  <a:lnTo>
                    <a:pt x="1140833" y="675320"/>
                  </a:lnTo>
                  <a:lnTo>
                    <a:pt x="1097004" y="698914"/>
                  </a:lnTo>
                  <a:lnTo>
                    <a:pt x="1051806" y="720466"/>
                  </a:lnTo>
                  <a:lnTo>
                    <a:pt x="1005509" y="739891"/>
                  </a:lnTo>
                  <a:lnTo>
                    <a:pt x="958384" y="757103"/>
                  </a:lnTo>
                  <a:lnTo>
                    <a:pt x="910701" y="772019"/>
                  </a:lnTo>
                  <a:lnTo>
                    <a:pt x="862733" y="784553"/>
                  </a:lnTo>
                  <a:lnTo>
                    <a:pt x="814749" y="794621"/>
                  </a:lnTo>
                  <a:lnTo>
                    <a:pt x="767021" y="802137"/>
                  </a:lnTo>
                  <a:lnTo>
                    <a:pt x="719820" y="807018"/>
                  </a:lnTo>
                  <a:lnTo>
                    <a:pt x="673417" y="809179"/>
                  </a:lnTo>
                  <a:lnTo>
                    <a:pt x="808888" y="809179"/>
                  </a:lnTo>
                  <a:lnTo>
                    <a:pt x="865006" y="797840"/>
                  </a:lnTo>
                  <a:lnTo>
                    <a:pt x="913807" y="785135"/>
                  </a:lnTo>
                  <a:lnTo>
                    <a:pt x="962307" y="770009"/>
                  </a:lnTo>
                  <a:lnTo>
                    <a:pt x="1010234" y="752547"/>
                  </a:lnTo>
                  <a:lnTo>
                    <a:pt x="1057310" y="732835"/>
                  </a:lnTo>
                  <a:lnTo>
                    <a:pt x="1103262" y="710961"/>
                  </a:lnTo>
                  <a:lnTo>
                    <a:pt x="1147814" y="687010"/>
                  </a:lnTo>
                  <a:lnTo>
                    <a:pt x="1190691" y="661069"/>
                  </a:lnTo>
                  <a:lnTo>
                    <a:pt x="1231620" y="633223"/>
                  </a:lnTo>
                  <a:lnTo>
                    <a:pt x="1270323" y="603560"/>
                  </a:lnTo>
                  <a:lnTo>
                    <a:pt x="1306528" y="572165"/>
                  </a:lnTo>
                  <a:lnTo>
                    <a:pt x="1339959" y="539124"/>
                  </a:lnTo>
                  <a:lnTo>
                    <a:pt x="1366601" y="509082"/>
                  </a:lnTo>
                  <a:lnTo>
                    <a:pt x="1392447" y="475595"/>
                  </a:lnTo>
                  <a:lnTo>
                    <a:pt x="1416522" y="438768"/>
                  </a:lnTo>
                  <a:lnTo>
                    <a:pt x="1437854" y="398704"/>
                  </a:lnTo>
                  <a:lnTo>
                    <a:pt x="1455467" y="355506"/>
                  </a:lnTo>
                  <a:lnTo>
                    <a:pt x="1468388" y="309277"/>
                  </a:lnTo>
                  <a:lnTo>
                    <a:pt x="1475643" y="260123"/>
                  </a:lnTo>
                  <a:lnTo>
                    <a:pt x="1476259" y="208145"/>
                  </a:lnTo>
                  <a:lnTo>
                    <a:pt x="1469260" y="153448"/>
                  </a:lnTo>
                  <a:lnTo>
                    <a:pt x="1453675" y="96135"/>
                  </a:lnTo>
                  <a:lnTo>
                    <a:pt x="1452773" y="94382"/>
                  </a:lnTo>
                  <a:lnTo>
                    <a:pt x="1416838" y="54517"/>
                  </a:lnTo>
                  <a:lnTo>
                    <a:pt x="1375970" y="26686"/>
                  </a:lnTo>
                  <a:lnTo>
                    <a:pt x="1343227" y="13913"/>
                  </a:lnTo>
                  <a:close/>
                </a:path>
                <a:path w="1476375" h="1171575">
                  <a:moveTo>
                    <a:pt x="1237372" y="0"/>
                  </a:moveTo>
                  <a:lnTo>
                    <a:pt x="1190376" y="4907"/>
                  </a:lnTo>
                  <a:lnTo>
                    <a:pt x="1145249" y="14151"/>
                  </a:lnTo>
                  <a:lnTo>
                    <a:pt x="1103351" y="26190"/>
                  </a:lnTo>
                  <a:lnTo>
                    <a:pt x="1066042" y="39486"/>
                  </a:lnTo>
                  <a:lnTo>
                    <a:pt x="1010635" y="63686"/>
                  </a:lnTo>
                  <a:lnTo>
                    <a:pt x="955538" y="86101"/>
                  </a:lnTo>
                  <a:lnTo>
                    <a:pt x="903278" y="110028"/>
                  </a:lnTo>
                  <a:lnTo>
                    <a:pt x="853869" y="135455"/>
                  </a:lnTo>
                  <a:lnTo>
                    <a:pt x="807325" y="162372"/>
                  </a:lnTo>
                  <a:lnTo>
                    <a:pt x="763661" y="190767"/>
                  </a:lnTo>
                  <a:lnTo>
                    <a:pt x="722890" y="220630"/>
                  </a:lnTo>
                  <a:lnTo>
                    <a:pt x="685026" y="251949"/>
                  </a:lnTo>
                  <a:lnTo>
                    <a:pt x="650084" y="284714"/>
                  </a:lnTo>
                  <a:lnTo>
                    <a:pt x="618078" y="318913"/>
                  </a:lnTo>
                  <a:lnTo>
                    <a:pt x="589021" y="354535"/>
                  </a:lnTo>
                  <a:lnTo>
                    <a:pt x="562929" y="391570"/>
                  </a:lnTo>
                  <a:lnTo>
                    <a:pt x="539814" y="430006"/>
                  </a:lnTo>
                  <a:lnTo>
                    <a:pt x="519691" y="469832"/>
                  </a:lnTo>
                  <a:lnTo>
                    <a:pt x="500956" y="515394"/>
                  </a:lnTo>
                  <a:lnTo>
                    <a:pt x="485747" y="562869"/>
                  </a:lnTo>
                  <a:lnTo>
                    <a:pt x="474068" y="612230"/>
                  </a:lnTo>
                  <a:lnTo>
                    <a:pt x="465920" y="663447"/>
                  </a:lnTo>
                  <a:lnTo>
                    <a:pt x="461307" y="716494"/>
                  </a:lnTo>
                  <a:lnTo>
                    <a:pt x="460230" y="771343"/>
                  </a:lnTo>
                  <a:lnTo>
                    <a:pt x="473269" y="771343"/>
                  </a:lnTo>
                  <a:lnTo>
                    <a:pt x="473641" y="725399"/>
                  </a:lnTo>
                  <a:lnTo>
                    <a:pt x="477276" y="675256"/>
                  </a:lnTo>
                  <a:lnTo>
                    <a:pt x="484130" y="626763"/>
                  </a:lnTo>
                  <a:lnTo>
                    <a:pt x="494203" y="579915"/>
                  </a:lnTo>
                  <a:lnTo>
                    <a:pt x="507500" y="534706"/>
                  </a:lnTo>
                  <a:lnTo>
                    <a:pt x="524022" y="491130"/>
                  </a:lnTo>
                  <a:lnTo>
                    <a:pt x="543278" y="450138"/>
                  </a:lnTo>
                  <a:lnTo>
                    <a:pt x="565620" y="410688"/>
                  </a:lnTo>
                  <a:lnTo>
                    <a:pt x="591053" y="372772"/>
                  </a:lnTo>
                  <a:lnTo>
                    <a:pt x="619579" y="336383"/>
                  </a:lnTo>
                  <a:lnTo>
                    <a:pt x="651203" y="301513"/>
                  </a:lnTo>
                  <a:lnTo>
                    <a:pt x="685928" y="268155"/>
                  </a:lnTo>
                  <a:lnTo>
                    <a:pt x="723757" y="236300"/>
                  </a:lnTo>
                  <a:lnTo>
                    <a:pt x="764694" y="205941"/>
                  </a:lnTo>
                  <a:lnTo>
                    <a:pt x="808742" y="177070"/>
                  </a:lnTo>
                  <a:lnTo>
                    <a:pt x="855906" y="149679"/>
                  </a:lnTo>
                  <a:lnTo>
                    <a:pt x="906188" y="123761"/>
                  </a:lnTo>
                  <a:lnTo>
                    <a:pt x="959592" y="99307"/>
                  </a:lnTo>
                  <a:lnTo>
                    <a:pt x="1016121" y="76310"/>
                  </a:lnTo>
                  <a:lnTo>
                    <a:pt x="1039452" y="65445"/>
                  </a:lnTo>
                  <a:lnTo>
                    <a:pt x="1105798" y="39871"/>
                  </a:lnTo>
                  <a:lnTo>
                    <a:pt x="1146187" y="28097"/>
                  </a:lnTo>
                  <a:lnTo>
                    <a:pt x="1189634" y="18955"/>
                  </a:lnTo>
                  <a:lnTo>
                    <a:pt x="1234825" y="13913"/>
                  </a:lnTo>
                  <a:lnTo>
                    <a:pt x="1343227" y="13913"/>
                  </a:lnTo>
                  <a:lnTo>
                    <a:pt x="1331529" y="9349"/>
                  </a:lnTo>
                  <a:lnTo>
                    <a:pt x="1284877" y="967"/>
                  </a:lnTo>
                  <a:lnTo>
                    <a:pt x="1237372" y="0"/>
                  </a:lnTo>
                  <a:close/>
                </a:path>
              </a:pathLst>
            </a:custGeom>
            <a:solidFill>
              <a:srgbClr val="15747C"/>
            </a:solidFill>
          </p:spPr>
          <p:txBody>
            <a:bodyPr wrap="square" lIns="0" tIns="0" rIns="0" bIns="0" rtlCol="0"/>
            <a:lstStyle/>
            <a:p>
              <a:endParaRPr/>
            </a:p>
          </p:txBody>
        </p:sp>
      </p:grpSp>
      <p:sp>
        <p:nvSpPr>
          <p:cNvPr id="5" name="object 5"/>
          <p:cNvSpPr/>
          <p:nvPr/>
        </p:nvSpPr>
        <p:spPr>
          <a:xfrm>
            <a:off x="932868" y="146619"/>
            <a:ext cx="256540" cy="140970"/>
          </a:xfrm>
          <a:custGeom>
            <a:avLst/>
            <a:gdLst/>
            <a:ahLst/>
            <a:cxnLst/>
            <a:rect l="l" t="t" r="r" b="b"/>
            <a:pathLst>
              <a:path w="256540" h="140970">
                <a:moveTo>
                  <a:pt x="96675" y="0"/>
                </a:moveTo>
                <a:lnTo>
                  <a:pt x="55292" y="2922"/>
                </a:lnTo>
                <a:lnTo>
                  <a:pt x="16244" y="19026"/>
                </a:lnTo>
                <a:lnTo>
                  <a:pt x="4833" y="29742"/>
                </a:lnTo>
                <a:lnTo>
                  <a:pt x="0" y="42718"/>
                </a:lnTo>
                <a:lnTo>
                  <a:pt x="2098" y="56341"/>
                </a:lnTo>
                <a:lnTo>
                  <a:pt x="50257" y="97916"/>
                </a:lnTo>
                <a:lnTo>
                  <a:pt x="92493" y="119476"/>
                </a:lnTo>
                <a:lnTo>
                  <a:pt x="137469" y="133670"/>
                </a:lnTo>
                <a:lnTo>
                  <a:pt x="184463" y="140487"/>
                </a:lnTo>
                <a:lnTo>
                  <a:pt x="232754" y="139917"/>
                </a:lnTo>
                <a:lnTo>
                  <a:pt x="246783" y="133959"/>
                </a:lnTo>
                <a:lnTo>
                  <a:pt x="254987" y="121546"/>
                </a:lnTo>
                <a:lnTo>
                  <a:pt x="256487" y="106524"/>
                </a:lnTo>
                <a:lnTo>
                  <a:pt x="250407" y="92736"/>
                </a:lnTo>
                <a:lnTo>
                  <a:pt x="233167" y="74507"/>
                </a:lnTo>
                <a:lnTo>
                  <a:pt x="214509" y="58427"/>
                </a:lnTo>
                <a:lnTo>
                  <a:pt x="194534" y="44491"/>
                </a:lnTo>
                <a:lnTo>
                  <a:pt x="173343" y="32691"/>
                </a:lnTo>
                <a:lnTo>
                  <a:pt x="136993" y="9876"/>
                </a:lnTo>
                <a:lnTo>
                  <a:pt x="96675" y="0"/>
                </a:lnTo>
                <a:close/>
              </a:path>
            </a:pathLst>
          </a:custGeom>
          <a:solidFill>
            <a:srgbClr val="F49331"/>
          </a:solidFill>
        </p:spPr>
        <p:txBody>
          <a:bodyPr wrap="square" lIns="0" tIns="0" rIns="0" bIns="0" rtlCol="0"/>
          <a:lstStyle/>
          <a:p>
            <a:endParaRPr/>
          </a:p>
        </p:txBody>
      </p:sp>
      <p:sp>
        <p:nvSpPr>
          <p:cNvPr id="6" name="object 6"/>
          <p:cNvSpPr/>
          <p:nvPr/>
        </p:nvSpPr>
        <p:spPr>
          <a:xfrm>
            <a:off x="1254009" y="551202"/>
            <a:ext cx="256540" cy="140970"/>
          </a:xfrm>
          <a:custGeom>
            <a:avLst/>
            <a:gdLst/>
            <a:ahLst/>
            <a:cxnLst/>
            <a:rect l="l" t="t" r="r" b="b"/>
            <a:pathLst>
              <a:path w="256540" h="140970">
                <a:moveTo>
                  <a:pt x="96675" y="0"/>
                </a:moveTo>
                <a:lnTo>
                  <a:pt x="55292" y="2918"/>
                </a:lnTo>
                <a:lnTo>
                  <a:pt x="16244" y="19015"/>
                </a:lnTo>
                <a:lnTo>
                  <a:pt x="4833" y="29738"/>
                </a:lnTo>
                <a:lnTo>
                  <a:pt x="0" y="42716"/>
                </a:lnTo>
                <a:lnTo>
                  <a:pt x="2098" y="56337"/>
                </a:lnTo>
                <a:lnTo>
                  <a:pt x="50257" y="97905"/>
                </a:lnTo>
                <a:lnTo>
                  <a:pt x="92493" y="119466"/>
                </a:lnTo>
                <a:lnTo>
                  <a:pt x="137469" y="133662"/>
                </a:lnTo>
                <a:lnTo>
                  <a:pt x="184463" y="140483"/>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7" name="object 7"/>
          <p:cNvSpPr/>
          <p:nvPr/>
        </p:nvSpPr>
        <p:spPr>
          <a:xfrm>
            <a:off x="756326" y="794948"/>
            <a:ext cx="256540" cy="140970"/>
          </a:xfrm>
          <a:custGeom>
            <a:avLst/>
            <a:gdLst/>
            <a:ahLst/>
            <a:cxnLst/>
            <a:rect l="l" t="t" r="r" b="b"/>
            <a:pathLst>
              <a:path w="256540" h="140969">
                <a:moveTo>
                  <a:pt x="96670" y="0"/>
                </a:moveTo>
                <a:lnTo>
                  <a:pt x="55288" y="2921"/>
                </a:lnTo>
                <a:lnTo>
                  <a:pt x="16240" y="19019"/>
                </a:lnTo>
                <a:lnTo>
                  <a:pt x="4830" y="29743"/>
                </a:lnTo>
                <a:lnTo>
                  <a:pt x="0" y="42721"/>
                </a:lnTo>
                <a:lnTo>
                  <a:pt x="2099" y="56342"/>
                </a:lnTo>
                <a:lnTo>
                  <a:pt x="50257" y="97910"/>
                </a:lnTo>
                <a:lnTo>
                  <a:pt x="92494" y="119471"/>
                </a:lnTo>
                <a:lnTo>
                  <a:pt x="137468" y="133667"/>
                </a:lnTo>
                <a:lnTo>
                  <a:pt x="184459" y="140487"/>
                </a:lnTo>
                <a:lnTo>
                  <a:pt x="232749" y="139923"/>
                </a:lnTo>
                <a:lnTo>
                  <a:pt x="246779" y="133959"/>
                </a:lnTo>
                <a:lnTo>
                  <a:pt x="254982" y="121542"/>
                </a:lnTo>
                <a:lnTo>
                  <a:pt x="256483" y="106517"/>
                </a:lnTo>
                <a:lnTo>
                  <a:pt x="250402" y="92730"/>
                </a:lnTo>
                <a:lnTo>
                  <a:pt x="233164" y="74506"/>
                </a:lnTo>
                <a:lnTo>
                  <a:pt x="214509" y="58427"/>
                </a:lnTo>
                <a:lnTo>
                  <a:pt x="194535" y="44492"/>
                </a:lnTo>
                <a:lnTo>
                  <a:pt x="173339" y="32697"/>
                </a:lnTo>
                <a:lnTo>
                  <a:pt x="136989" y="9877"/>
                </a:lnTo>
                <a:lnTo>
                  <a:pt x="96670" y="0"/>
                </a:lnTo>
                <a:close/>
              </a:path>
            </a:pathLst>
          </a:custGeom>
          <a:solidFill>
            <a:srgbClr val="F49331"/>
          </a:solidFill>
        </p:spPr>
        <p:txBody>
          <a:bodyPr wrap="square" lIns="0" tIns="0" rIns="0" bIns="0" rtlCol="0"/>
          <a:lstStyle/>
          <a:p>
            <a:endParaRPr/>
          </a:p>
        </p:txBody>
      </p:sp>
      <p:sp>
        <p:nvSpPr>
          <p:cNvPr id="8" name="object 8"/>
          <p:cNvSpPr/>
          <p:nvPr/>
        </p:nvSpPr>
        <p:spPr>
          <a:xfrm>
            <a:off x="294577" y="0"/>
            <a:ext cx="255270" cy="87630"/>
          </a:xfrm>
          <a:custGeom>
            <a:avLst/>
            <a:gdLst/>
            <a:ahLst/>
            <a:cxnLst/>
            <a:rect l="l" t="t" r="r" b="b"/>
            <a:pathLst>
              <a:path w="255270" h="87630">
                <a:moveTo>
                  <a:pt x="205498" y="0"/>
                </a:moveTo>
                <a:lnTo>
                  <a:pt x="0" y="0"/>
                </a:lnTo>
                <a:lnTo>
                  <a:pt x="472" y="3068"/>
                </a:lnTo>
                <a:lnTo>
                  <a:pt x="48636" y="44638"/>
                </a:lnTo>
                <a:lnTo>
                  <a:pt x="90873" y="66199"/>
                </a:lnTo>
                <a:lnTo>
                  <a:pt x="135847" y="80395"/>
                </a:lnTo>
                <a:lnTo>
                  <a:pt x="182838" y="87215"/>
                </a:lnTo>
                <a:lnTo>
                  <a:pt x="231128" y="86651"/>
                </a:lnTo>
                <a:lnTo>
                  <a:pt x="245157" y="80686"/>
                </a:lnTo>
                <a:lnTo>
                  <a:pt x="253361" y="68270"/>
                </a:lnTo>
                <a:lnTo>
                  <a:pt x="254861" y="53245"/>
                </a:lnTo>
                <a:lnTo>
                  <a:pt x="248781" y="39458"/>
                </a:lnTo>
                <a:lnTo>
                  <a:pt x="231543" y="21234"/>
                </a:lnTo>
                <a:lnTo>
                  <a:pt x="212888" y="5155"/>
                </a:lnTo>
                <a:lnTo>
                  <a:pt x="205498" y="0"/>
                </a:lnTo>
                <a:close/>
              </a:path>
            </a:pathLst>
          </a:custGeom>
          <a:solidFill>
            <a:srgbClr val="F49331"/>
          </a:solidFill>
        </p:spPr>
        <p:txBody>
          <a:bodyPr wrap="square" lIns="0" tIns="0" rIns="0" bIns="0" rtlCol="0"/>
          <a:lstStyle/>
          <a:p>
            <a:endParaRPr/>
          </a:p>
        </p:txBody>
      </p:sp>
      <p:sp>
        <p:nvSpPr>
          <p:cNvPr id="9" name="object 9"/>
          <p:cNvSpPr/>
          <p:nvPr/>
        </p:nvSpPr>
        <p:spPr>
          <a:xfrm>
            <a:off x="637246" y="415323"/>
            <a:ext cx="256540" cy="140970"/>
          </a:xfrm>
          <a:custGeom>
            <a:avLst/>
            <a:gdLst/>
            <a:ahLst/>
            <a:cxnLst/>
            <a:rect l="l" t="t" r="r" b="b"/>
            <a:pathLst>
              <a:path w="256540" h="140970">
                <a:moveTo>
                  <a:pt x="96669" y="0"/>
                </a:moveTo>
                <a:lnTo>
                  <a:pt x="55290" y="2920"/>
                </a:lnTo>
                <a:lnTo>
                  <a:pt x="16244" y="19016"/>
                </a:lnTo>
                <a:lnTo>
                  <a:pt x="4833" y="29739"/>
                </a:lnTo>
                <a:lnTo>
                  <a:pt x="0" y="42718"/>
                </a:lnTo>
                <a:lnTo>
                  <a:pt x="2098" y="56339"/>
                </a:lnTo>
                <a:lnTo>
                  <a:pt x="50257" y="97908"/>
                </a:lnTo>
                <a:lnTo>
                  <a:pt x="92493" y="119471"/>
                </a:lnTo>
                <a:lnTo>
                  <a:pt x="137469" y="133669"/>
                </a:lnTo>
                <a:lnTo>
                  <a:pt x="184463" y="140489"/>
                </a:lnTo>
                <a:lnTo>
                  <a:pt x="232754" y="139920"/>
                </a:lnTo>
                <a:lnTo>
                  <a:pt x="246783" y="133957"/>
                </a:lnTo>
                <a:lnTo>
                  <a:pt x="254987" y="121543"/>
                </a:lnTo>
                <a:lnTo>
                  <a:pt x="256487" y="106520"/>
                </a:lnTo>
                <a:lnTo>
                  <a:pt x="250407" y="92727"/>
                </a:lnTo>
                <a:lnTo>
                  <a:pt x="233169" y="74503"/>
                </a:lnTo>
                <a:lnTo>
                  <a:pt x="214514" y="58424"/>
                </a:lnTo>
                <a:lnTo>
                  <a:pt x="194539" y="44489"/>
                </a:lnTo>
                <a:lnTo>
                  <a:pt x="173343" y="32694"/>
                </a:lnTo>
                <a:lnTo>
                  <a:pt x="136983" y="9874"/>
                </a:lnTo>
                <a:lnTo>
                  <a:pt x="96669" y="0"/>
                </a:lnTo>
                <a:close/>
              </a:path>
            </a:pathLst>
          </a:custGeom>
          <a:solidFill>
            <a:srgbClr val="F49331"/>
          </a:solidFill>
        </p:spPr>
        <p:txBody>
          <a:bodyPr wrap="square" lIns="0" tIns="0" rIns="0" bIns="0" rtlCol="0"/>
          <a:lstStyle/>
          <a:p>
            <a:endParaRPr/>
          </a:p>
        </p:txBody>
      </p:sp>
      <p:pic>
        <p:nvPicPr>
          <p:cNvPr id="10" name="object 10"/>
          <p:cNvPicPr/>
          <p:nvPr/>
        </p:nvPicPr>
        <p:blipFill>
          <a:blip r:embed="rId2" cstate="print"/>
          <a:stretch>
            <a:fillRect/>
          </a:stretch>
        </p:blipFill>
        <p:spPr>
          <a:xfrm>
            <a:off x="0" y="285732"/>
            <a:ext cx="235922" cy="140489"/>
          </a:xfrm>
          <a:prstGeom prst="rect">
            <a:avLst/>
          </a:prstGeom>
        </p:spPr>
      </p:pic>
      <p:sp>
        <p:nvSpPr>
          <p:cNvPr id="11" name="object 11"/>
          <p:cNvSpPr/>
          <p:nvPr/>
        </p:nvSpPr>
        <p:spPr>
          <a:xfrm>
            <a:off x="187419" y="721750"/>
            <a:ext cx="256540" cy="140970"/>
          </a:xfrm>
          <a:custGeom>
            <a:avLst/>
            <a:gdLst/>
            <a:ahLst/>
            <a:cxnLst/>
            <a:rect l="l" t="t" r="r" b="b"/>
            <a:pathLst>
              <a:path w="256540" h="140969">
                <a:moveTo>
                  <a:pt x="96675" y="0"/>
                </a:moveTo>
                <a:lnTo>
                  <a:pt x="55292" y="2918"/>
                </a:lnTo>
                <a:lnTo>
                  <a:pt x="16244" y="19015"/>
                </a:lnTo>
                <a:lnTo>
                  <a:pt x="4833" y="29738"/>
                </a:lnTo>
                <a:lnTo>
                  <a:pt x="0" y="42716"/>
                </a:lnTo>
                <a:lnTo>
                  <a:pt x="2098" y="56337"/>
                </a:lnTo>
                <a:lnTo>
                  <a:pt x="50262" y="97907"/>
                </a:lnTo>
                <a:lnTo>
                  <a:pt x="92499" y="119470"/>
                </a:lnTo>
                <a:lnTo>
                  <a:pt x="137472" y="133667"/>
                </a:lnTo>
                <a:lnTo>
                  <a:pt x="184464" y="140487"/>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12" name="object 12"/>
          <p:cNvSpPr/>
          <p:nvPr/>
        </p:nvSpPr>
        <p:spPr>
          <a:xfrm>
            <a:off x="12174607" y="5781593"/>
            <a:ext cx="19050" cy="67945"/>
          </a:xfrm>
          <a:custGeom>
            <a:avLst/>
            <a:gdLst/>
            <a:ahLst/>
            <a:cxnLst/>
            <a:rect l="l" t="t" r="r" b="b"/>
            <a:pathLst>
              <a:path w="19050" h="67945">
                <a:moveTo>
                  <a:pt x="18586" y="0"/>
                </a:moveTo>
                <a:lnTo>
                  <a:pt x="13227" y="1811"/>
                </a:lnTo>
                <a:lnTo>
                  <a:pt x="3662" y="11391"/>
                </a:lnTo>
                <a:lnTo>
                  <a:pt x="0" y="24360"/>
                </a:lnTo>
                <a:lnTo>
                  <a:pt x="3206" y="39428"/>
                </a:lnTo>
                <a:lnTo>
                  <a:pt x="18586" y="67458"/>
                </a:lnTo>
                <a:lnTo>
                  <a:pt x="18586" y="0"/>
                </a:lnTo>
                <a:close/>
              </a:path>
            </a:pathLst>
          </a:custGeom>
          <a:solidFill>
            <a:srgbClr val="F49331"/>
          </a:solidFill>
        </p:spPr>
        <p:txBody>
          <a:bodyPr wrap="square" lIns="0" tIns="0" rIns="0" bIns="0" rtlCol="0"/>
          <a:lstStyle/>
          <a:p>
            <a:endParaRPr/>
          </a:p>
        </p:txBody>
      </p:sp>
      <p:pic>
        <p:nvPicPr>
          <p:cNvPr id="13" name="object 13"/>
          <p:cNvPicPr/>
          <p:nvPr/>
        </p:nvPicPr>
        <p:blipFill>
          <a:blip r:embed="rId3" cstate="print"/>
          <a:stretch>
            <a:fillRect/>
          </a:stretch>
        </p:blipFill>
        <p:spPr>
          <a:xfrm>
            <a:off x="11796631" y="5995437"/>
            <a:ext cx="206061" cy="195841"/>
          </a:xfrm>
          <a:prstGeom prst="rect">
            <a:avLst/>
          </a:prstGeom>
        </p:spPr>
      </p:pic>
      <p:pic>
        <p:nvPicPr>
          <p:cNvPr id="14" name="object 14"/>
          <p:cNvPicPr/>
          <p:nvPr/>
        </p:nvPicPr>
        <p:blipFill>
          <a:blip r:embed="rId4" cstate="print"/>
          <a:stretch>
            <a:fillRect/>
          </a:stretch>
        </p:blipFill>
        <p:spPr>
          <a:xfrm>
            <a:off x="11912568" y="6551986"/>
            <a:ext cx="206050" cy="195835"/>
          </a:xfrm>
          <a:prstGeom prst="rect">
            <a:avLst/>
          </a:prstGeom>
        </p:spPr>
      </p:pic>
      <p:pic>
        <p:nvPicPr>
          <p:cNvPr id="15" name="object 15"/>
          <p:cNvPicPr/>
          <p:nvPr/>
        </p:nvPicPr>
        <p:blipFill>
          <a:blip r:embed="rId5" cstate="print"/>
          <a:stretch>
            <a:fillRect/>
          </a:stretch>
        </p:blipFill>
        <p:spPr>
          <a:xfrm>
            <a:off x="11251167" y="5708337"/>
            <a:ext cx="206048" cy="195846"/>
          </a:xfrm>
          <a:prstGeom prst="rect">
            <a:avLst/>
          </a:prstGeom>
        </p:spPr>
      </p:pic>
      <p:pic>
        <p:nvPicPr>
          <p:cNvPr id="16" name="object 16"/>
          <p:cNvPicPr/>
          <p:nvPr/>
        </p:nvPicPr>
        <p:blipFill>
          <a:blip r:embed="rId6" cstate="print"/>
          <a:stretch>
            <a:fillRect/>
          </a:stretch>
        </p:blipFill>
        <p:spPr>
          <a:xfrm>
            <a:off x="11380158" y="6169638"/>
            <a:ext cx="206050" cy="195834"/>
          </a:xfrm>
          <a:prstGeom prst="rect">
            <a:avLst/>
          </a:prstGeom>
        </p:spPr>
      </p:pic>
      <p:pic>
        <p:nvPicPr>
          <p:cNvPr id="17" name="object 17"/>
          <p:cNvPicPr/>
          <p:nvPr/>
        </p:nvPicPr>
        <p:blipFill>
          <a:blip r:embed="rId7" cstate="print"/>
          <a:stretch>
            <a:fillRect/>
          </a:stretch>
        </p:blipFill>
        <p:spPr>
          <a:xfrm>
            <a:off x="11388083" y="6641861"/>
            <a:ext cx="206050" cy="195835"/>
          </a:xfrm>
          <a:prstGeom prst="rect">
            <a:avLst/>
          </a:prstGeom>
        </p:spPr>
      </p:pic>
      <p:pic>
        <p:nvPicPr>
          <p:cNvPr id="18" name="object 18"/>
          <p:cNvPicPr/>
          <p:nvPr/>
        </p:nvPicPr>
        <p:blipFill>
          <a:blip r:embed="rId8" cstate="print"/>
          <a:stretch>
            <a:fillRect/>
          </a:stretch>
        </p:blipFill>
        <p:spPr>
          <a:xfrm>
            <a:off x="10918526" y="6210548"/>
            <a:ext cx="206050" cy="195834"/>
          </a:xfrm>
          <a:prstGeom prst="rect">
            <a:avLst/>
          </a:prstGeom>
        </p:spPr>
      </p:pic>
      <p:pic>
        <p:nvPicPr>
          <p:cNvPr id="19" name="object 19"/>
          <p:cNvPicPr/>
          <p:nvPr/>
        </p:nvPicPr>
        <p:blipFill>
          <a:blip r:embed="rId9" cstate="print"/>
          <a:stretch>
            <a:fillRect/>
          </a:stretch>
        </p:blipFill>
        <p:spPr>
          <a:xfrm>
            <a:off x="11598891" y="5490996"/>
            <a:ext cx="206050" cy="195828"/>
          </a:xfrm>
          <a:prstGeom prst="rect">
            <a:avLst/>
          </a:prstGeom>
        </p:spPr>
      </p:pic>
      <p:grpSp>
        <p:nvGrpSpPr>
          <p:cNvPr id="20" name="object 20"/>
          <p:cNvGrpSpPr/>
          <p:nvPr/>
        </p:nvGrpSpPr>
        <p:grpSpPr>
          <a:xfrm>
            <a:off x="10053482" y="0"/>
            <a:ext cx="2139950" cy="1995170"/>
            <a:chOff x="10053482" y="0"/>
            <a:chExt cx="2139950" cy="1995170"/>
          </a:xfrm>
        </p:grpSpPr>
        <p:sp>
          <p:nvSpPr>
            <p:cNvPr id="21" name="object 21"/>
            <p:cNvSpPr/>
            <p:nvPr/>
          </p:nvSpPr>
          <p:spPr>
            <a:xfrm>
              <a:off x="10053482" y="0"/>
              <a:ext cx="2139950" cy="1995170"/>
            </a:xfrm>
            <a:custGeom>
              <a:avLst/>
              <a:gdLst/>
              <a:ahLst/>
              <a:cxnLst/>
              <a:rect l="l" t="t" r="r" b="b"/>
              <a:pathLst>
                <a:path w="2139950" h="1995170">
                  <a:moveTo>
                    <a:pt x="2139711" y="784166"/>
                  </a:moveTo>
                  <a:lnTo>
                    <a:pt x="1148699" y="784166"/>
                  </a:lnTo>
                  <a:lnTo>
                    <a:pt x="1180183" y="785474"/>
                  </a:lnTo>
                  <a:lnTo>
                    <a:pt x="1210900" y="789215"/>
                  </a:lnTo>
                  <a:lnTo>
                    <a:pt x="1269793" y="804906"/>
                  </a:lnTo>
                  <a:lnTo>
                    <a:pt x="1324891" y="833044"/>
                  </a:lnTo>
                  <a:lnTo>
                    <a:pt x="1375706" y="875440"/>
                  </a:lnTo>
                  <a:lnTo>
                    <a:pt x="1421753" y="933901"/>
                  </a:lnTo>
                  <a:lnTo>
                    <a:pt x="1442837" y="969721"/>
                  </a:lnTo>
                  <a:lnTo>
                    <a:pt x="1465652" y="1016498"/>
                  </a:lnTo>
                  <a:lnTo>
                    <a:pt x="1485071" y="1064565"/>
                  </a:lnTo>
                  <a:lnTo>
                    <a:pt x="1501517" y="1113737"/>
                  </a:lnTo>
                  <a:lnTo>
                    <a:pt x="1515412" y="1163827"/>
                  </a:lnTo>
                  <a:lnTo>
                    <a:pt x="1527177" y="1214647"/>
                  </a:lnTo>
                  <a:lnTo>
                    <a:pt x="1537236" y="1266012"/>
                  </a:lnTo>
                  <a:lnTo>
                    <a:pt x="1546009" y="1317734"/>
                  </a:lnTo>
                  <a:lnTo>
                    <a:pt x="1553920" y="1369628"/>
                  </a:lnTo>
                  <a:lnTo>
                    <a:pt x="1568843" y="1473182"/>
                  </a:lnTo>
                  <a:lnTo>
                    <a:pt x="1576699" y="1524469"/>
                  </a:lnTo>
                  <a:lnTo>
                    <a:pt x="1585381" y="1575181"/>
                  </a:lnTo>
                  <a:lnTo>
                    <a:pt x="1596479" y="1622452"/>
                  </a:lnTo>
                  <a:lnTo>
                    <a:pt x="1611650" y="1666442"/>
                  </a:lnTo>
                  <a:lnTo>
                    <a:pt x="1630643" y="1707243"/>
                  </a:lnTo>
                  <a:lnTo>
                    <a:pt x="1653205" y="1744952"/>
                  </a:lnTo>
                  <a:lnTo>
                    <a:pt x="1679083" y="1779663"/>
                  </a:lnTo>
                  <a:lnTo>
                    <a:pt x="1708025" y="1811470"/>
                  </a:lnTo>
                  <a:lnTo>
                    <a:pt x="1739778" y="1840470"/>
                  </a:lnTo>
                  <a:lnTo>
                    <a:pt x="1774090" y="1866755"/>
                  </a:lnTo>
                  <a:lnTo>
                    <a:pt x="1810707" y="1890423"/>
                  </a:lnTo>
                  <a:lnTo>
                    <a:pt x="1849378" y="1911566"/>
                  </a:lnTo>
                  <a:lnTo>
                    <a:pt x="1889850" y="1930281"/>
                  </a:lnTo>
                  <a:lnTo>
                    <a:pt x="1931869" y="1946661"/>
                  </a:lnTo>
                  <a:lnTo>
                    <a:pt x="1975185" y="1960802"/>
                  </a:lnTo>
                  <a:lnTo>
                    <a:pt x="2019543" y="1972799"/>
                  </a:lnTo>
                  <a:lnTo>
                    <a:pt x="2064692" y="1982746"/>
                  </a:lnTo>
                  <a:lnTo>
                    <a:pt x="2110379" y="1990738"/>
                  </a:lnTo>
                  <a:lnTo>
                    <a:pt x="2139711" y="1994651"/>
                  </a:lnTo>
                  <a:lnTo>
                    <a:pt x="2139711" y="784166"/>
                  </a:lnTo>
                  <a:close/>
                </a:path>
                <a:path w="2139950" h="1995170">
                  <a:moveTo>
                    <a:pt x="2139711" y="0"/>
                  </a:moveTo>
                  <a:lnTo>
                    <a:pt x="49434" y="0"/>
                  </a:lnTo>
                  <a:lnTo>
                    <a:pt x="42548" y="22340"/>
                  </a:lnTo>
                  <a:lnTo>
                    <a:pt x="30243" y="68767"/>
                  </a:lnTo>
                  <a:lnTo>
                    <a:pt x="19886" y="115593"/>
                  </a:lnTo>
                  <a:lnTo>
                    <a:pt x="11581" y="162694"/>
                  </a:lnTo>
                  <a:lnTo>
                    <a:pt x="5429" y="209947"/>
                  </a:lnTo>
                  <a:lnTo>
                    <a:pt x="1534" y="257229"/>
                  </a:lnTo>
                  <a:lnTo>
                    <a:pt x="0" y="304415"/>
                  </a:lnTo>
                  <a:lnTo>
                    <a:pt x="927" y="351382"/>
                  </a:lnTo>
                  <a:lnTo>
                    <a:pt x="4421" y="398007"/>
                  </a:lnTo>
                  <a:lnTo>
                    <a:pt x="10583" y="444165"/>
                  </a:lnTo>
                  <a:lnTo>
                    <a:pt x="19517" y="489734"/>
                  </a:lnTo>
                  <a:lnTo>
                    <a:pt x="31325" y="534590"/>
                  </a:lnTo>
                  <a:lnTo>
                    <a:pt x="46111" y="578608"/>
                  </a:lnTo>
                  <a:lnTo>
                    <a:pt x="63977" y="621666"/>
                  </a:lnTo>
                  <a:lnTo>
                    <a:pt x="85026" y="663640"/>
                  </a:lnTo>
                  <a:lnTo>
                    <a:pt x="109361" y="704406"/>
                  </a:lnTo>
                  <a:lnTo>
                    <a:pt x="137086" y="743841"/>
                  </a:lnTo>
                  <a:lnTo>
                    <a:pt x="168302" y="781821"/>
                  </a:lnTo>
                  <a:lnTo>
                    <a:pt x="203113" y="818223"/>
                  </a:lnTo>
                  <a:lnTo>
                    <a:pt x="260518" y="864151"/>
                  </a:lnTo>
                  <a:lnTo>
                    <a:pt x="321430" y="895407"/>
                  </a:lnTo>
                  <a:lnTo>
                    <a:pt x="385361" y="913799"/>
                  </a:lnTo>
                  <a:lnTo>
                    <a:pt x="451826" y="921134"/>
                  </a:lnTo>
                  <a:lnTo>
                    <a:pt x="485856" y="921220"/>
                  </a:lnTo>
                  <a:lnTo>
                    <a:pt x="520337" y="919221"/>
                  </a:lnTo>
                  <a:lnTo>
                    <a:pt x="590407" y="909868"/>
                  </a:lnTo>
                  <a:lnTo>
                    <a:pt x="661550" y="894882"/>
                  </a:lnTo>
                  <a:lnTo>
                    <a:pt x="733279" y="876073"/>
                  </a:lnTo>
                  <a:lnTo>
                    <a:pt x="911971" y="824185"/>
                  </a:lnTo>
                  <a:lnTo>
                    <a:pt x="947114" y="814782"/>
                  </a:lnTo>
                  <a:lnTo>
                    <a:pt x="1016320" y="798757"/>
                  </a:lnTo>
                  <a:lnTo>
                    <a:pt x="1083677" y="787950"/>
                  </a:lnTo>
                  <a:lnTo>
                    <a:pt x="1148699" y="784166"/>
                  </a:lnTo>
                  <a:lnTo>
                    <a:pt x="2139711" y="784166"/>
                  </a:lnTo>
                  <a:lnTo>
                    <a:pt x="2139711" y="0"/>
                  </a:lnTo>
                  <a:close/>
                </a:path>
              </a:pathLst>
            </a:custGeom>
            <a:solidFill>
              <a:srgbClr val="4B2667"/>
            </a:solidFill>
          </p:spPr>
          <p:txBody>
            <a:bodyPr wrap="square" lIns="0" tIns="0" rIns="0" bIns="0" rtlCol="0"/>
            <a:lstStyle/>
            <a:p>
              <a:endParaRPr/>
            </a:p>
          </p:txBody>
        </p:sp>
        <p:sp>
          <p:nvSpPr>
            <p:cNvPr id="22" name="object 22"/>
            <p:cNvSpPr/>
            <p:nvPr/>
          </p:nvSpPr>
          <p:spPr>
            <a:xfrm>
              <a:off x="10663847" y="0"/>
              <a:ext cx="1529715" cy="1994535"/>
            </a:xfrm>
            <a:custGeom>
              <a:avLst/>
              <a:gdLst/>
              <a:ahLst/>
              <a:cxnLst/>
              <a:rect l="l" t="t" r="r" b="b"/>
              <a:pathLst>
                <a:path w="1529715" h="1994535">
                  <a:moveTo>
                    <a:pt x="13457" y="0"/>
                  </a:moveTo>
                  <a:lnTo>
                    <a:pt x="0" y="0"/>
                  </a:lnTo>
                  <a:lnTo>
                    <a:pt x="2358" y="7324"/>
                  </a:lnTo>
                  <a:lnTo>
                    <a:pt x="20969" y="54530"/>
                  </a:lnTo>
                  <a:lnTo>
                    <a:pt x="42900" y="101345"/>
                  </a:lnTo>
                  <a:lnTo>
                    <a:pt x="68079" y="151400"/>
                  </a:lnTo>
                  <a:lnTo>
                    <a:pt x="95135" y="198032"/>
                  </a:lnTo>
                  <a:lnTo>
                    <a:pt x="123949" y="241439"/>
                  </a:lnTo>
                  <a:lnTo>
                    <a:pt x="154402" y="281819"/>
                  </a:lnTo>
                  <a:lnTo>
                    <a:pt x="186374" y="319369"/>
                  </a:lnTo>
                  <a:lnTo>
                    <a:pt x="219745" y="354285"/>
                  </a:lnTo>
                  <a:lnTo>
                    <a:pt x="254397" y="386765"/>
                  </a:lnTo>
                  <a:lnTo>
                    <a:pt x="290208" y="417006"/>
                  </a:lnTo>
                  <a:lnTo>
                    <a:pt x="327061" y="445206"/>
                  </a:lnTo>
                  <a:lnTo>
                    <a:pt x="364835" y="471561"/>
                  </a:lnTo>
                  <a:lnTo>
                    <a:pt x="403411" y="496268"/>
                  </a:lnTo>
                  <a:lnTo>
                    <a:pt x="442669" y="519524"/>
                  </a:lnTo>
                  <a:lnTo>
                    <a:pt x="482490" y="541528"/>
                  </a:lnTo>
                  <a:lnTo>
                    <a:pt x="522753" y="562475"/>
                  </a:lnTo>
                  <a:lnTo>
                    <a:pt x="563341" y="582564"/>
                  </a:lnTo>
                  <a:lnTo>
                    <a:pt x="604133" y="601991"/>
                  </a:lnTo>
                  <a:lnTo>
                    <a:pt x="783785" y="684934"/>
                  </a:lnTo>
                  <a:lnTo>
                    <a:pt x="831636" y="708108"/>
                  </a:lnTo>
                  <a:lnTo>
                    <a:pt x="878556" y="732105"/>
                  </a:lnTo>
                  <a:lnTo>
                    <a:pt x="924405" y="757278"/>
                  </a:lnTo>
                  <a:lnTo>
                    <a:pt x="969045" y="783981"/>
                  </a:lnTo>
                  <a:lnTo>
                    <a:pt x="1012333" y="812566"/>
                  </a:lnTo>
                  <a:lnTo>
                    <a:pt x="1054132" y="843386"/>
                  </a:lnTo>
                  <a:lnTo>
                    <a:pt x="1094301" y="876794"/>
                  </a:lnTo>
                  <a:lnTo>
                    <a:pt x="1132700" y="913142"/>
                  </a:lnTo>
                  <a:lnTo>
                    <a:pt x="1085125" y="931411"/>
                  </a:lnTo>
                  <a:lnTo>
                    <a:pt x="1040245" y="952200"/>
                  </a:lnTo>
                  <a:lnTo>
                    <a:pt x="998081" y="975498"/>
                  </a:lnTo>
                  <a:lnTo>
                    <a:pt x="958658" y="1001291"/>
                  </a:lnTo>
                  <a:lnTo>
                    <a:pt x="921998" y="1029570"/>
                  </a:lnTo>
                  <a:lnTo>
                    <a:pt x="888123" y="1060322"/>
                  </a:lnTo>
                  <a:lnTo>
                    <a:pt x="857420" y="1093097"/>
                  </a:lnTo>
                  <a:lnTo>
                    <a:pt x="829252" y="1128421"/>
                  </a:lnTo>
                  <a:lnTo>
                    <a:pt x="803626" y="1166274"/>
                  </a:lnTo>
                  <a:lnTo>
                    <a:pt x="780548" y="1206637"/>
                  </a:lnTo>
                  <a:lnTo>
                    <a:pt x="760026" y="1249490"/>
                  </a:lnTo>
                  <a:lnTo>
                    <a:pt x="742065" y="1294812"/>
                  </a:lnTo>
                  <a:lnTo>
                    <a:pt x="726673" y="1342584"/>
                  </a:lnTo>
                  <a:lnTo>
                    <a:pt x="713856" y="1392785"/>
                  </a:lnTo>
                  <a:lnTo>
                    <a:pt x="703620" y="1445396"/>
                  </a:lnTo>
                  <a:lnTo>
                    <a:pt x="695972" y="1500396"/>
                  </a:lnTo>
                  <a:lnTo>
                    <a:pt x="690919" y="1557765"/>
                  </a:lnTo>
                  <a:lnTo>
                    <a:pt x="688466" y="1617484"/>
                  </a:lnTo>
                  <a:lnTo>
                    <a:pt x="686100" y="1644889"/>
                  </a:lnTo>
                  <a:lnTo>
                    <a:pt x="684711" y="1680514"/>
                  </a:lnTo>
                  <a:lnTo>
                    <a:pt x="685518" y="1722130"/>
                  </a:lnTo>
                  <a:lnTo>
                    <a:pt x="689740" y="1767510"/>
                  </a:lnTo>
                  <a:lnTo>
                    <a:pt x="698593" y="1814423"/>
                  </a:lnTo>
                  <a:lnTo>
                    <a:pt x="713297" y="1860641"/>
                  </a:lnTo>
                  <a:lnTo>
                    <a:pt x="735069" y="1903936"/>
                  </a:lnTo>
                  <a:lnTo>
                    <a:pt x="765128" y="1942078"/>
                  </a:lnTo>
                  <a:lnTo>
                    <a:pt x="804691" y="1972838"/>
                  </a:lnTo>
                  <a:lnTo>
                    <a:pt x="854976" y="1993988"/>
                  </a:lnTo>
                  <a:lnTo>
                    <a:pt x="856780" y="1994217"/>
                  </a:lnTo>
                  <a:lnTo>
                    <a:pt x="917563" y="1988797"/>
                  </a:lnTo>
                  <a:lnTo>
                    <a:pt x="947352" y="1981415"/>
                  </a:lnTo>
                  <a:lnTo>
                    <a:pt x="857516" y="1981415"/>
                  </a:lnTo>
                  <a:lnTo>
                    <a:pt x="810107" y="1961108"/>
                  </a:lnTo>
                  <a:lnTo>
                    <a:pt x="772836" y="1931526"/>
                  </a:lnTo>
                  <a:lnTo>
                    <a:pt x="744551" y="1894812"/>
                  </a:lnTo>
                  <a:lnTo>
                    <a:pt x="724097" y="1853112"/>
                  </a:lnTo>
                  <a:lnTo>
                    <a:pt x="710322" y="1808570"/>
                  </a:lnTo>
                  <a:lnTo>
                    <a:pt x="702070" y="1763330"/>
                  </a:lnTo>
                  <a:lnTo>
                    <a:pt x="698189" y="1719537"/>
                  </a:lnTo>
                  <a:lnTo>
                    <a:pt x="697524" y="1679335"/>
                  </a:lnTo>
                  <a:lnTo>
                    <a:pt x="698923" y="1644870"/>
                  </a:lnTo>
                  <a:lnTo>
                    <a:pt x="701230" y="1618284"/>
                  </a:lnTo>
                  <a:lnTo>
                    <a:pt x="703742" y="1557023"/>
                  </a:lnTo>
                  <a:lnTo>
                    <a:pt x="708908" y="1498426"/>
                  </a:lnTo>
                  <a:lnTo>
                    <a:pt x="716735" y="1442485"/>
                  </a:lnTo>
                  <a:lnTo>
                    <a:pt x="727231" y="1389194"/>
                  </a:lnTo>
                  <a:lnTo>
                    <a:pt x="740401" y="1338544"/>
                  </a:lnTo>
                  <a:lnTo>
                    <a:pt x="756254" y="1290531"/>
                  </a:lnTo>
                  <a:lnTo>
                    <a:pt x="774797" y="1245145"/>
                  </a:lnTo>
                  <a:lnTo>
                    <a:pt x="796044" y="1202366"/>
                  </a:lnTo>
                  <a:lnTo>
                    <a:pt x="819979" y="1162229"/>
                  </a:lnTo>
                  <a:lnTo>
                    <a:pt x="846632" y="1124685"/>
                  </a:lnTo>
                  <a:lnTo>
                    <a:pt x="876004" y="1089740"/>
                  </a:lnTo>
                  <a:lnTo>
                    <a:pt x="908100" y="1057389"/>
                  </a:lnTo>
                  <a:lnTo>
                    <a:pt x="947800" y="1023828"/>
                  </a:lnTo>
                  <a:lnTo>
                    <a:pt x="991025" y="993579"/>
                  </a:lnTo>
                  <a:lnTo>
                    <a:pt x="1037781" y="966636"/>
                  </a:lnTo>
                  <a:lnTo>
                    <a:pt x="1088077" y="942993"/>
                  </a:lnTo>
                  <a:lnTo>
                    <a:pt x="1141920" y="922642"/>
                  </a:lnTo>
                  <a:lnTo>
                    <a:pt x="1159442" y="922642"/>
                  </a:lnTo>
                  <a:lnTo>
                    <a:pt x="1155306" y="918248"/>
                  </a:lnTo>
                  <a:lnTo>
                    <a:pt x="1188699" y="908608"/>
                  </a:lnTo>
                  <a:lnTo>
                    <a:pt x="1146060" y="908608"/>
                  </a:lnTo>
                  <a:lnTo>
                    <a:pt x="1110168" y="874103"/>
                  </a:lnTo>
                  <a:lnTo>
                    <a:pt x="1072607" y="842119"/>
                  </a:lnTo>
                  <a:lnTo>
                    <a:pt x="1033569" y="812415"/>
                  </a:lnTo>
                  <a:lnTo>
                    <a:pt x="993246" y="784750"/>
                  </a:lnTo>
                  <a:lnTo>
                    <a:pt x="951830" y="758885"/>
                  </a:lnTo>
                  <a:lnTo>
                    <a:pt x="909514" y="734578"/>
                  </a:lnTo>
                  <a:lnTo>
                    <a:pt x="866491" y="711590"/>
                  </a:lnTo>
                  <a:lnTo>
                    <a:pt x="822951" y="689680"/>
                  </a:lnTo>
                  <a:lnTo>
                    <a:pt x="779087" y="668608"/>
                  </a:lnTo>
                  <a:lnTo>
                    <a:pt x="605382" y="588446"/>
                  </a:lnTo>
                  <a:lnTo>
                    <a:pt x="562589" y="567968"/>
                  </a:lnTo>
                  <a:lnTo>
                    <a:pt x="520049" y="546720"/>
                  </a:lnTo>
                  <a:lnTo>
                    <a:pt x="477903" y="524473"/>
                  </a:lnTo>
                  <a:lnTo>
                    <a:pt x="436293" y="500996"/>
                  </a:lnTo>
                  <a:lnTo>
                    <a:pt x="395359" y="476059"/>
                  </a:lnTo>
                  <a:lnTo>
                    <a:pt x="355244" y="449432"/>
                  </a:lnTo>
                  <a:lnTo>
                    <a:pt x="316090" y="420884"/>
                  </a:lnTo>
                  <a:lnTo>
                    <a:pt x="278037" y="390186"/>
                  </a:lnTo>
                  <a:lnTo>
                    <a:pt x="241226" y="357107"/>
                  </a:lnTo>
                  <a:lnTo>
                    <a:pt x="205801" y="321417"/>
                  </a:lnTo>
                  <a:lnTo>
                    <a:pt x="171901" y="282886"/>
                  </a:lnTo>
                  <a:lnTo>
                    <a:pt x="139669" y="241283"/>
                  </a:lnTo>
                  <a:lnTo>
                    <a:pt x="109246" y="196379"/>
                  </a:lnTo>
                  <a:lnTo>
                    <a:pt x="80774" y="147943"/>
                  </a:lnTo>
                  <a:lnTo>
                    <a:pt x="54394" y="95745"/>
                  </a:lnTo>
                  <a:lnTo>
                    <a:pt x="32826" y="49710"/>
                  </a:lnTo>
                  <a:lnTo>
                    <a:pt x="14522" y="3304"/>
                  </a:lnTo>
                  <a:lnTo>
                    <a:pt x="13457" y="0"/>
                  </a:lnTo>
                  <a:close/>
                </a:path>
                <a:path w="1529715" h="1994535">
                  <a:moveTo>
                    <a:pt x="1159442" y="922642"/>
                  </a:moveTo>
                  <a:lnTo>
                    <a:pt x="1141920" y="922642"/>
                  </a:lnTo>
                  <a:lnTo>
                    <a:pt x="1146740" y="927738"/>
                  </a:lnTo>
                  <a:lnTo>
                    <a:pt x="1151524" y="932891"/>
                  </a:lnTo>
                  <a:lnTo>
                    <a:pt x="1184503" y="979705"/>
                  </a:lnTo>
                  <a:lnTo>
                    <a:pt x="1205413" y="1019265"/>
                  </a:lnTo>
                  <a:lnTo>
                    <a:pt x="1223709" y="1061678"/>
                  </a:lnTo>
                  <a:lnTo>
                    <a:pt x="1239376" y="1106578"/>
                  </a:lnTo>
                  <a:lnTo>
                    <a:pt x="1252397" y="1153597"/>
                  </a:lnTo>
                  <a:lnTo>
                    <a:pt x="1262757" y="1202380"/>
                  </a:lnTo>
                  <a:lnTo>
                    <a:pt x="1270435" y="1252518"/>
                  </a:lnTo>
                  <a:lnTo>
                    <a:pt x="1275421" y="1303685"/>
                  </a:lnTo>
                  <a:lnTo>
                    <a:pt x="1277697" y="1355499"/>
                  </a:lnTo>
                  <a:lnTo>
                    <a:pt x="1277245" y="1407592"/>
                  </a:lnTo>
                  <a:lnTo>
                    <a:pt x="1274051" y="1459597"/>
                  </a:lnTo>
                  <a:lnTo>
                    <a:pt x="1268097" y="1511146"/>
                  </a:lnTo>
                  <a:lnTo>
                    <a:pt x="1259368" y="1561870"/>
                  </a:lnTo>
                  <a:lnTo>
                    <a:pt x="1247848" y="1611403"/>
                  </a:lnTo>
                  <a:lnTo>
                    <a:pt x="1233520" y="1659376"/>
                  </a:lnTo>
                  <a:lnTo>
                    <a:pt x="1216369" y="1705421"/>
                  </a:lnTo>
                  <a:lnTo>
                    <a:pt x="1196378" y="1749170"/>
                  </a:lnTo>
                  <a:lnTo>
                    <a:pt x="1176998" y="1784488"/>
                  </a:lnTo>
                  <a:lnTo>
                    <a:pt x="1153715" y="1820157"/>
                  </a:lnTo>
                  <a:lnTo>
                    <a:pt x="1126243" y="1855009"/>
                  </a:lnTo>
                  <a:lnTo>
                    <a:pt x="1094297" y="1887872"/>
                  </a:lnTo>
                  <a:lnTo>
                    <a:pt x="1057594" y="1917578"/>
                  </a:lnTo>
                  <a:lnTo>
                    <a:pt x="1015848" y="1942955"/>
                  </a:lnTo>
                  <a:lnTo>
                    <a:pt x="968777" y="1962833"/>
                  </a:lnTo>
                  <a:lnTo>
                    <a:pt x="916094" y="1976043"/>
                  </a:lnTo>
                  <a:lnTo>
                    <a:pt x="857516" y="1981415"/>
                  </a:lnTo>
                  <a:lnTo>
                    <a:pt x="947352" y="1981415"/>
                  </a:lnTo>
                  <a:lnTo>
                    <a:pt x="1021006" y="1954810"/>
                  </a:lnTo>
                  <a:lnTo>
                    <a:pt x="1064262" y="1928667"/>
                  </a:lnTo>
                  <a:lnTo>
                    <a:pt x="1102270" y="1898041"/>
                  </a:lnTo>
                  <a:lnTo>
                    <a:pt x="1135330" y="1864143"/>
                  </a:lnTo>
                  <a:lnTo>
                    <a:pt x="1163739" y="1828185"/>
                  </a:lnTo>
                  <a:lnTo>
                    <a:pt x="1187794" y="1791378"/>
                  </a:lnTo>
                  <a:lnTo>
                    <a:pt x="1207795" y="1754936"/>
                  </a:lnTo>
                  <a:lnTo>
                    <a:pt x="1227044" y="1713036"/>
                  </a:lnTo>
                  <a:lnTo>
                    <a:pt x="1243715" y="1669031"/>
                  </a:lnTo>
                  <a:lnTo>
                    <a:pt x="1257822" y="1623236"/>
                  </a:lnTo>
                  <a:lnTo>
                    <a:pt x="1269379" y="1575967"/>
                  </a:lnTo>
                  <a:lnTo>
                    <a:pt x="1278399" y="1527536"/>
                  </a:lnTo>
                  <a:lnTo>
                    <a:pt x="1284895" y="1478260"/>
                  </a:lnTo>
                  <a:lnTo>
                    <a:pt x="1288882" y="1428451"/>
                  </a:lnTo>
                  <a:lnTo>
                    <a:pt x="1290373" y="1378426"/>
                  </a:lnTo>
                  <a:lnTo>
                    <a:pt x="1289381" y="1328497"/>
                  </a:lnTo>
                  <a:lnTo>
                    <a:pt x="1285921" y="1278980"/>
                  </a:lnTo>
                  <a:lnTo>
                    <a:pt x="1280005" y="1230190"/>
                  </a:lnTo>
                  <a:lnTo>
                    <a:pt x="1271648" y="1182440"/>
                  </a:lnTo>
                  <a:lnTo>
                    <a:pt x="1260862" y="1136045"/>
                  </a:lnTo>
                  <a:lnTo>
                    <a:pt x="1247662" y="1091320"/>
                  </a:lnTo>
                  <a:lnTo>
                    <a:pt x="1232062" y="1048579"/>
                  </a:lnTo>
                  <a:lnTo>
                    <a:pt x="1214074" y="1008136"/>
                  </a:lnTo>
                  <a:lnTo>
                    <a:pt x="1193712" y="970307"/>
                  </a:lnTo>
                  <a:lnTo>
                    <a:pt x="1170990" y="935405"/>
                  </a:lnTo>
                  <a:lnTo>
                    <a:pt x="1160602" y="923874"/>
                  </a:lnTo>
                  <a:lnTo>
                    <a:pt x="1159442" y="922642"/>
                  </a:lnTo>
                  <a:close/>
                </a:path>
                <a:path w="1529715" h="1994535">
                  <a:moveTo>
                    <a:pt x="1529346" y="846136"/>
                  </a:moveTo>
                  <a:lnTo>
                    <a:pt x="1503061" y="849107"/>
                  </a:lnTo>
                  <a:lnTo>
                    <a:pt x="1445920" y="857745"/>
                  </a:lnTo>
                  <a:lnTo>
                    <a:pt x="1390869" y="861262"/>
                  </a:lnTo>
                  <a:lnTo>
                    <a:pt x="1337828" y="866769"/>
                  </a:lnTo>
                  <a:lnTo>
                    <a:pt x="1286813" y="874261"/>
                  </a:lnTo>
                  <a:lnTo>
                    <a:pt x="1237836" y="883735"/>
                  </a:lnTo>
                  <a:lnTo>
                    <a:pt x="1190914" y="895185"/>
                  </a:lnTo>
                  <a:lnTo>
                    <a:pt x="1146060" y="908608"/>
                  </a:lnTo>
                  <a:lnTo>
                    <a:pt x="1188699" y="908608"/>
                  </a:lnTo>
                  <a:lnTo>
                    <a:pt x="1198827" y="905685"/>
                  </a:lnTo>
                  <a:lnTo>
                    <a:pt x="1244376" y="894968"/>
                  </a:lnTo>
                  <a:lnTo>
                    <a:pt x="1291955" y="886096"/>
                  </a:lnTo>
                  <a:lnTo>
                    <a:pt x="1341563" y="879064"/>
                  </a:lnTo>
                  <a:lnTo>
                    <a:pt x="1393202" y="873869"/>
                  </a:lnTo>
                  <a:lnTo>
                    <a:pt x="1446872" y="870508"/>
                  </a:lnTo>
                  <a:lnTo>
                    <a:pt x="1447660" y="870432"/>
                  </a:lnTo>
                  <a:lnTo>
                    <a:pt x="1512641" y="860780"/>
                  </a:lnTo>
                  <a:lnTo>
                    <a:pt x="1529346" y="859041"/>
                  </a:lnTo>
                  <a:lnTo>
                    <a:pt x="1529346" y="846136"/>
                  </a:lnTo>
                  <a:close/>
                </a:path>
              </a:pathLst>
            </a:custGeom>
            <a:solidFill>
              <a:srgbClr val="15747C"/>
            </a:solidFill>
          </p:spPr>
          <p:txBody>
            <a:bodyPr wrap="square" lIns="0" tIns="0" rIns="0" bIns="0" rtlCol="0"/>
            <a:lstStyle/>
            <a:p>
              <a:endParaRPr/>
            </a:p>
          </p:txBody>
        </p:sp>
      </p:grpSp>
      <p:sp>
        <p:nvSpPr>
          <p:cNvPr id="35" name="object 35"/>
          <p:cNvSpPr txBox="1">
            <a:spLocks noGrp="1"/>
          </p:cNvSpPr>
          <p:nvPr>
            <p:ph type="title"/>
          </p:nvPr>
        </p:nvSpPr>
        <p:spPr>
          <a:xfrm>
            <a:off x="2108624" y="269944"/>
            <a:ext cx="7482741" cy="594393"/>
          </a:xfrm>
          <a:prstGeom prst="rect">
            <a:avLst/>
          </a:prstGeom>
        </p:spPr>
        <p:txBody>
          <a:bodyPr vert="horz" wrap="square" lIns="0" tIns="161925" rIns="0" bIns="0" rtlCol="0" anchor="t">
            <a:spAutoFit/>
          </a:bodyPr>
          <a:lstStyle/>
          <a:p>
            <a:pPr algn="ctr">
              <a:spcBef>
                <a:spcPts val="1275"/>
              </a:spcBef>
              <a:tabLst>
                <a:tab pos="1569085" algn="l"/>
                <a:tab pos="3059430" algn="l"/>
              </a:tabLst>
            </a:pPr>
            <a:r>
              <a:rPr lang="es-EC" sz="2800" spc="10" dirty="0">
                <a:solidFill>
                  <a:srgbClr val="15747C"/>
                </a:solidFill>
              </a:rPr>
              <a:t>FASE DE PROTOTIPADO</a:t>
            </a:r>
            <a:endParaRPr lang="en-US" dirty="0"/>
          </a:p>
        </p:txBody>
      </p:sp>
      <p:pic>
        <p:nvPicPr>
          <p:cNvPr id="25" name="Picture 25" descr="Timeline&#10;&#10;Description automatically generated">
            <a:extLst>
              <a:ext uri="{FF2B5EF4-FFF2-40B4-BE49-F238E27FC236}">
                <a16:creationId xmlns:a16="http://schemas.microsoft.com/office/drawing/2014/main" id="{D39CF72C-2871-B99F-AA67-50724A638BD4}"/>
              </a:ext>
            </a:extLst>
          </p:cNvPr>
          <p:cNvPicPr>
            <a:picLocks noChangeAspect="1"/>
          </p:cNvPicPr>
          <p:nvPr/>
        </p:nvPicPr>
        <p:blipFill rotWithShape="1">
          <a:blip r:embed="rId10"/>
          <a:srcRect l="3378" t="30553" r="40268" b="5404"/>
          <a:stretch/>
        </p:blipFill>
        <p:spPr>
          <a:xfrm>
            <a:off x="549847" y="1252135"/>
            <a:ext cx="7860256" cy="5113337"/>
          </a:xfrm>
          <a:prstGeom prst="rect">
            <a:avLst/>
          </a:prstGeom>
        </p:spPr>
      </p:pic>
      <p:sp>
        <p:nvSpPr>
          <p:cNvPr id="24" name="Rectángulo: esquinas redondeadas 23">
            <a:extLst>
              <a:ext uri="{FF2B5EF4-FFF2-40B4-BE49-F238E27FC236}">
                <a16:creationId xmlns:a16="http://schemas.microsoft.com/office/drawing/2014/main" id="{E4DCD31D-64DF-D808-5E03-92B7527AFA63}"/>
              </a:ext>
            </a:extLst>
          </p:cNvPr>
          <p:cNvSpPr/>
          <p:nvPr/>
        </p:nvSpPr>
        <p:spPr>
          <a:xfrm>
            <a:off x="2878245" y="1127639"/>
            <a:ext cx="2743200" cy="4998790"/>
          </a:xfrm>
          <a:prstGeom prst="roundRect">
            <a:avLst/>
          </a:prstGeom>
          <a:noFill/>
          <a:ln>
            <a:solidFill>
              <a:srgbClr val="F493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solidFill>
                <a:schemeClr val="bg1"/>
              </a:solidFill>
            </a:endParaRPr>
          </a:p>
        </p:txBody>
      </p:sp>
      <p:pic>
        <p:nvPicPr>
          <p:cNvPr id="32" name="Imagen 31" descr="Icono&#10;&#10;Descripción generada automáticamente">
            <a:extLst>
              <a:ext uri="{FF2B5EF4-FFF2-40B4-BE49-F238E27FC236}">
                <a16:creationId xmlns:a16="http://schemas.microsoft.com/office/drawing/2014/main" id="{DF6E4CED-0043-B448-1CE6-046BC103EFD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50935" y="984996"/>
            <a:ext cx="770165" cy="770165"/>
          </a:xfrm>
          <a:prstGeom prst="rect">
            <a:avLst/>
          </a:prstGeom>
        </p:spPr>
      </p:pic>
      <p:pic>
        <p:nvPicPr>
          <p:cNvPr id="34" name="Imagen 33" descr="Icono&#10;&#10;Descripción generada automáticamente">
            <a:extLst>
              <a:ext uri="{FF2B5EF4-FFF2-40B4-BE49-F238E27FC236}">
                <a16:creationId xmlns:a16="http://schemas.microsoft.com/office/drawing/2014/main" id="{ACEB29EF-438F-6A1F-6B1D-EAC2CA69B5A1}"/>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949843" y="1092078"/>
            <a:ext cx="685495" cy="685495"/>
          </a:xfrm>
          <a:prstGeom prst="rect">
            <a:avLst/>
          </a:prstGeom>
        </p:spPr>
      </p:pic>
      <p:sp>
        <p:nvSpPr>
          <p:cNvPr id="38" name="CuadroTexto 37">
            <a:extLst>
              <a:ext uri="{FF2B5EF4-FFF2-40B4-BE49-F238E27FC236}">
                <a16:creationId xmlns:a16="http://schemas.microsoft.com/office/drawing/2014/main" id="{D20FCF26-41E2-F782-9EC7-E19602C63840}"/>
              </a:ext>
            </a:extLst>
          </p:cNvPr>
          <p:cNvSpPr txBox="1"/>
          <p:nvPr/>
        </p:nvSpPr>
        <p:spPr>
          <a:xfrm>
            <a:off x="8933517" y="2632528"/>
            <a:ext cx="2701838" cy="1754326"/>
          </a:xfrm>
          <a:prstGeom prst="rect">
            <a:avLst/>
          </a:prstGeom>
          <a:noFill/>
        </p:spPr>
        <p:txBody>
          <a:bodyPr wrap="square">
            <a:spAutoFit/>
          </a:bodyPr>
          <a:lstStyle/>
          <a:p>
            <a:pPr marL="12700" algn="ctr">
              <a:spcBef>
                <a:spcPts val="90"/>
              </a:spcBef>
            </a:pPr>
            <a:r>
              <a:rPr lang="es-EC" dirty="0">
                <a:ea typeface="+mn-lt"/>
                <a:cs typeface="+mn-lt"/>
              </a:rPr>
              <a:t>¿Cómo están siendo atendidas las </a:t>
            </a:r>
            <a:r>
              <a:rPr lang="es-EC" b="1" dirty="0">
                <a:ea typeface="+mn-lt"/>
                <a:cs typeface="+mn-lt"/>
              </a:rPr>
              <a:t>necesidades y deseos </a:t>
            </a:r>
            <a:r>
              <a:rPr lang="es-EC" dirty="0">
                <a:ea typeface="+mn-lt"/>
                <a:cs typeface="+mn-lt"/>
              </a:rPr>
              <a:t>de los usuarios a través de las </a:t>
            </a:r>
            <a:r>
              <a:rPr lang="es-EC" b="1" dirty="0">
                <a:ea typeface="+mn-lt"/>
                <a:cs typeface="+mn-lt"/>
              </a:rPr>
              <a:t>características </a:t>
            </a:r>
            <a:r>
              <a:rPr lang="es-EC" dirty="0">
                <a:ea typeface="+mn-lt"/>
                <a:cs typeface="+mn-lt"/>
              </a:rPr>
              <a:t>del producto o servicio ?</a:t>
            </a:r>
            <a:endParaRPr lang="en-US" dirty="0"/>
          </a:p>
        </p:txBody>
      </p:sp>
    </p:spTree>
    <p:extLst>
      <p:ext uri="{BB962C8B-B14F-4D97-AF65-F5344CB8AC3E}">
        <p14:creationId xmlns:p14="http://schemas.microsoft.com/office/powerpoint/2010/main" val="478243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5369030"/>
            <a:ext cx="1632585" cy="1489075"/>
            <a:chOff x="0" y="5369030"/>
            <a:chExt cx="1632585" cy="1489075"/>
          </a:xfrm>
        </p:grpSpPr>
        <p:sp>
          <p:nvSpPr>
            <p:cNvPr id="3" name="object 3"/>
            <p:cNvSpPr/>
            <p:nvPr/>
          </p:nvSpPr>
          <p:spPr>
            <a:xfrm>
              <a:off x="0" y="5369030"/>
              <a:ext cx="1632585" cy="1489075"/>
            </a:xfrm>
            <a:custGeom>
              <a:avLst/>
              <a:gdLst/>
              <a:ahLst/>
              <a:cxnLst/>
              <a:rect l="l" t="t" r="r" b="b"/>
              <a:pathLst>
                <a:path w="1632585" h="1489075">
                  <a:moveTo>
                    <a:pt x="167951" y="0"/>
                  </a:moveTo>
                  <a:lnTo>
                    <a:pt x="123439" y="3662"/>
                  </a:lnTo>
                  <a:lnTo>
                    <a:pt x="78973" y="11420"/>
                  </a:lnTo>
                  <a:lnTo>
                    <a:pt x="34801" y="22978"/>
                  </a:lnTo>
                  <a:lnTo>
                    <a:pt x="0" y="34994"/>
                  </a:lnTo>
                  <a:lnTo>
                    <a:pt x="0" y="1488969"/>
                  </a:lnTo>
                  <a:lnTo>
                    <a:pt x="1632466" y="1488969"/>
                  </a:lnTo>
                  <a:lnTo>
                    <a:pt x="1610557" y="1475334"/>
                  </a:lnTo>
                  <a:lnTo>
                    <a:pt x="1586312" y="1459452"/>
                  </a:lnTo>
                  <a:lnTo>
                    <a:pt x="1539466" y="1426012"/>
                  </a:lnTo>
                  <a:lnTo>
                    <a:pt x="1494436" y="1389570"/>
                  </a:lnTo>
                  <a:lnTo>
                    <a:pt x="1450766" y="1349204"/>
                  </a:lnTo>
                  <a:lnTo>
                    <a:pt x="1408004" y="1303990"/>
                  </a:lnTo>
                  <a:lnTo>
                    <a:pt x="1365695" y="1253004"/>
                  </a:lnTo>
                  <a:lnTo>
                    <a:pt x="1323386" y="1195325"/>
                  </a:lnTo>
                  <a:lnTo>
                    <a:pt x="1302089" y="1163687"/>
                  </a:lnTo>
                  <a:lnTo>
                    <a:pt x="1280622" y="1130030"/>
                  </a:lnTo>
                  <a:lnTo>
                    <a:pt x="1258928" y="1094238"/>
                  </a:lnTo>
                  <a:lnTo>
                    <a:pt x="1236950" y="1056195"/>
                  </a:lnTo>
                  <a:lnTo>
                    <a:pt x="1214631" y="1015787"/>
                  </a:lnTo>
                  <a:lnTo>
                    <a:pt x="1191915" y="972898"/>
                  </a:lnTo>
                  <a:lnTo>
                    <a:pt x="1168745" y="927413"/>
                  </a:lnTo>
                  <a:lnTo>
                    <a:pt x="1145064" y="879216"/>
                  </a:lnTo>
                  <a:lnTo>
                    <a:pt x="1120816" y="828192"/>
                  </a:lnTo>
                  <a:lnTo>
                    <a:pt x="1095943" y="774225"/>
                  </a:lnTo>
                  <a:lnTo>
                    <a:pt x="1070390" y="717201"/>
                  </a:lnTo>
                  <a:lnTo>
                    <a:pt x="1044099" y="657004"/>
                  </a:lnTo>
                  <a:lnTo>
                    <a:pt x="1017013" y="593518"/>
                  </a:lnTo>
                  <a:lnTo>
                    <a:pt x="989542" y="551036"/>
                  </a:lnTo>
                  <a:lnTo>
                    <a:pt x="960280" y="510457"/>
                  </a:lnTo>
                  <a:lnTo>
                    <a:pt x="929339" y="471667"/>
                  </a:lnTo>
                  <a:lnTo>
                    <a:pt x="896831" y="434554"/>
                  </a:lnTo>
                  <a:lnTo>
                    <a:pt x="862868" y="399005"/>
                  </a:lnTo>
                  <a:lnTo>
                    <a:pt x="827561" y="364907"/>
                  </a:lnTo>
                  <a:lnTo>
                    <a:pt x="791023" y="332147"/>
                  </a:lnTo>
                  <a:lnTo>
                    <a:pt x="753366" y="300614"/>
                  </a:lnTo>
                  <a:lnTo>
                    <a:pt x="714701" y="270193"/>
                  </a:lnTo>
                  <a:lnTo>
                    <a:pt x="675141" y="240774"/>
                  </a:lnTo>
                  <a:lnTo>
                    <a:pt x="634798" y="212242"/>
                  </a:lnTo>
                  <a:lnTo>
                    <a:pt x="593783" y="184485"/>
                  </a:lnTo>
                  <a:lnTo>
                    <a:pt x="552209" y="157391"/>
                  </a:lnTo>
                  <a:lnTo>
                    <a:pt x="510188" y="130847"/>
                  </a:lnTo>
                  <a:lnTo>
                    <a:pt x="467831" y="104740"/>
                  </a:lnTo>
                  <a:lnTo>
                    <a:pt x="382559" y="53387"/>
                  </a:lnTo>
                  <a:lnTo>
                    <a:pt x="341523" y="32170"/>
                  </a:lnTo>
                  <a:lnTo>
                    <a:pt x="299296" y="16516"/>
                  </a:lnTo>
                  <a:lnTo>
                    <a:pt x="256127" y="6132"/>
                  </a:lnTo>
                  <a:lnTo>
                    <a:pt x="212263" y="725"/>
                  </a:lnTo>
                  <a:lnTo>
                    <a:pt x="167951" y="0"/>
                  </a:lnTo>
                  <a:close/>
                </a:path>
              </a:pathLst>
            </a:custGeom>
            <a:solidFill>
              <a:srgbClr val="4B2667"/>
            </a:solidFill>
          </p:spPr>
          <p:txBody>
            <a:bodyPr wrap="square" lIns="0" tIns="0" rIns="0" bIns="0" rtlCol="0"/>
            <a:lstStyle/>
            <a:p>
              <a:endParaRPr/>
            </a:p>
          </p:txBody>
        </p:sp>
        <p:sp>
          <p:nvSpPr>
            <p:cNvPr id="4" name="object 4"/>
            <p:cNvSpPr/>
            <p:nvPr/>
          </p:nvSpPr>
          <p:spPr>
            <a:xfrm>
              <a:off x="0" y="5687051"/>
              <a:ext cx="1476375" cy="1171575"/>
            </a:xfrm>
            <a:custGeom>
              <a:avLst/>
              <a:gdLst/>
              <a:ahLst/>
              <a:cxnLst/>
              <a:rect l="l" t="t" r="r" b="b"/>
              <a:pathLst>
                <a:path w="1476375" h="1171575">
                  <a:moveTo>
                    <a:pt x="0" y="399014"/>
                  </a:moveTo>
                  <a:lnTo>
                    <a:pt x="0" y="418677"/>
                  </a:lnTo>
                  <a:lnTo>
                    <a:pt x="43294" y="462765"/>
                  </a:lnTo>
                  <a:lnTo>
                    <a:pt x="77010" y="496743"/>
                  </a:lnTo>
                  <a:lnTo>
                    <a:pt x="111170" y="530466"/>
                  </a:lnTo>
                  <a:lnTo>
                    <a:pt x="145905" y="563716"/>
                  </a:lnTo>
                  <a:lnTo>
                    <a:pt x="181351" y="596274"/>
                  </a:lnTo>
                  <a:lnTo>
                    <a:pt x="217639" y="627924"/>
                  </a:lnTo>
                  <a:lnTo>
                    <a:pt x="254904" y="658446"/>
                  </a:lnTo>
                  <a:lnTo>
                    <a:pt x="293279" y="687624"/>
                  </a:lnTo>
                  <a:lnTo>
                    <a:pt x="332898" y="715239"/>
                  </a:lnTo>
                  <a:lnTo>
                    <a:pt x="373893" y="741074"/>
                  </a:lnTo>
                  <a:lnTo>
                    <a:pt x="416398" y="764911"/>
                  </a:lnTo>
                  <a:lnTo>
                    <a:pt x="460547" y="786532"/>
                  </a:lnTo>
                  <a:lnTo>
                    <a:pt x="463379" y="836861"/>
                  </a:lnTo>
                  <a:lnTo>
                    <a:pt x="468966" y="888559"/>
                  </a:lnTo>
                  <a:lnTo>
                    <a:pt x="477306" y="941612"/>
                  </a:lnTo>
                  <a:lnTo>
                    <a:pt x="488400" y="996002"/>
                  </a:lnTo>
                  <a:lnTo>
                    <a:pt x="502245" y="1051714"/>
                  </a:lnTo>
                  <a:lnTo>
                    <a:pt x="518840" y="1108731"/>
                  </a:lnTo>
                  <a:lnTo>
                    <a:pt x="531026" y="1169743"/>
                  </a:lnTo>
                  <a:lnTo>
                    <a:pt x="531313" y="1170947"/>
                  </a:lnTo>
                  <a:lnTo>
                    <a:pt x="545504" y="1170947"/>
                  </a:lnTo>
                  <a:lnTo>
                    <a:pt x="544242" y="1165648"/>
                  </a:lnTo>
                  <a:lnTo>
                    <a:pt x="532328" y="1105848"/>
                  </a:lnTo>
                  <a:lnTo>
                    <a:pt x="532124" y="1105023"/>
                  </a:lnTo>
                  <a:lnTo>
                    <a:pt x="515868" y="1049460"/>
                  </a:lnTo>
                  <a:lnTo>
                    <a:pt x="502215" y="995280"/>
                  </a:lnTo>
                  <a:lnTo>
                    <a:pt x="491167" y="942482"/>
                  </a:lnTo>
                  <a:lnTo>
                    <a:pt x="482727" y="891064"/>
                  </a:lnTo>
                  <a:lnTo>
                    <a:pt x="476897" y="841024"/>
                  </a:lnTo>
                  <a:lnTo>
                    <a:pt x="473679" y="792362"/>
                  </a:lnTo>
                  <a:lnTo>
                    <a:pt x="515767" y="792362"/>
                  </a:lnTo>
                  <a:lnTo>
                    <a:pt x="501200" y="788920"/>
                  </a:lnTo>
                  <a:lnTo>
                    <a:pt x="494137" y="786074"/>
                  </a:lnTo>
                  <a:lnTo>
                    <a:pt x="487120" y="783173"/>
                  </a:lnTo>
                  <a:lnTo>
                    <a:pt x="480149" y="780215"/>
                  </a:lnTo>
                  <a:lnTo>
                    <a:pt x="473222" y="777198"/>
                  </a:lnTo>
                  <a:lnTo>
                    <a:pt x="473269" y="771343"/>
                  </a:lnTo>
                  <a:lnTo>
                    <a:pt x="460230" y="771343"/>
                  </a:lnTo>
                  <a:lnTo>
                    <a:pt x="413897" y="748225"/>
                  </a:lnTo>
                  <a:lnTo>
                    <a:pt x="369510" y="722715"/>
                  </a:lnTo>
                  <a:lnTo>
                    <a:pt x="326840" y="695019"/>
                  </a:lnTo>
                  <a:lnTo>
                    <a:pt x="285657" y="665339"/>
                  </a:lnTo>
                  <a:lnTo>
                    <a:pt x="245732" y="633878"/>
                  </a:lnTo>
                  <a:lnTo>
                    <a:pt x="206834" y="600840"/>
                  </a:lnTo>
                  <a:lnTo>
                    <a:pt x="168735" y="566428"/>
                  </a:lnTo>
                  <a:lnTo>
                    <a:pt x="131205" y="530845"/>
                  </a:lnTo>
                  <a:lnTo>
                    <a:pt x="94013" y="494296"/>
                  </a:lnTo>
                  <a:lnTo>
                    <a:pt x="56932" y="456982"/>
                  </a:lnTo>
                  <a:lnTo>
                    <a:pt x="0" y="399014"/>
                  </a:lnTo>
                  <a:close/>
                </a:path>
                <a:path w="1476375" h="1171575">
                  <a:moveTo>
                    <a:pt x="515767" y="792362"/>
                  </a:moveTo>
                  <a:lnTo>
                    <a:pt x="473679" y="792362"/>
                  </a:lnTo>
                  <a:lnTo>
                    <a:pt x="481324" y="795664"/>
                  </a:lnTo>
                  <a:lnTo>
                    <a:pt x="538096" y="811723"/>
                  </a:lnTo>
                  <a:lnTo>
                    <a:pt x="581299" y="818385"/>
                  </a:lnTo>
                  <a:lnTo>
                    <a:pt x="626125" y="822021"/>
                  </a:lnTo>
                  <a:lnTo>
                    <a:pt x="672302" y="822718"/>
                  </a:lnTo>
                  <a:lnTo>
                    <a:pt x="719553" y="820563"/>
                  </a:lnTo>
                  <a:lnTo>
                    <a:pt x="767604" y="815640"/>
                  </a:lnTo>
                  <a:lnTo>
                    <a:pt x="808888" y="809179"/>
                  </a:lnTo>
                  <a:lnTo>
                    <a:pt x="673417" y="809179"/>
                  </a:lnTo>
                  <a:lnTo>
                    <a:pt x="628082" y="808534"/>
                  </a:lnTo>
                  <a:lnTo>
                    <a:pt x="584087" y="804999"/>
                  </a:lnTo>
                  <a:lnTo>
                    <a:pt x="541703" y="798489"/>
                  </a:lnTo>
                  <a:lnTo>
                    <a:pt x="515767" y="792362"/>
                  </a:lnTo>
                  <a:close/>
                </a:path>
                <a:path w="1476375" h="1171575">
                  <a:moveTo>
                    <a:pt x="1343227" y="13913"/>
                  </a:moveTo>
                  <a:lnTo>
                    <a:pt x="1234825" y="13913"/>
                  </a:lnTo>
                  <a:lnTo>
                    <a:pt x="1280448" y="14437"/>
                  </a:lnTo>
                  <a:lnTo>
                    <a:pt x="1325188" y="21997"/>
                  </a:lnTo>
                  <a:lnTo>
                    <a:pt x="1367732" y="38058"/>
                  </a:lnTo>
                  <a:lnTo>
                    <a:pt x="1406765" y="64089"/>
                  </a:lnTo>
                  <a:lnTo>
                    <a:pt x="1440975" y="101558"/>
                  </a:lnTo>
                  <a:lnTo>
                    <a:pt x="1455864" y="156841"/>
                  </a:lnTo>
                  <a:lnTo>
                    <a:pt x="1462472" y="209627"/>
                  </a:lnTo>
                  <a:lnTo>
                    <a:pt x="1461738" y="259811"/>
                  </a:lnTo>
                  <a:lnTo>
                    <a:pt x="1454601" y="307293"/>
                  </a:lnTo>
                  <a:lnTo>
                    <a:pt x="1442002" y="351969"/>
                  </a:lnTo>
                  <a:lnTo>
                    <a:pt x="1424878" y="393736"/>
                  </a:lnTo>
                  <a:lnTo>
                    <a:pt x="1404171" y="432493"/>
                  </a:lnTo>
                  <a:lnTo>
                    <a:pt x="1380819" y="468137"/>
                  </a:lnTo>
                  <a:lnTo>
                    <a:pt x="1355761" y="500565"/>
                  </a:lnTo>
                  <a:lnTo>
                    <a:pt x="1329938" y="529675"/>
                  </a:lnTo>
                  <a:lnTo>
                    <a:pt x="1297025" y="562211"/>
                  </a:lnTo>
                  <a:lnTo>
                    <a:pt x="1261387" y="593129"/>
                  </a:lnTo>
                  <a:lnTo>
                    <a:pt x="1223295" y="622342"/>
                  </a:lnTo>
                  <a:lnTo>
                    <a:pt x="1183020" y="649768"/>
                  </a:lnTo>
                  <a:lnTo>
                    <a:pt x="1140833" y="675320"/>
                  </a:lnTo>
                  <a:lnTo>
                    <a:pt x="1097004" y="698914"/>
                  </a:lnTo>
                  <a:lnTo>
                    <a:pt x="1051806" y="720466"/>
                  </a:lnTo>
                  <a:lnTo>
                    <a:pt x="1005509" y="739891"/>
                  </a:lnTo>
                  <a:lnTo>
                    <a:pt x="958384" y="757103"/>
                  </a:lnTo>
                  <a:lnTo>
                    <a:pt x="910701" y="772019"/>
                  </a:lnTo>
                  <a:lnTo>
                    <a:pt x="862733" y="784553"/>
                  </a:lnTo>
                  <a:lnTo>
                    <a:pt x="814749" y="794621"/>
                  </a:lnTo>
                  <a:lnTo>
                    <a:pt x="767021" y="802137"/>
                  </a:lnTo>
                  <a:lnTo>
                    <a:pt x="719820" y="807018"/>
                  </a:lnTo>
                  <a:lnTo>
                    <a:pt x="673417" y="809179"/>
                  </a:lnTo>
                  <a:lnTo>
                    <a:pt x="808888" y="809179"/>
                  </a:lnTo>
                  <a:lnTo>
                    <a:pt x="865006" y="797840"/>
                  </a:lnTo>
                  <a:lnTo>
                    <a:pt x="913807" y="785135"/>
                  </a:lnTo>
                  <a:lnTo>
                    <a:pt x="962307" y="770009"/>
                  </a:lnTo>
                  <a:lnTo>
                    <a:pt x="1010234" y="752547"/>
                  </a:lnTo>
                  <a:lnTo>
                    <a:pt x="1057310" y="732835"/>
                  </a:lnTo>
                  <a:lnTo>
                    <a:pt x="1103262" y="710961"/>
                  </a:lnTo>
                  <a:lnTo>
                    <a:pt x="1147814" y="687010"/>
                  </a:lnTo>
                  <a:lnTo>
                    <a:pt x="1190691" y="661069"/>
                  </a:lnTo>
                  <a:lnTo>
                    <a:pt x="1231620" y="633223"/>
                  </a:lnTo>
                  <a:lnTo>
                    <a:pt x="1270323" y="603560"/>
                  </a:lnTo>
                  <a:lnTo>
                    <a:pt x="1306528" y="572165"/>
                  </a:lnTo>
                  <a:lnTo>
                    <a:pt x="1339959" y="539124"/>
                  </a:lnTo>
                  <a:lnTo>
                    <a:pt x="1366601" y="509082"/>
                  </a:lnTo>
                  <a:lnTo>
                    <a:pt x="1392447" y="475595"/>
                  </a:lnTo>
                  <a:lnTo>
                    <a:pt x="1416522" y="438768"/>
                  </a:lnTo>
                  <a:lnTo>
                    <a:pt x="1437854" y="398704"/>
                  </a:lnTo>
                  <a:lnTo>
                    <a:pt x="1455467" y="355506"/>
                  </a:lnTo>
                  <a:lnTo>
                    <a:pt x="1468388" y="309277"/>
                  </a:lnTo>
                  <a:lnTo>
                    <a:pt x="1475643" y="260123"/>
                  </a:lnTo>
                  <a:lnTo>
                    <a:pt x="1476259" y="208145"/>
                  </a:lnTo>
                  <a:lnTo>
                    <a:pt x="1469260" y="153448"/>
                  </a:lnTo>
                  <a:lnTo>
                    <a:pt x="1453675" y="96135"/>
                  </a:lnTo>
                  <a:lnTo>
                    <a:pt x="1452773" y="94382"/>
                  </a:lnTo>
                  <a:lnTo>
                    <a:pt x="1416838" y="54517"/>
                  </a:lnTo>
                  <a:lnTo>
                    <a:pt x="1375970" y="26686"/>
                  </a:lnTo>
                  <a:lnTo>
                    <a:pt x="1343227" y="13913"/>
                  </a:lnTo>
                  <a:close/>
                </a:path>
                <a:path w="1476375" h="1171575">
                  <a:moveTo>
                    <a:pt x="1237372" y="0"/>
                  </a:moveTo>
                  <a:lnTo>
                    <a:pt x="1190376" y="4907"/>
                  </a:lnTo>
                  <a:lnTo>
                    <a:pt x="1145249" y="14151"/>
                  </a:lnTo>
                  <a:lnTo>
                    <a:pt x="1103351" y="26190"/>
                  </a:lnTo>
                  <a:lnTo>
                    <a:pt x="1066042" y="39486"/>
                  </a:lnTo>
                  <a:lnTo>
                    <a:pt x="1010635" y="63686"/>
                  </a:lnTo>
                  <a:lnTo>
                    <a:pt x="955538" y="86101"/>
                  </a:lnTo>
                  <a:lnTo>
                    <a:pt x="903278" y="110028"/>
                  </a:lnTo>
                  <a:lnTo>
                    <a:pt x="853869" y="135455"/>
                  </a:lnTo>
                  <a:lnTo>
                    <a:pt x="807325" y="162372"/>
                  </a:lnTo>
                  <a:lnTo>
                    <a:pt x="763661" y="190767"/>
                  </a:lnTo>
                  <a:lnTo>
                    <a:pt x="722890" y="220630"/>
                  </a:lnTo>
                  <a:lnTo>
                    <a:pt x="685026" y="251949"/>
                  </a:lnTo>
                  <a:lnTo>
                    <a:pt x="650084" y="284714"/>
                  </a:lnTo>
                  <a:lnTo>
                    <a:pt x="618078" y="318913"/>
                  </a:lnTo>
                  <a:lnTo>
                    <a:pt x="589021" y="354535"/>
                  </a:lnTo>
                  <a:lnTo>
                    <a:pt x="562929" y="391570"/>
                  </a:lnTo>
                  <a:lnTo>
                    <a:pt x="539814" y="430006"/>
                  </a:lnTo>
                  <a:lnTo>
                    <a:pt x="519691" y="469832"/>
                  </a:lnTo>
                  <a:lnTo>
                    <a:pt x="500956" y="515394"/>
                  </a:lnTo>
                  <a:lnTo>
                    <a:pt x="485747" y="562869"/>
                  </a:lnTo>
                  <a:lnTo>
                    <a:pt x="474068" y="612230"/>
                  </a:lnTo>
                  <a:lnTo>
                    <a:pt x="465920" y="663447"/>
                  </a:lnTo>
                  <a:lnTo>
                    <a:pt x="461307" y="716494"/>
                  </a:lnTo>
                  <a:lnTo>
                    <a:pt x="460230" y="771343"/>
                  </a:lnTo>
                  <a:lnTo>
                    <a:pt x="473269" y="771343"/>
                  </a:lnTo>
                  <a:lnTo>
                    <a:pt x="473641" y="725399"/>
                  </a:lnTo>
                  <a:lnTo>
                    <a:pt x="477276" y="675256"/>
                  </a:lnTo>
                  <a:lnTo>
                    <a:pt x="484130" y="626763"/>
                  </a:lnTo>
                  <a:lnTo>
                    <a:pt x="494203" y="579915"/>
                  </a:lnTo>
                  <a:lnTo>
                    <a:pt x="507500" y="534706"/>
                  </a:lnTo>
                  <a:lnTo>
                    <a:pt x="524022" y="491130"/>
                  </a:lnTo>
                  <a:lnTo>
                    <a:pt x="543278" y="450138"/>
                  </a:lnTo>
                  <a:lnTo>
                    <a:pt x="565620" y="410688"/>
                  </a:lnTo>
                  <a:lnTo>
                    <a:pt x="591053" y="372772"/>
                  </a:lnTo>
                  <a:lnTo>
                    <a:pt x="619579" y="336383"/>
                  </a:lnTo>
                  <a:lnTo>
                    <a:pt x="651203" y="301513"/>
                  </a:lnTo>
                  <a:lnTo>
                    <a:pt x="685928" y="268155"/>
                  </a:lnTo>
                  <a:lnTo>
                    <a:pt x="723757" y="236300"/>
                  </a:lnTo>
                  <a:lnTo>
                    <a:pt x="764694" y="205941"/>
                  </a:lnTo>
                  <a:lnTo>
                    <a:pt x="808742" y="177070"/>
                  </a:lnTo>
                  <a:lnTo>
                    <a:pt x="855906" y="149679"/>
                  </a:lnTo>
                  <a:lnTo>
                    <a:pt x="906188" y="123761"/>
                  </a:lnTo>
                  <a:lnTo>
                    <a:pt x="959592" y="99307"/>
                  </a:lnTo>
                  <a:lnTo>
                    <a:pt x="1016121" y="76310"/>
                  </a:lnTo>
                  <a:lnTo>
                    <a:pt x="1039452" y="65445"/>
                  </a:lnTo>
                  <a:lnTo>
                    <a:pt x="1105798" y="39871"/>
                  </a:lnTo>
                  <a:lnTo>
                    <a:pt x="1146187" y="28097"/>
                  </a:lnTo>
                  <a:lnTo>
                    <a:pt x="1189634" y="18955"/>
                  </a:lnTo>
                  <a:lnTo>
                    <a:pt x="1234825" y="13913"/>
                  </a:lnTo>
                  <a:lnTo>
                    <a:pt x="1343227" y="13913"/>
                  </a:lnTo>
                  <a:lnTo>
                    <a:pt x="1331529" y="9349"/>
                  </a:lnTo>
                  <a:lnTo>
                    <a:pt x="1284877" y="967"/>
                  </a:lnTo>
                  <a:lnTo>
                    <a:pt x="1237372" y="0"/>
                  </a:lnTo>
                  <a:close/>
                </a:path>
              </a:pathLst>
            </a:custGeom>
            <a:solidFill>
              <a:srgbClr val="15747C"/>
            </a:solidFill>
          </p:spPr>
          <p:txBody>
            <a:bodyPr wrap="square" lIns="0" tIns="0" rIns="0" bIns="0" rtlCol="0"/>
            <a:lstStyle/>
            <a:p>
              <a:endParaRPr/>
            </a:p>
          </p:txBody>
        </p:sp>
      </p:grpSp>
      <p:sp>
        <p:nvSpPr>
          <p:cNvPr id="5" name="object 5"/>
          <p:cNvSpPr/>
          <p:nvPr/>
        </p:nvSpPr>
        <p:spPr>
          <a:xfrm>
            <a:off x="932868" y="146619"/>
            <a:ext cx="256540" cy="140970"/>
          </a:xfrm>
          <a:custGeom>
            <a:avLst/>
            <a:gdLst/>
            <a:ahLst/>
            <a:cxnLst/>
            <a:rect l="l" t="t" r="r" b="b"/>
            <a:pathLst>
              <a:path w="256540" h="140970">
                <a:moveTo>
                  <a:pt x="96675" y="0"/>
                </a:moveTo>
                <a:lnTo>
                  <a:pt x="55292" y="2922"/>
                </a:lnTo>
                <a:lnTo>
                  <a:pt x="16244" y="19026"/>
                </a:lnTo>
                <a:lnTo>
                  <a:pt x="4833" y="29742"/>
                </a:lnTo>
                <a:lnTo>
                  <a:pt x="0" y="42718"/>
                </a:lnTo>
                <a:lnTo>
                  <a:pt x="2098" y="56341"/>
                </a:lnTo>
                <a:lnTo>
                  <a:pt x="50257" y="97916"/>
                </a:lnTo>
                <a:lnTo>
                  <a:pt x="92493" y="119476"/>
                </a:lnTo>
                <a:lnTo>
                  <a:pt x="137469" y="133670"/>
                </a:lnTo>
                <a:lnTo>
                  <a:pt x="184463" y="140487"/>
                </a:lnTo>
                <a:lnTo>
                  <a:pt x="232754" y="139917"/>
                </a:lnTo>
                <a:lnTo>
                  <a:pt x="246783" y="133959"/>
                </a:lnTo>
                <a:lnTo>
                  <a:pt x="254987" y="121546"/>
                </a:lnTo>
                <a:lnTo>
                  <a:pt x="256487" y="106524"/>
                </a:lnTo>
                <a:lnTo>
                  <a:pt x="250407" y="92736"/>
                </a:lnTo>
                <a:lnTo>
                  <a:pt x="233167" y="74507"/>
                </a:lnTo>
                <a:lnTo>
                  <a:pt x="214509" y="58427"/>
                </a:lnTo>
                <a:lnTo>
                  <a:pt x="194534" y="44491"/>
                </a:lnTo>
                <a:lnTo>
                  <a:pt x="173343" y="32691"/>
                </a:lnTo>
                <a:lnTo>
                  <a:pt x="136993" y="9876"/>
                </a:lnTo>
                <a:lnTo>
                  <a:pt x="96675" y="0"/>
                </a:lnTo>
                <a:close/>
              </a:path>
            </a:pathLst>
          </a:custGeom>
          <a:solidFill>
            <a:srgbClr val="F49331"/>
          </a:solidFill>
        </p:spPr>
        <p:txBody>
          <a:bodyPr wrap="square" lIns="0" tIns="0" rIns="0" bIns="0" rtlCol="0"/>
          <a:lstStyle/>
          <a:p>
            <a:endParaRPr/>
          </a:p>
        </p:txBody>
      </p:sp>
      <p:sp>
        <p:nvSpPr>
          <p:cNvPr id="6" name="object 6"/>
          <p:cNvSpPr/>
          <p:nvPr/>
        </p:nvSpPr>
        <p:spPr>
          <a:xfrm>
            <a:off x="1254009" y="551202"/>
            <a:ext cx="256540" cy="140970"/>
          </a:xfrm>
          <a:custGeom>
            <a:avLst/>
            <a:gdLst/>
            <a:ahLst/>
            <a:cxnLst/>
            <a:rect l="l" t="t" r="r" b="b"/>
            <a:pathLst>
              <a:path w="256540" h="140970">
                <a:moveTo>
                  <a:pt x="96675" y="0"/>
                </a:moveTo>
                <a:lnTo>
                  <a:pt x="55292" y="2918"/>
                </a:lnTo>
                <a:lnTo>
                  <a:pt x="16244" y="19015"/>
                </a:lnTo>
                <a:lnTo>
                  <a:pt x="4833" y="29738"/>
                </a:lnTo>
                <a:lnTo>
                  <a:pt x="0" y="42716"/>
                </a:lnTo>
                <a:lnTo>
                  <a:pt x="2098" y="56337"/>
                </a:lnTo>
                <a:lnTo>
                  <a:pt x="50257" y="97905"/>
                </a:lnTo>
                <a:lnTo>
                  <a:pt x="92493" y="119466"/>
                </a:lnTo>
                <a:lnTo>
                  <a:pt x="137469" y="133662"/>
                </a:lnTo>
                <a:lnTo>
                  <a:pt x="184463" y="140483"/>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7" name="object 7"/>
          <p:cNvSpPr/>
          <p:nvPr/>
        </p:nvSpPr>
        <p:spPr>
          <a:xfrm>
            <a:off x="1263264" y="961266"/>
            <a:ext cx="256540" cy="140970"/>
          </a:xfrm>
          <a:custGeom>
            <a:avLst/>
            <a:gdLst/>
            <a:ahLst/>
            <a:cxnLst/>
            <a:rect l="l" t="t" r="r" b="b"/>
            <a:pathLst>
              <a:path w="256540" h="140969">
                <a:moveTo>
                  <a:pt x="96670" y="0"/>
                </a:moveTo>
                <a:lnTo>
                  <a:pt x="55288" y="2921"/>
                </a:lnTo>
                <a:lnTo>
                  <a:pt x="16240" y="19019"/>
                </a:lnTo>
                <a:lnTo>
                  <a:pt x="4830" y="29743"/>
                </a:lnTo>
                <a:lnTo>
                  <a:pt x="0" y="42721"/>
                </a:lnTo>
                <a:lnTo>
                  <a:pt x="2099" y="56342"/>
                </a:lnTo>
                <a:lnTo>
                  <a:pt x="50257" y="97910"/>
                </a:lnTo>
                <a:lnTo>
                  <a:pt x="92494" y="119471"/>
                </a:lnTo>
                <a:lnTo>
                  <a:pt x="137468" y="133667"/>
                </a:lnTo>
                <a:lnTo>
                  <a:pt x="184459" y="140487"/>
                </a:lnTo>
                <a:lnTo>
                  <a:pt x="232749" y="139923"/>
                </a:lnTo>
                <a:lnTo>
                  <a:pt x="246779" y="133959"/>
                </a:lnTo>
                <a:lnTo>
                  <a:pt x="254982" y="121542"/>
                </a:lnTo>
                <a:lnTo>
                  <a:pt x="256483" y="106517"/>
                </a:lnTo>
                <a:lnTo>
                  <a:pt x="250402" y="92730"/>
                </a:lnTo>
                <a:lnTo>
                  <a:pt x="233164" y="74506"/>
                </a:lnTo>
                <a:lnTo>
                  <a:pt x="214509" y="58427"/>
                </a:lnTo>
                <a:lnTo>
                  <a:pt x="194535" y="44492"/>
                </a:lnTo>
                <a:lnTo>
                  <a:pt x="173339" y="32697"/>
                </a:lnTo>
                <a:lnTo>
                  <a:pt x="136989" y="9877"/>
                </a:lnTo>
                <a:lnTo>
                  <a:pt x="96670" y="0"/>
                </a:lnTo>
                <a:close/>
              </a:path>
            </a:pathLst>
          </a:custGeom>
          <a:solidFill>
            <a:srgbClr val="F49331"/>
          </a:solidFill>
        </p:spPr>
        <p:txBody>
          <a:bodyPr wrap="square" lIns="0" tIns="0" rIns="0" bIns="0" rtlCol="0"/>
          <a:lstStyle/>
          <a:p>
            <a:endParaRPr/>
          </a:p>
        </p:txBody>
      </p:sp>
      <p:sp>
        <p:nvSpPr>
          <p:cNvPr id="8" name="object 8"/>
          <p:cNvSpPr/>
          <p:nvPr/>
        </p:nvSpPr>
        <p:spPr>
          <a:xfrm>
            <a:off x="294577" y="0"/>
            <a:ext cx="255270" cy="87630"/>
          </a:xfrm>
          <a:custGeom>
            <a:avLst/>
            <a:gdLst/>
            <a:ahLst/>
            <a:cxnLst/>
            <a:rect l="l" t="t" r="r" b="b"/>
            <a:pathLst>
              <a:path w="255270" h="87630">
                <a:moveTo>
                  <a:pt x="205498" y="0"/>
                </a:moveTo>
                <a:lnTo>
                  <a:pt x="0" y="0"/>
                </a:lnTo>
                <a:lnTo>
                  <a:pt x="472" y="3068"/>
                </a:lnTo>
                <a:lnTo>
                  <a:pt x="48636" y="44638"/>
                </a:lnTo>
                <a:lnTo>
                  <a:pt x="90873" y="66199"/>
                </a:lnTo>
                <a:lnTo>
                  <a:pt x="135847" y="80395"/>
                </a:lnTo>
                <a:lnTo>
                  <a:pt x="182838" y="87215"/>
                </a:lnTo>
                <a:lnTo>
                  <a:pt x="231128" y="86651"/>
                </a:lnTo>
                <a:lnTo>
                  <a:pt x="245157" y="80686"/>
                </a:lnTo>
                <a:lnTo>
                  <a:pt x="253361" y="68270"/>
                </a:lnTo>
                <a:lnTo>
                  <a:pt x="254861" y="53245"/>
                </a:lnTo>
                <a:lnTo>
                  <a:pt x="248781" y="39458"/>
                </a:lnTo>
                <a:lnTo>
                  <a:pt x="231543" y="21234"/>
                </a:lnTo>
                <a:lnTo>
                  <a:pt x="212888" y="5155"/>
                </a:lnTo>
                <a:lnTo>
                  <a:pt x="205498" y="0"/>
                </a:lnTo>
                <a:close/>
              </a:path>
            </a:pathLst>
          </a:custGeom>
          <a:solidFill>
            <a:srgbClr val="F49331"/>
          </a:solidFill>
        </p:spPr>
        <p:txBody>
          <a:bodyPr wrap="square" lIns="0" tIns="0" rIns="0" bIns="0" rtlCol="0"/>
          <a:lstStyle/>
          <a:p>
            <a:endParaRPr/>
          </a:p>
        </p:txBody>
      </p:sp>
      <p:sp>
        <p:nvSpPr>
          <p:cNvPr id="9" name="object 9"/>
          <p:cNvSpPr/>
          <p:nvPr/>
        </p:nvSpPr>
        <p:spPr>
          <a:xfrm>
            <a:off x="637246" y="415323"/>
            <a:ext cx="256540" cy="140970"/>
          </a:xfrm>
          <a:custGeom>
            <a:avLst/>
            <a:gdLst/>
            <a:ahLst/>
            <a:cxnLst/>
            <a:rect l="l" t="t" r="r" b="b"/>
            <a:pathLst>
              <a:path w="256540" h="140970">
                <a:moveTo>
                  <a:pt x="96669" y="0"/>
                </a:moveTo>
                <a:lnTo>
                  <a:pt x="55290" y="2920"/>
                </a:lnTo>
                <a:lnTo>
                  <a:pt x="16244" y="19016"/>
                </a:lnTo>
                <a:lnTo>
                  <a:pt x="4833" y="29739"/>
                </a:lnTo>
                <a:lnTo>
                  <a:pt x="0" y="42718"/>
                </a:lnTo>
                <a:lnTo>
                  <a:pt x="2098" y="56339"/>
                </a:lnTo>
                <a:lnTo>
                  <a:pt x="50257" y="97908"/>
                </a:lnTo>
                <a:lnTo>
                  <a:pt x="92493" y="119471"/>
                </a:lnTo>
                <a:lnTo>
                  <a:pt x="137469" y="133669"/>
                </a:lnTo>
                <a:lnTo>
                  <a:pt x="184463" y="140489"/>
                </a:lnTo>
                <a:lnTo>
                  <a:pt x="232754" y="139920"/>
                </a:lnTo>
                <a:lnTo>
                  <a:pt x="246783" y="133957"/>
                </a:lnTo>
                <a:lnTo>
                  <a:pt x="254987" y="121543"/>
                </a:lnTo>
                <a:lnTo>
                  <a:pt x="256487" y="106520"/>
                </a:lnTo>
                <a:lnTo>
                  <a:pt x="250407" y="92727"/>
                </a:lnTo>
                <a:lnTo>
                  <a:pt x="233169" y="74503"/>
                </a:lnTo>
                <a:lnTo>
                  <a:pt x="214514" y="58424"/>
                </a:lnTo>
                <a:lnTo>
                  <a:pt x="194539" y="44489"/>
                </a:lnTo>
                <a:lnTo>
                  <a:pt x="173343" y="32694"/>
                </a:lnTo>
                <a:lnTo>
                  <a:pt x="136983" y="9874"/>
                </a:lnTo>
                <a:lnTo>
                  <a:pt x="96669" y="0"/>
                </a:lnTo>
                <a:close/>
              </a:path>
            </a:pathLst>
          </a:custGeom>
          <a:solidFill>
            <a:srgbClr val="F49331"/>
          </a:solidFill>
        </p:spPr>
        <p:txBody>
          <a:bodyPr wrap="square" lIns="0" tIns="0" rIns="0" bIns="0" rtlCol="0"/>
          <a:lstStyle/>
          <a:p>
            <a:endParaRPr/>
          </a:p>
        </p:txBody>
      </p:sp>
      <p:pic>
        <p:nvPicPr>
          <p:cNvPr id="10" name="object 10"/>
          <p:cNvPicPr/>
          <p:nvPr/>
        </p:nvPicPr>
        <p:blipFill>
          <a:blip r:embed="rId2" cstate="print"/>
          <a:stretch>
            <a:fillRect/>
          </a:stretch>
        </p:blipFill>
        <p:spPr>
          <a:xfrm>
            <a:off x="0" y="285732"/>
            <a:ext cx="235922" cy="140489"/>
          </a:xfrm>
          <a:prstGeom prst="rect">
            <a:avLst/>
          </a:prstGeom>
        </p:spPr>
      </p:pic>
      <p:sp>
        <p:nvSpPr>
          <p:cNvPr id="11" name="object 11"/>
          <p:cNvSpPr/>
          <p:nvPr/>
        </p:nvSpPr>
        <p:spPr>
          <a:xfrm>
            <a:off x="187419" y="721750"/>
            <a:ext cx="256540" cy="140970"/>
          </a:xfrm>
          <a:custGeom>
            <a:avLst/>
            <a:gdLst/>
            <a:ahLst/>
            <a:cxnLst/>
            <a:rect l="l" t="t" r="r" b="b"/>
            <a:pathLst>
              <a:path w="256540" h="140969">
                <a:moveTo>
                  <a:pt x="96675" y="0"/>
                </a:moveTo>
                <a:lnTo>
                  <a:pt x="55292" y="2918"/>
                </a:lnTo>
                <a:lnTo>
                  <a:pt x="16244" y="19015"/>
                </a:lnTo>
                <a:lnTo>
                  <a:pt x="4833" y="29738"/>
                </a:lnTo>
                <a:lnTo>
                  <a:pt x="0" y="42716"/>
                </a:lnTo>
                <a:lnTo>
                  <a:pt x="2098" y="56337"/>
                </a:lnTo>
                <a:lnTo>
                  <a:pt x="50262" y="97907"/>
                </a:lnTo>
                <a:lnTo>
                  <a:pt x="92499" y="119470"/>
                </a:lnTo>
                <a:lnTo>
                  <a:pt x="137472" y="133667"/>
                </a:lnTo>
                <a:lnTo>
                  <a:pt x="184464" y="140487"/>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12" name="object 12"/>
          <p:cNvSpPr/>
          <p:nvPr/>
        </p:nvSpPr>
        <p:spPr>
          <a:xfrm>
            <a:off x="12174607" y="5781593"/>
            <a:ext cx="19050" cy="67945"/>
          </a:xfrm>
          <a:custGeom>
            <a:avLst/>
            <a:gdLst/>
            <a:ahLst/>
            <a:cxnLst/>
            <a:rect l="l" t="t" r="r" b="b"/>
            <a:pathLst>
              <a:path w="19050" h="67945">
                <a:moveTo>
                  <a:pt x="18586" y="0"/>
                </a:moveTo>
                <a:lnTo>
                  <a:pt x="13227" y="1811"/>
                </a:lnTo>
                <a:lnTo>
                  <a:pt x="3662" y="11391"/>
                </a:lnTo>
                <a:lnTo>
                  <a:pt x="0" y="24360"/>
                </a:lnTo>
                <a:lnTo>
                  <a:pt x="3206" y="39428"/>
                </a:lnTo>
                <a:lnTo>
                  <a:pt x="18586" y="67458"/>
                </a:lnTo>
                <a:lnTo>
                  <a:pt x="18586" y="0"/>
                </a:lnTo>
                <a:close/>
              </a:path>
            </a:pathLst>
          </a:custGeom>
          <a:solidFill>
            <a:srgbClr val="F49331"/>
          </a:solidFill>
        </p:spPr>
        <p:txBody>
          <a:bodyPr wrap="square" lIns="0" tIns="0" rIns="0" bIns="0" rtlCol="0"/>
          <a:lstStyle/>
          <a:p>
            <a:endParaRPr/>
          </a:p>
        </p:txBody>
      </p:sp>
      <p:pic>
        <p:nvPicPr>
          <p:cNvPr id="13" name="object 13"/>
          <p:cNvPicPr/>
          <p:nvPr/>
        </p:nvPicPr>
        <p:blipFill>
          <a:blip r:embed="rId3" cstate="print"/>
          <a:stretch>
            <a:fillRect/>
          </a:stretch>
        </p:blipFill>
        <p:spPr>
          <a:xfrm>
            <a:off x="11796631" y="5995437"/>
            <a:ext cx="206061" cy="195841"/>
          </a:xfrm>
          <a:prstGeom prst="rect">
            <a:avLst/>
          </a:prstGeom>
        </p:spPr>
      </p:pic>
      <p:pic>
        <p:nvPicPr>
          <p:cNvPr id="14" name="object 14"/>
          <p:cNvPicPr/>
          <p:nvPr/>
        </p:nvPicPr>
        <p:blipFill>
          <a:blip r:embed="rId4" cstate="print"/>
          <a:stretch>
            <a:fillRect/>
          </a:stretch>
        </p:blipFill>
        <p:spPr>
          <a:xfrm>
            <a:off x="11912568" y="6551986"/>
            <a:ext cx="206050" cy="195835"/>
          </a:xfrm>
          <a:prstGeom prst="rect">
            <a:avLst/>
          </a:prstGeom>
        </p:spPr>
      </p:pic>
      <p:pic>
        <p:nvPicPr>
          <p:cNvPr id="15" name="object 15"/>
          <p:cNvPicPr/>
          <p:nvPr/>
        </p:nvPicPr>
        <p:blipFill>
          <a:blip r:embed="rId5" cstate="print"/>
          <a:stretch>
            <a:fillRect/>
          </a:stretch>
        </p:blipFill>
        <p:spPr>
          <a:xfrm>
            <a:off x="11251167" y="5708337"/>
            <a:ext cx="206048" cy="195846"/>
          </a:xfrm>
          <a:prstGeom prst="rect">
            <a:avLst/>
          </a:prstGeom>
        </p:spPr>
      </p:pic>
      <p:pic>
        <p:nvPicPr>
          <p:cNvPr id="16" name="object 16"/>
          <p:cNvPicPr/>
          <p:nvPr/>
        </p:nvPicPr>
        <p:blipFill>
          <a:blip r:embed="rId6" cstate="print"/>
          <a:stretch>
            <a:fillRect/>
          </a:stretch>
        </p:blipFill>
        <p:spPr>
          <a:xfrm>
            <a:off x="11380158" y="6169638"/>
            <a:ext cx="206050" cy="195834"/>
          </a:xfrm>
          <a:prstGeom prst="rect">
            <a:avLst/>
          </a:prstGeom>
        </p:spPr>
      </p:pic>
      <p:pic>
        <p:nvPicPr>
          <p:cNvPr id="17" name="object 17"/>
          <p:cNvPicPr/>
          <p:nvPr/>
        </p:nvPicPr>
        <p:blipFill>
          <a:blip r:embed="rId7" cstate="print"/>
          <a:stretch>
            <a:fillRect/>
          </a:stretch>
        </p:blipFill>
        <p:spPr>
          <a:xfrm>
            <a:off x="11388083" y="6641861"/>
            <a:ext cx="206050" cy="195835"/>
          </a:xfrm>
          <a:prstGeom prst="rect">
            <a:avLst/>
          </a:prstGeom>
        </p:spPr>
      </p:pic>
      <p:pic>
        <p:nvPicPr>
          <p:cNvPr id="18" name="object 18"/>
          <p:cNvPicPr/>
          <p:nvPr/>
        </p:nvPicPr>
        <p:blipFill>
          <a:blip r:embed="rId8" cstate="print"/>
          <a:stretch>
            <a:fillRect/>
          </a:stretch>
        </p:blipFill>
        <p:spPr>
          <a:xfrm>
            <a:off x="10918526" y="6210548"/>
            <a:ext cx="206050" cy="195834"/>
          </a:xfrm>
          <a:prstGeom prst="rect">
            <a:avLst/>
          </a:prstGeom>
        </p:spPr>
      </p:pic>
      <p:pic>
        <p:nvPicPr>
          <p:cNvPr id="19" name="object 19"/>
          <p:cNvPicPr/>
          <p:nvPr/>
        </p:nvPicPr>
        <p:blipFill>
          <a:blip r:embed="rId9" cstate="print"/>
          <a:stretch>
            <a:fillRect/>
          </a:stretch>
        </p:blipFill>
        <p:spPr>
          <a:xfrm>
            <a:off x="11598891" y="5490996"/>
            <a:ext cx="206050" cy="195828"/>
          </a:xfrm>
          <a:prstGeom prst="rect">
            <a:avLst/>
          </a:prstGeom>
        </p:spPr>
      </p:pic>
      <p:grpSp>
        <p:nvGrpSpPr>
          <p:cNvPr id="20" name="object 20"/>
          <p:cNvGrpSpPr/>
          <p:nvPr/>
        </p:nvGrpSpPr>
        <p:grpSpPr>
          <a:xfrm>
            <a:off x="10053482" y="0"/>
            <a:ext cx="2139950" cy="1995170"/>
            <a:chOff x="10053482" y="0"/>
            <a:chExt cx="2139950" cy="1995170"/>
          </a:xfrm>
        </p:grpSpPr>
        <p:sp>
          <p:nvSpPr>
            <p:cNvPr id="21" name="object 21"/>
            <p:cNvSpPr/>
            <p:nvPr/>
          </p:nvSpPr>
          <p:spPr>
            <a:xfrm>
              <a:off x="10053482" y="0"/>
              <a:ext cx="2139950" cy="1995170"/>
            </a:xfrm>
            <a:custGeom>
              <a:avLst/>
              <a:gdLst/>
              <a:ahLst/>
              <a:cxnLst/>
              <a:rect l="l" t="t" r="r" b="b"/>
              <a:pathLst>
                <a:path w="2139950" h="1995170">
                  <a:moveTo>
                    <a:pt x="2139711" y="784166"/>
                  </a:moveTo>
                  <a:lnTo>
                    <a:pt x="1148699" y="784166"/>
                  </a:lnTo>
                  <a:lnTo>
                    <a:pt x="1180183" y="785474"/>
                  </a:lnTo>
                  <a:lnTo>
                    <a:pt x="1210900" y="789215"/>
                  </a:lnTo>
                  <a:lnTo>
                    <a:pt x="1269793" y="804906"/>
                  </a:lnTo>
                  <a:lnTo>
                    <a:pt x="1324891" y="833044"/>
                  </a:lnTo>
                  <a:lnTo>
                    <a:pt x="1375706" y="875440"/>
                  </a:lnTo>
                  <a:lnTo>
                    <a:pt x="1421753" y="933901"/>
                  </a:lnTo>
                  <a:lnTo>
                    <a:pt x="1442837" y="969721"/>
                  </a:lnTo>
                  <a:lnTo>
                    <a:pt x="1465652" y="1016498"/>
                  </a:lnTo>
                  <a:lnTo>
                    <a:pt x="1485071" y="1064565"/>
                  </a:lnTo>
                  <a:lnTo>
                    <a:pt x="1501517" y="1113737"/>
                  </a:lnTo>
                  <a:lnTo>
                    <a:pt x="1515412" y="1163827"/>
                  </a:lnTo>
                  <a:lnTo>
                    <a:pt x="1527177" y="1214647"/>
                  </a:lnTo>
                  <a:lnTo>
                    <a:pt x="1537236" y="1266012"/>
                  </a:lnTo>
                  <a:lnTo>
                    <a:pt x="1546009" y="1317734"/>
                  </a:lnTo>
                  <a:lnTo>
                    <a:pt x="1553920" y="1369628"/>
                  </a:lnTo>
                  <a:lnTo>
                    <a:pt x="1568843" y="1473182"/>
                  </a:lnTo>
                  <a:lnTo>
                    <a:pt x="1576699" y="1524469"/>
                  </a:lnTo>
                  <a:lnTo>
                    <a:pt x="1585381" y="1575181"/>
                  </a:lnTo>
                  <a:lnTo>
                    <a:pt x="1596479" y="1622452"/>
                  </a:lnTo>
                  <a:lnTo>
                    <a:pt x="1611650" y="1666442"/>
                  </a:lnTo>
                  <a:lnTo>
                    <a:pt x="1630643" y="1707243"/>
                  </a:lnTo>
                  <a:lnTo>
                    <a:pt x="1653205" y="1744952"/>
                  </a:lnTo>
                  <a:lnTo>
                    <a:pt x="1679083" y="1779663"/>
                  </a:lnTo>
                  <a:lnTo>
                    <a:pt x="1708025" y="1811470"/>
                  </a:lnTo>
                  <a:lnTo>
                    <a:pt x="1739778" y="1840470"/>
                  </a:lnTo>
                  <a:lnTo>
                    <a:pt x="1774090" y="1866755"/>
                  </a:lnTo>
                  <a:lnTo>
                    <a:pt x="1810707" y="1890423"/>
                  </a:lnTo>
                  <a:lnTo>
                    <a:pt x="1849378" y="1911566"/>
                  </a:lnTo>
                  <a:lnTo>
                    <a:pt x="1889850" y="1930281"/>
                  </a:lnTo>
                  <a:lnTo>
                    <a:pt x="1931869" y="1946661"/>
                  </a:lnTo>
                  <a:lnTo>
                    <a:pt x="1975185" y="1960802"/>
                  </a:lnTo>
                  <a:lnTo>
                    <a:pt x="2019543" y="1972799"/>
                  </a:lnTo>
                  <a:lnTo>
                    <a:pt x="2064692" y="1982746"/>
                  </a:lnTo>
                  <a:lnTo>
                    <a:pt x="2110379" y="1990738"/>
                  </a:lnTo>
                  <a:lnTo>
                    <a:pt x="2139711" y="1994651"/>
                  </a:lnTo>
                  <a:lnTo>
                    <a:pt x="2139711" y="784166"/>
                  </a:lnTo>
                  <a:close/>
                </a:path>
                <a:path w="2139950" h="1995170">
                  <a:moveTo>
                    <a:pt x="2139711" y="0"/>
                  </a:moveTo>
                  <a:lnTo>
                    <a:pt x="49434" y="0"/>
                  </a:lnTo>
                  <a:lnTo>
                    <a:pt x="42548" y="22340"/>
                  </a:lnTo>
                  <a:lnTo>
                    <a:pt x="30243" y="68767"/>
                  </a:lnTo>
                  <a:lnTo>
                    <a:pt x="19886" y="115593"/>
                  </a:lnTo>
                  <a:lnTo>
                    <a:pt x="11581" y="162694"/>
                  </a:lnTo>
                  <a:lnTo>
                    <a:pt x="5429" y="209947"/>
                  </a:lnTo>
                  <a:lnTo>
                    <a:pt x="1534" y="257229"/>
                  </a:lnTo>
                  <a:lnTo>
                    <a:pt x="0" y="304415"/>
                  </a:lnTo>
                  <a:lnTo>
                    <a:pt x="927" y="351382"/>
                  </a:lnTo>
                  <a:lnTo>
                    <a:pt x="4421" y="398007"/>
                  </a:lnTo>
                  <a:lnTo>
                    <a:pt x="10583" y="444165"/>
                  </a:lnTo>
                  <a:lnTo>
                    <a:pt x="19517" y="489734"/>
                  </a:lnTo>
                  <a:lnTo>
                    <a:pt x="31325" y="534590"/>
                  </a:lnTo>
                  <a:lnTo>
                    <a:pt x="46111" y="578608"/>
                  </a:lnTo>
                  <a:lnTo>
                    <a:pt x="63977" y="621666"/>
                  </a:lnTo>
                  <a:lnTo>
                    <a:pt x="85026" y="663640"/>
                  </a:lnTo>
                  <a:lnTo>
                    <a:pt x="109361" y="704406"/>
                  </a:lnTo>
                  <a:lnTo>
                    <a:pt x="137086" y="743841"/>
                  </a:lnTo>
                  <a:lnTo>
                    <a:pt x="168302" y="781821"/>
                  </a:lnTo>
                  <a:lnTo>
                    <a:pt x="203113" y="818223"/>
                  </a:lnTo>
                  <a:lnTo>
                    <a:pt x="260518" y="864151"/>
                  </a:lnTo>
                  <a:lnTo>
                    <a:pt x="321430" y="895407"/>
                  </a:lnTo>
                  <a:lnTo>
                    <a:pt x="385361" y="913799"/>
                  </a:lnTo>
                  <a:lnTo>
                    <a:pt x="451826" y="921134"/>
                  </a:lnTo>
                  <a:lnTo>
                    <a:pt x="485856" y="921220"/>
                  </a:lnTo>
                  <a:lnTo>
                    <a:pt x="520337" y="919221"/>
                  </a:lnTo>
                  <a:lnTo>
                    <a:pt x="590407" y="909868"/>
                  </a:lnTo>
                  <a:lnTo>
                    <a:pt x="661550" y="894882"/>
                  </a:lnTo>
                  <a:lnTo>
                    <a:pt x="733279" y="876073"/>
                  </a:lnTo>
                  <a:lnTo>
                    <a:pt x="911971" y="824185"/>
                  </a:lnTo>
                  <a:lnTo>
                    <a:pt x="947114" y="814782"/>
                  </a:lnTo>
                  <a:lnTo>
                    <a:pt x="1016320" y="798757"/>
                  </a:lnTo>
                  <a:lnTo>
                    <a:pt x="1083677" y="787950"/>
                  </a:lnTo>
                  <a:lnTo>
                    <a:pt x="1148699" y="784166"/>
                  </a:lnTo>
                  <a:lnTo>
                    <a:pt x="2139711" y="784166"/>
                  </a:lnTo>
                  <a:lnTo>
                    <a:pt x="2139711" y="0"/>
                  </a:lnTo>
                  <a:close/>
                </a:path>
              </a:pathLst>
            </a:custGeom>
            <a:solidFill>
              <a:srgbClr val="4B2667"/>
            </a:solidFill>
          </p:spPr>
          <p:txBody>
            <a:bodyPr wrap="square" lIns="0" tIns="0" rIns="0" bIns="0" rtlCol="0"/>
            <a:lstStyle/>
            <a:p>
              <a:endParaRPr/>
            </a:p>
          </p:txBody>
        </p:sp>
        <p:sp>
          <p:nvSpPr>
            <p:cNvPr id="22" name="object 22"/>
            <p:cNvSpPr/>
            <p:nvPr/>
          </p:nvSpPr>
          <p:spPr>
            <a:xfrm>
              <a:off x="10663847" y="0"/>
              <a:ext cx="1529715" cy="1994535"/>
            </a:xfrm>
            <a:custGeom>
              <a:avLst/>
              <a:gdLst/>
              <a:ahLst/>
              <a:cxnLst/>
              <a:rect l="l" t="t" r="r" b="b"/>
              <a:pathLst>
                <a:path w="1529715" h="1994535">
                  <a:moveTo>
                    <a:pt x="13457" y="0"/>
                  </a:moveTo>
                  <a:lnTo>
                    <a:pt x="0" y="0"/>
                  </a:lnTo>
                  <a:lnTo>
                    <a:pt x="2358" y="7324"/>
                  </a:lnTo>
                  <a:lnTo>
                    <a:pt x="20969" y="54530"/>
                  </a:lnTo>
                  <a:lnTo>
                    <a:pt x="42900" y="101345"/>
                  </a:lnTo>
                  <a:lnTo>
                    <a:pt x="68079" y="151400"/>
                  </a:lnTo>
                  <a:lnTo>
                    <a:pt x="95135" y="198032"/>
                  </a:lnTo>
                  <a:lnTo>
                    <a:pt x="123949" y="241439"/>
                  </a:lnTo>
                  <a:lnTo>
                    <a:pt x="154402" y="281819"/>
                  </a:lnTo>
                  <a:lnTo>
                    <a:pt x="186374" y="319369"/>
                  </a:lnTo>
                  <a:lnTo>
                    <a:pt x="219745" y="354285"/>
                  </a:lnTo>
                  <a:lnTo>
                    <a:pt x="254397" y="386765"/>
                  </a:lnTo>
                  <a:lnTo>
                    <a:pt x="290208" y="417006"/>
                  </a:lnTo>
                  <a:lnTo>
                    <a:pt x="327061" y="445206"/>
                  </a:lnTo>
                  <a:lnTo>
                    <a:pt x="364835" y="471561"/>
                  </a:lnTo>
                  <a:lnTo>
                    <a:pt x="403411" y="496268"/>
                  </a:lnTo>
                  <a:lnTo>
                    <a:pt x="442669" y="519524"/>
                  </a:lnTo>
                  <a:lnTo>
                    <a:pt x="482490" y="541528"/>
                  </a:lnTo>
                  <a:lnTo>
                    <a:pt x="522753" y="562475"/>
                  </a:lnTo>
                  <a:lnTo>
                    <a:pt x="563341" y="582564"/>
                  </a:lnTo>
                  <a:lnTo>
                    <a:pt x="604133" y="601991"/>
                  </a:lnTo>
                  <a:lnTo>
                    <a:pt x="783785" y="684934"/>
                  </a:lnTo>
                  <a:lnTo>
                    <a:pt x="831636" y="708108"/>
                  </a:lnTo>
                  <a:lnTo>
                    <a:pt x="878556" y="732105"/>
                  </a:lnTo>
                  <a:lnTo>
                    <a:pt x="924405" y="757278"/>
                  </a:lnTo>
                  <a:lnTo>
                    <a:pt x="969045" y="783981"/>
                  </a:lnTo>
                  <a:lnTo>
                    <a:pt x="1012333" y="812566"/>
                  </a:lnTo>
                  <a:lnTo>
                    <a:pt x="1054132" y="843386"/>
                  </a:lnTo>
                  <a:lnTo>
                    <a:pt x="1094301" y="876794"/>
                  </a:lnTo>
                  <a:lnTo>
                    <a:pt x="1132700" y="913142"/>
                  </a:lnTo>
                  <a:lnTo>
                    <a:pt x="1085125" y="931411"/>
                  </a:lnTo>
                  <a:lnTo>
                    <a:pt x="1040245" y="952200"/>
                  </a:lnTo>
                  <a:lnTo>
                    <a:pt x="998081" y="975498"/>
                  </a:lnTo>
                  <a:lnTo>
                    <a:pt x="958658" y="1001291"/>
                  </a:lnTo>
                  <a:lnTo>
                    <a:pt x="921998" y="1029570"/>
                  </a:lnTo>
                  <a:lnTo>
                    <a:pt x="888123" y="1060322"/>
                  </a:lnTo>
                  <a:lnTo>
                    <a:pt x="857420" y="1093097"/>
                  </a:lnTo>
                  <a:lnTo>
                    <a:pt x="829252" y="1128421"/>
                  </a:lnTo>
                  <a:lnTo>
                    <a:pt x="803626" y="1166274"/>
                  </a:lnTo>
                  <a:lnTo>
                    <a:pt x="780548" y="1206637"/>
                  </a:lnTo>
                  <a:lnTo>
                    <a:pt x="760026" y="1249490"/>
                  </a:lnTo>
                  <a:lnTo>
                    <a:pt x="742065" y="1294812"/>
                  </a:lnTo>
                  <a:lnTo>
                    <a:pt x="726673" y="1342584"/>
                  </a:lnTo>
                  <a:lnTo>
                    <a:pt x="713856" y="1392785"/>
                  </a:lnTo>
                  <a:lnTo>
                    <a:pt x="703620" y="1445396"/>
                  </a:lnTo>
                  <a:lnTo>
                    <a:pt x="695972" y="1500396"/>
                  </a:lnTo>
                  <a:lnTo>
                    <a:pt x="690919" y="1557765"/>
                  </a:lnTo>
                  <a:lnTo>
                    <a:pt x="688466" y="1617484"/>
                  </a:lnTo>
                  <a:lnTo>
                    <a:pt x="686100" y="1644889"/>
                  </a:lnTo>
                  <a:lnTo>
                    <a:pt x="684711" y="1680514"/>
                  </a:lnTo>
                  <a:lnTo>
                    <a:pt x="685518" y="1722130"/>
                  </a:lnTo>
                  <a:lnTo>
                    <a:pt x="689740" y="1767510"/>
                  </a:lnTo>
                  <a:lnTo>
                    <a:pt x="698593" y="1814423"/>
                  </a:lnTo>
                  <a:lnTo>
                    <a:pt x="713297" y="1860641"/>
                  </a:lnTo>
                  <a:lnTo>
                    <a:pt x="735069" y="1903936"/>
                  </a:lnTo>
                  <a:lnTo>
                    <a:pt x="765128" y="1942078"/>
                  </a:lnTo>
                  <a:lnTo>
                    <a:pt x="804691" y="1972838"/>
                  </a:lnTo>
                  <a:lnTo>
                    <a:pt x="854976" y="1993988"/>
                  </a:lnTo>
                  <a:lnTo>
                    <a:pt x="856780" y="1994217"/>
                  </a:lnTo>
                  <a:lnTo>
                    <a:pt x="917563" y="1988797"/>
                  </a:lnTo>
                  <a:lnTo>
                    <a:pt x="947352" y="1981415"/>
                  </a:lnTo>
                  <a:lnTo>
                    <a:pt x="857516" y="1981415"/>
                  </a:lnTo>
                  <a:lnTo>
                    <a:pt x="810107" y="1961108"/>
                  </a:lnTo>
                  <a:lnTo>
                    <a:pt x="772836" y="1931526"/>
                  </a:lnTo>
                  <a:lnTo>
                    <a:pt x="744551" y="1894812"/>
                  </a:lnTo>
                  <a:lnTo>
                    <a:pt x="724097" y="1853112"/>
                  </a:lnTo>
                  <a:lnTo>
                    <a:pt x="710322" y="1808570"/>
                  </a:lnTo>
                  <a:lnTo>
                    <a:pt x="702070" y="1763330"/>
                  </a:lnTo>
                  <a:lnTo>
                    <a:pt x="698189" y="1719537"/>
                  </a:lnTo>
                  <a:lnTo>
                    <a:pt x="697524" y="1679335"/>
                  </a:lnTo>
                  <a:lnTo>
                    <a:pt x="698923" y="1644870"/>
                  </a:lnTo>
                  <a:lnTo>
                    <a:pt x="701230" y="1618284"/>
                  </a:lnTo>
                  <a:lnTo>
                    <a:pt x="703742" y="1557023"/>
                  </a:lnTo>
                  <a:lnTo>
                    <a:pt x="708908" y="1498426"/>
                  </a:lnTo>
                  <a:lnTo>
                    <a:pt x="716735" y="1442485"/>
                  </a:lnTo>
                  <a:lnTo>
                    <a:pt x="727231" y="1389194"/>
                  </a:lnTo>
                  <a:lnTo>
                    <a:pt x="740401" y="1338544"/>
                  </a:lnTo>
                  <a:lnTo>
                    <a:pt x="756254" y="1290531"/>
                  </a:lnTo>
                  <a:lnTo>
                    <a:pt x="774797" y="1245145"/>
                  </a:lnTo>
                  <a:lnTo>
                    <a:pt x="796044" y="1202366"/>
                  </a:lnTo>
                  <a:lnTo>
                    <a:pt x="819979" y="1162229"/>
                  </a:lnTo>
                  <a:lnTo>
                    <a:pt x="846632" y="1124685"/>
                  </a:lnTo>
                  <a:lnTo>
                    <a:pt x="876004" y="1089740"/>
                  </a:lnTo>
                  <a:lnTo>
                    <a:pt x="908100" y="1057389"/>
                  </a:lnTo>
                  <a:lnTo>
                    <a:pt x="947800" y="1023828"/>
                  </a:lnTo>
                  <a:lnTo>
                    <a:pt x="991025" y="993579"/>
                  </a:lnTo>
                  <a:lnTo>
                    <a:pt x="1037781" y="966636"/>
                  </a:lnTo>
                  <a:lnTo>
                    <a:pt x="1088077" y="942993"/>
                  </a:lnTo>
                  <a:lnTo>
                    <a:pt x="1141920" y="922642"/>
                  </a:lnTo>
                  <a:lnTo>
                    <a:pt x="1159442" y="922642"/>
                  </a:lnTo>
                  <a:lnTo>
                    <a:pt x="1155306" y="918248"/>
                  </a:lnTo>
                  <a:lnTo>
                    <a:pt x="1188699" y="908608"/>
                  </a:lnTo>
                  <a:lnTo>
                    <a:pt x="1146060" y="908608"/>
                  </a:lnTo>
                  <a:lnTo>
                    <a:pt x="1110168" y="874103"/>
                  </a:lnTo>
                  <a:lnTo>
                    <a:pt x="1072607" y="842119"/>
                  </a:lnTo>
                  <a:lnTo>
                    <a:pt x="1033569" y="812415"/>
                  </a:lnTo>
                  <a:lnTo>
                    <a:pt x="993246" y="784750"/>
                  </a:lnTo>
                  <a:lnTo>
                    <a:pt x="951830" y="758885"/>
                  </a:lnTo>
                  <a:lnTo>
                    <a:pt x="909514" y="734578"/>
                  </a:lnTo>
                  <a:lnTo>
                    <a:pt x="866491" y="711590"/>
                  </a:lnTo>
                  <a:lnTo>
                    <a:pt x="822951" y="689680"/>
                  </a:lnTo>
                  <a:lnTo>
                    <a:pt x="779087" y="668608"/>
                  </a:lnTo>
                  <a:lnTo>
                    <a:pt x="605382" y="588446"/>
                  </a:lnTo>
                  <a:lnTo>
                    <a:pt x="562589" y="567968"/>
                  </a:lnTo>
                  <a:lnTo>
                    <a:pt x="520049" y="546720"/>
                  </a:lnTo>
                  <a:lnTo>
                    <a:pt x="477903" y="524473"/>
                  </a:lnTo>
                  <a:lnTo>
                    <a:pt x="436293" y="500996"/>
                  </a:lnTo>
                  <a:lnTo>
                    <a:pt x="395359" y="476059"/>
                  </a:lnTo>
                  <a:lnTo>
                    <a:pt x="355244" y="449432"/>
                  </a:lnTo>
                  <a:lnTo>
                    <a:pt x="316090" y="420884"/>
                  </a:lnTo>
                  <a:lnTo>
                    <a:pt x="278037" y="390186"/>
                  </a:lnTo>
                  <a:lnTo>
                    <a:pt x="241226" y="357107"/>
                  </a:lnTo>
                  <a:lnTo>
                    <a:pt x="205801" y="321417"/>
                  </a:lnTo>
                  <a:lnTo>
                    <a:pt x="171901" y="282886"/>
                  </a:lnTo>
                  <a:lnTo>
                    <a:pt x="139669" y="241283"/>
                  </a:lnTo>
                  <a:lnTo>
                    <a:pt x="109246" y="196379"/>
                  </a:lnTo>
                  <a:lnTo>
                    <a:pt x="80774" y="147943"/>
                  </a:lnTo>
                  <a:lnTo>
                    <a:pt x="54394" y="95745"/>
                  </a:lnTo>
                  <a:lnTo>
                    <a:pt x="32826" y="49710"/>
                  </a:lnTo>
                  <a:lnTo>
                    <a:pt x="14522" y="3304"/>
                  </a:lnTo>
                  <a:lnTo>
                    <a:pt x="13457" y="0"/>
                  </a:lnTo>
                  <a:close/>
                </a:path>
                <a:path w="1529715" h="1994535">
                  <a:moveTo>
                    <a:pt x="1159442" y="922642"/>
                  </a:moveTo>
                  <a:lnTo>
                    <a:pt x="1141920" y="922642"/>
                  </a:lnTo>
                  <a:lnTo>
                    <a:pt x="1146740" y="927738"/>
                  </a:lnTo>
                  <a:lnTo>
                    <a:pt x="1151524" y="932891"/>
                  </a:lnTo>
                  <a:lnTo>
                    <a:pt x="1184503" y="979705"/>
                  </a:lnTo>
                  <a:lnTo>
                    <a:pt x="1205413" y="1019265"/>
                  </a:lnTo>
                  <a:lnTo>
                    <a:pt x="1223709" y="1061678"/>
                  </a:lnTo>
                  <a:lnTo>
                    <a:pt x="1239376" y="1106578"/>
                  </a:lnTo>
                  <a:lnTo>
                    <a:pt x="1252397" y="1153597"/>
                  </a:lnTo>
                  <a:lnTo>
                    <a:pt x="1262757" y="1202380"/>
                  </a:lnTo>
                  <a:lnTo>
                    <a:pt x="1270435" y="1252518"/>
                  </a:lnTo>
                  <a:lnTo>
                    <a:pt x="1275421" y="1303685"/>
                  </a:lnTo>
                  <a:lnTo>
                    <a:pt x="1277697" y="1355499"/>
                  </a:lnTo>
                  <a:lnTo>
                    <a:pt x="1277245" y="1407592"/>
                  </a:lnTo>
                  <a:lnTo>
                    <a:pt x="1274051" y="1459597"/>
                  </a:lnTo>
                  <a:lnTo>
                    <a:pt x="1268097" y="1511146"/>
                  </a:lnTo>
                  <a:lnTo>
                    <a:pt x="1259368" y="1561870"/>
                  </a:lnTo>
                  <a:lnTo>
                    <a:pt x="1247848" y="1611403"/>
                  </a:lnTo>
                  <a:lnTo>
                    <a:pt x="1233520" y="1659376"/>
                  </a:lnTo>
                  <a:lnTo>
                    <a:pt x="1216369" y="1705421"/>
                  </a:lnTo>
                  <a:lnTo>
                    <a:pt x="1196378" y="1749170"/>
                  </a:lnTo>
                  <a:lnTo>
                    <a:pt x="1176998" y="1784488"/>
                  </a:lnTo>
                  <a:lnTo>
                    <a:pt x="1153715" y="1820157"/>
                  </a:lnTo>
                  <a:lnTo>
                    <a:pt x="1126243" y="1855009"/>
                  </a:lnTo>
                  <a:lnTo>
                    <a:pt x="1094297" y="1887872"/>
                  </a:lnTo>
                  <a:lnTo>
                    <a:pt x="1057594" y="1917578"/>
                  </a:lnTo>
                  <a:lnTo>
                    <a:pt x="1015848" y="1942955"/>
                  </a:lnTo>
                  <a:lnTo>
                    <a:pt x="968777" y="1962833"/>
                  </a:lnTo>
                  <a:lnTo>
                    <a:pt x="916094" y="1976043"/>
                  </a:lnTo>
                  <a:lnTo>
                    <a:pt x="857516" y="1981415"/>
                  </a:lnTo>
                  <a:lnTo>
                    <a:pt x="947352" y="1981415"/>
                  </a:lnTo>
                  <a:lnTo>
                    <a:pt x="1021006" y="1954810"/>
                  </a:lnTo>
                  <a:lnTo>
                    <a:pt x="1064262" y="1928667"/>
                  </a:lnTo>
                  <a:lnTo>
                    <a:pt x="1102270" y="1898041"/>
                  </a:lnTo>
                  <a:lnTo>
                    <a:pt x="1135330" y="1864143"/>
                  </a:lnTo>
                  <a:lnTo>
                    <a:pt x="1163739" y="1828185"/>
                  </a:lnTo>
                  <a:lnTo>
                    <a:pt x="1187794" y="1791378"/>
                  </a:lnTo>
                  <a:lnTo>
                    <a:pt x="1207795" y="1754936"/>
                  </a:lnTo>
                  <a:lnTo>
                    <a:pt x="1227044" y="1713036"/>
                  </a:lnTo>
                  <a:lnTo>
                    <a:pt x="1243715" y="1669031"/>
                  </a:lnTo>
                  <a:lnTo>
                    <a:pt x="1257822" y="1623236"/>
                  </a:lnTo>
                  <a:lnTo>
                    <a:pt x="1269379" y="1575967"/>
                  </a:lnTo>
                  <a:lnTo>
                    <a:pt x="1278399" y="1527536"/>
                  </a:lnTo>
                  <a:lnTo>
                    <a:pt x="1284895" y="1478260"/>
                  </a:lnTo>
                  <a:lnTo>
                    <a:pt x="1288882" y="1428451"/>
                  </a:lnTo>
                  <a:lnTo>
                    <a:pt x="1290373" y="1378426"/>
                  </a:lnTo>
                  <a:lnTo>
                    <a:pt x="1289381" y="1328497"/>
                  </a:lnTo>
                  <a:lnTo>
                    <a:pt x="1285921" y="1278980"/>
                  </a:lnTo>
                  <a:lnTo>
                    <a:pt x="1280005" y="1230190"/>
                  </a:lnTo>
                  <a:lnTo>
                    <a:pt x="1271648" y="1182440"/>
                  </a:lnTo>
                  <a:lnTo>
                    <a:pt x="1260862" y="1136045"/>
                  </a:lnTo>
                  <a:lnTo>
                    <a:pt x="1247662" y="1091320"/>
                  </a:lnTo>
                  <a:lnTo>
                    <a:pt x="1232062" y="1048579"/>
                  </a:lnTo>
                  <a:lnTo>
                    <a:pt x="1214074" y="1008136"/>
                  </a:lnTo>
                  <a:lnTo>
                    <a:pt x="1193712" y="970307"/>
                  </a:lnTo>
                  <a:lnTo>
                    <a:pt x="1170990" y="935405"/>
                  </a:lnTo>
                  <a:lnTo>
                    <a:pt x="1160602" y="923874"/>
                  </a:lnTo>
                  <a:lnTo>
                    <a:pt x="1159442" y="922642"/>
                  </a:lnTo>
                  <a:close/>
                </a:path>
                <a:path w="1529715" h="1994535">
                  <a:moveTo>
                    <a:pt x="1529346" y="846136"/>
                  </a:moveTo>
                  <a:lnTo>
                    <a:pt x="1503061" y="849107"/>
                  </a:lnTo>
                  <a:lnTo>
                    <a:pt x="1445920" y="857745"/>
                  </a:lnTo>
                  <a:lnTo>
                    <a:pt x="1390869" y="861262"/>
                  </a:lnTo>
                  <a:lnTo>
                    <a:pt x="1337828" y="866769"/>
                  </a:lnTo>
                  <a:lnTo>
                    <a:pt x="1286813" y="874261"/>
                  </a:lnTo>
                  <a:lnTo>
                    <a:pt x="1237836" y="883735"/>
                  </a:lnTo>
                  <a:lnTo>
                    <a:pt x="1190914" y="895185"/>
                  </a:lnTo>
                  <a:lnTo>
                    <a:pt x="1146060" y="908608"/>
                  </a:lnTo>
                  <a:lnTo>
                    <a:pt x="1188699" y="908608"/>
                  </a:lnTo>
                  <a:lnTo>
                    <a:pt x="1198827" y="905685"/>
                  </a:lnTo>
                  <a:lnTo>
                    <a:pt x="1244376" y="894968"/>
                  </a:lnTo>
                  <a:lnTo>
                    <a:pt x="1291955" y="886096"/>
                  </a:lnTo>
                  <a:lnTo>
                    <a:pt x="1341563" y="879064"/>
                  </a:lnTo>
                  <a:lnTo>
                    <a:pt x="1393202" y="873869"/>
                  </a:lnTo>
                  <a:lnTo>
                    <a:pt x="1446872" y="870508"/>
                  </a:lnTo>
                  <a:lnTo>
                    <a:pt x="1447660" y="870432"/>
                  </a:lnTo>
                  <a:lnTo>
                    <a:pt x="1512641" y="860780"/>
                  </a:lnTo>
                  <a:lnTo>
                    <a:pt x="1529346" y="859041"/>
                  </a:lnTo>
                  <a:lnTo>
                    <a:pt x="1529346" y="846136"/>
                  </a:lnTo>
                  <a:close/>
                </a:path>
              </a:pathLst>
            </a:custGeom>
            <a:solidFill>
              <a:srgbClr val="15747C"/>
            </a:solidFill>
          </p:spPr>
          <p:txBody>
            <a:bodyPr wrap="square" lIns="0" tIns="0" rIns="0" bIns="0" rtlCol="0"/>
            <a:lstStyle/>
            <a:p>
              <a:endParaRPr/>
            </a:p>
          </p:txBody>
        </p:sp>
      </p:grpSp>
      <p:sp>
        <p:nvSpPr>
          <p:cNvPr id="35" name="object 35"/>
          <p:cNvSpPr txBox="1">
            <a:spLocks noGrp="1"/>
          </p:cNvSpPr>
          <p:nvPr>
            <p:ph type="title"/>
          </p:nvPr>
        </p:nvSpPr>
        <p:spPr>
          <a:xfrm>
            <a:off x="2153948" y="330366"/>
            <a:ext cx="7482741" cy="594393"/>
          </a:xfrm>
          <a:prstGeom prst="rect">
            <a:avLst/>
          </a:prstGeom>
        </p:spPr>
        <p:txBody>
          <a:bodyPr vert="horz" wrap="square" lIns="0" tIns="161925" rIns="0" bIns="0" rtlCol="0" anchor="t">
            <a:spAutoFit/>
          </a:bodyPr>
          <a:lstStyle/>
          <a:p>
            <a:pPr algn="ctr">
              <a:spcBef>
                <a:spcPts val="1275"/>
              </a:spcBef>
              <a:tabLst>
                <a:tab pos="1569085" algn="l"/>
                <a:tab pos="3059430" algn="l"/>
              </a:tabLst>
            </a:pPr>
            <a:r>
              <a:rPr lang="es-EC" sz="2800" spc="10" dirty="0">
                <a:solidFill>
                  <a:srgbClr val="15747C"/>
                </a:solidFill>
              </a:rPr>
              <a:t>PRUEBA DE CONCEPTO</a:t>
            </a:r>
            <a:endParaRPr lang="en-US" dirty="0"/>
          </a:p>
        </p:txBody>
      </p:sp>
      <p:sp>
        <p:nvSpPr>
          <p:cNvPr id="24" name="Forma libre: forma 23">
            <a:extLst>
              <a:ext uri="{FF2B5EF4-FFF2-40B4-BE49-F238E27FC236}">
                <a16:creationId xmlns:a16="http://schemas.microsoft.com/office/drawing/2014/main" id="{B1DC70E6-F477-B802-4CDD-702D2F29C528}"/>
              </a:ext>
            </a:extLst>
          </p:cNvPr>
          <p:cNvSpPr/>
          <p:nvPr/>
        </p:nvSpPr>
        <p:spPr>
          <a:xfrm>
            <a:off x="860752" y="1321021"/>
            <a:ext cx="10058400" cy="541483"/>
          </a:xfrm>
          <a:custGeom>
            <a:avLst/>
            <a:gdLst>
              <a:gd name="connsiteX0" fmla="*/ 0 w 671710"/>
              <a:gd name="connsiteY0" fmla="*/ 67171 h 2598208"/>
              <a:gd name="connsiteX1" fmla="*/ 67171 w 671710"/>
              <a:gd name="connsiteY1" fmla="*/ 0 h 2598208"/>
              <a:gd name="connsiteX2" fmla="*/ 604539 w 671710"/>
              <a:gd name="connsiteY2" fmla="*/ 0 h 2598208"/>
              <a:gd name="connsiteX3" fmla="*/ 671710 w 671710"/>
              <a:gd name="connsiteY3" fmla="*/ 67171 h 2598208"/>
              <a:gd name="connsiteX4" fmla="*/ 671710 w 671710"/>
              <a:gd name="connsiteY4" fmla="*/ 2531037 h 2598208"/>
              <a:gd name="connsiteX5" fmla="*/ 604539 w 671710"/>
              <a:gd name="connsiteY5" fmla="*/ 2598208 h 2598208"/>
              <a:gd name="connsiteX6" fmla="*/ 67171 w 671710"/>
              <a:gd name="connsiteY6" fmla="*/ 2598208 h 2598208"/>
              <a:gd name="connsiteX7" fmla="*/ 0 w 671710"/>
              <a:gd name="connsiteY7" fmla="*/ 2531037 h 2598208"/>
              <a:gd name="connsiteX8" fmla="*/ 0 w 671710"/>
              <a:gd name="connsiteY8" fmla="*/ 67171 h 259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1710" h="2598208">
                <a:moveTo>
                  <a:pt x="0" y="67171"/>
                </a:moveTo>
                <a:cubicBezTo>
                  <a:pt x="0" y="30073"/>
                  <a:pt x="30073" y="0"/>
                  <a:pt x="67171" y="0"/>
                </a:cubicBezTo>
                <a:lnTo>
                  <a:pt x="604539" y="0"/>
                </a:lnTo>
                <a:cubicBezTo>
                  <a:pt x="641637" y="0"/>
                  <a:pt x="671710" y="30073"/>
                  <a:pt x="671710" y="67171"/>
                </a:cubicBezTo>
                <a:lnTo>
                  <a:pt x="671710" y="2531037"/>
                </a:lnTo>
                <a:cubicBezTo>
                  <a:pt x="671710" y="2568135"/>
                  <a:pt x="641637" y="2598208"/>
                  <a:pt x="604539" y="2598208"/>
                </a:cubicBezTo>
                <a:lnTo>
                  <a:pt x="67171" y="2598208"/>
                </a:lnTo>
                <a:cubicBezTo>
                  <a:pt x="30073" y="2598208"/>
                  <a:pt x="0" y="2568135"/>
                  <a:pt x="0" y="2531037"/>
                </a:cubicBezTo>
                <a:lnTo>
                  <a:pt x="0" y="67171"/>
                </a:lnTo>
                <a:close/>
              </a:path>
            </a:pathLst>
          </a:custGeom>
          <a:solidFill>
            <a:srgbClr val="F4933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964" tIns="53964" rIns="53964" bIns="53964" numCol="1" spcCol="1270" anchor="ctr" anchorCtr="0">
            <a:noAutofit/>
          </a:bodyPr>
          <a:lstStyle/>
          <a:p>
            <a:pPr marL="0" lvl="0" indent="0" algn="ctr" defTabSz="400050">
              <a:lnSpc>
                <a:spcPct val="90000"/>
              </a:lnSpc>
              <a:spcBef>
                <a:spcPct val="0"/>
              </a:spcBef>
              <a:spcAft>
                <a:spcPct val="35000"/>
              </a:spcAft>
              <a:buNone/>
            </a:pPr>
            <a:r>
              <a:rPr lang="es-EC" sz="1600" kern="1200" dirty="0"/>
              <a:t>Descripción del servicio o producto </a:t>
            </a:r>
          </a:p>
        </p:txBody>
      </p:sp>
      <p:sp>
        <p:nvSpPr>
          <p:cNvPr id="25" name="Forma libre: forma 24">
            <a:extLst>
              <a:ext uri="{FF2B5EF4-FFF2-40B4-BE49-F238E27FC236}">
                <a16:creationId xmlns:a16="http://schemas.microsoft.com/office/drawing/2014/main" id="{950A3748-EDC3-D369-26FF-DE40D73FA469}"/>
              </a:ext>
            </a:extLst>
          </p:cNvPr>
          <p:cNvSpPr/>
          <p:nvPr/>
        </p:nvSpPr>
        <p:spPr>
          <a:xfrm>
            <a:off x="838293" y="1994574"/>
            <a:ext cx="4572000" cy="457200"/>
          </a:xfrm>
          <a:custGeom>
            <a:avLst/>
            <a:gdLst>
              <a:gd name="connsiteX0" fmla="*/ 0 w 2856114"/>
              <a:gd name="connsiteY0" fmla="*/ 259821 h 2598208"/>
              <a:gd name="connsiteX1" fmla="*/ 259821 w 2856114"/>
              <a:gd name="connsiteY1" fmla="*/ 0 h 2598208"/>
              <a:gd name="connsiteX2" fmla="*/ 2596293 w 2856114"/>
              <a:gd name="connsiteY2" fmla="*/ 0 h 2598208"/>
              <a:gd name="connsiteX3" fmla="*/ 2856114 w 2856114"/>
              <a:gd name="connsiteY3" fmla="*/ 259821 h 2598208"/>
              <a:gd name="connsiteX4" fmla="*/ 2856114 w 2856114"/>
              <a:gd name="connsiteY4" fmla="*/ 2338387 h 2598208"/>
              <a:gd name="connsiteX5" fmla="*/ 2596293 w 2856114"/>
              <a:gd name="connsiteY5" fmla="*/ 2598208 h 2598208"/>
              <a:gd name="connsiteX6" fmla="*/ 259821 w 2856114"/>
              <a:gd name="connsiteY6" fmla="*/ 2598208 h 2598208"/>
              <a:gd name="connsiteX7" fmla="*/ 0 w 2856114"/>
              <a:gd name="connsiteY7" fmla="*/ 2338387 h 2598208"/>
              <a:gd name="connsiteX8" fmla="*/ 0 w 2856114"/>
              <a:gd name="connsiteY8" fmla="*/ 259821 h 259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56114" h="2598208">
                <a:moveTo>
                  <a:pt x="0" y="259821"/>
                </a:moveTo>
                <a:cubicBezTo>
                  <a:pt x="0" y="116326"/>
                  <a:pt x="116326" y="0"/>
                  <a:pt x="259821" y="0"/>
                </a:cubicBezTo>
                <a:lnTo>
                  <a:pt x="2596293" y="0"/>
                </a:lnTo>
                <a:cubicBezTo>
                  <a:pt x="2739788" y="0"/>
                  <a:pt x="2856114" y="116326"/>
                  <a:pt x="2856114" y="259821"/>
                </a:cubicBezTo>
                <a:lnTo>
                  <a:pt x="2856114" y="2338387"/>
                </a:lnTo>
                <a:cubicBezTo>
                  <a:pt x="2856114" y="2481882"/>
                  <a:pt x="2739788" y="2598208"/>
                  <a:pt x="2596293" y="2598208"/>
                </a:cubicBezTo>
                <a:lnTo>
                  <a:pt x="259821" y="2598208"/>
                </a:lnTo>
                <a:cubicBezTo>
                  <a:pt x="116326" y="2598208"/>
                  <a:pt x="0" y="2481882"/>
                  <a:pt x="0" y="2338387"/>
                </a:cubicBezTo>
                <a:lnTo>
                  <a:pt x="0" y="259821"/>
                </a:lnTo>
                <a:close/>
              </a:path>
            </a:pathLst>
          </a:custGeom>
          <a:solidFill>
            <a:schemeClr val="accent4">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0389" tIns="110389" rIns="110389" bIns="110389" numCol="1" spcCol="1270" anchor="ctr" anchorCtr="0">
            <a:noAutofit/>
          </a:bodyPr>
          <a:lstStyle/>
          <a:p>
            <a:pPr marL="0" lvl="0" indent="0" algn="ctr" defTabSz="400050">
              <a:lnSpc>
                <a:spcPct val="90000"/>
              </a:lnSpc>
              <a:spcBef>
                <a:spcPct val="0"/>
              </a:spcBef>
              <a:spcAft>
                <a:spcPct val="35000"/>
              </a:spcAft>
              <a:buNone/>
            </a:pPr>
            <a:r>
              <a:rPr lang="es-EC" sz="1600" kern="1200" dirty="0"/>
              <a:t>Relevancia</a:t>
            </a:r>
          </a:p>
        </p:txBody>
      </p:sp>
      <p:sp>
        <p:nvSpPr>
          <p:cNvPr id="30" name="Forma libre: forma 29">
            <a:extLst>
              <a:ext uri="{FF2B5EF4-FFF2-40B4-BE49-F238E27FC236}">
                <a16:creationId xmlns:a16="http://schemas.microsoft.com/office/drawing/2014/main" id="{37217C23-847D-3515-EED2-1EA100591953}"/>
              </a:ext>
            </a:extLst>
          </p:cNvPr>
          <p:cNvSpPr/>
          <p:nvPr/>
        </p:nvSpPr>
        <p:spPr>
          <a:xfrm>
            <a:off x="3204418" y="3727399"/>
            <a:ext cx="2103120" cy="1097280"/>
          </a:xfrm>
          <a:custGeom>
            <a:avLst/>
            <a:gdLst>
              <a:gd name="connsiteX0" fmla="*/ 0 w 671710"/>
              <a:gd name="connsiteY0" fmla="*/ 67171 h 2598208"/>
              <a:gd name="connsiteX1" fmla="*/ 67171 w 671710"/>
              <a:gd name="connsiteY1" fmla="*/ 0 h 2598208"/>
              <a:gd name="connsiteX2" fmla="*/ 604539 w 671710"/>
              <a:gd name="connsiteY2" fmla="*/ 0 h 2598208"/>
              <a:gd name="connsiteX3" fmla="*/ 671710 w 671710"/>
              <a:gd name="connsiteY3" fmla="*/ 67171 h 2598208"/>
              <a:gd name="connsiteX4" fmla="*/ 671710 w 671710"/>
              <a:gd name="connsiteY4" fmla="*/ 2531037 h 2598208"/>
              <a:gd name="connsiteX5" fmla="*/ 604539 w 671710"/>
              <a:gd name="connsiteY5" fmla="*/ 2598208 h 2598208"/>
              <a:gd name="connsiteX6" fmla="*/ 67171 w 671710"/>
              <a:gd name="connsiteY6" fmla="*/ 2598208 h 2598208"/>
              <a:gd name="connsiteX7" fmla="*/ 0 w 671710"/>
              <a:gd name="connsiteY7" fmla="*/ 2531037 h 2598208"/>
              <a:gd name="connsiteX8" fmla="*/ 0 w 671710"/>
              <a:gd name="connsiteY8" fmla="*/ 67171 h 259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1710" h="2598208">
                <a:moveTo>
                  <a:pt x="0" y="67171"/>
                </a:moveTo>
                <a:cubicBezTo>
                  <a:pt x="0" y="30073"/>
                  <a:pt x="30073" y="0"/>
                  <a:pt x="67171" y="0"/>
                </a:cubicBezTo>
                <a:lnTo>
                  <a:pt x="604539" y="0"/>
                </a:lnTo>
                <a:cubicBezTo>
                  <a:pt x="641637" y="0"/>
                  <a:pt x="671710" y="30073"/>
                  <a:pt x="671710" y="67171"/>
                </a:cubicBezTo>
                <a:lnTo>
                  <a:pt x="671710" y="2531037"/>
                </a:lnTo>
                <a:cubicBezTo>
                  <a:pt x="671710" y="2568135"/>
                  <a:pt x="641637" y="2598208"/>
                  <a:pt x="604539" y="2598208"/>
                </a:cubicBezTo>
                <a:lnTo>
                  <a:pt x="67171" y="2598208"/>
                </a:lnTo>
                <a:cubicBezTo>
                  <a:pt x="30073" y="2598208"/>
                  <a:pt x="0" y="2568135"/>
                  <a:pt x="0" y="2531037"/>
                </a:cubicBezTo>
                <a:lnTo>
                  <a:pt x="0" y="67171"/>
                </a:lnTo>
                <a:close/>
              </a:path>
            </a:pathLst>
          </a:custGeom>
          <a:solidFill>
            <a:schemeClr val="accent4">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534" tIns="42534" rIns="42534" bIns="42534" numCol="1" spcCol="1270" anchor="ctr" anchorCtr="0">
            <a:noAutofit/>
          </a:bodyPr>
          <a:lstStyle/>
          <a:p>
            <a:pPr marL="0" lvl="0" indent="0" algn="ctr" defTabSz="266700">
              <a:lnSpc>
                <a:spcPct val="90000"/>
              </a:lnSpc>
              <a:spcBef>
                <a:spcPct val="0"/>
              </a:spcBef>
              <a:spcAft>
                <a:spcPct val="35000"/>
              </a:spcAft>
              <a:buNone/>
            </a:pPr>
            <a:r>
              <a:rPr lang="es-EC" sz="1400" kern="1200" dirty="0">
                <a:solidFill>
                  <a:schemeClr val="tx1"/>
                </a:solidFill>
              </a:rPr>
              <a:t>Cuál es el valor agregado del programa a los servicios ya existentes</a:t>
            </a:r>
          </a:p>
        </p:txBody>
      </p:sp>
      <p:sp>
        <p:nvSpPr>
          <p:cNvPr id="31" name="Forma libre: forma 30">
            <a:extLst>
              <a:ext uri="{FF2B5EF4-FFF2-40B4-BE49-F238E27FC236}">
                <a16:creationId xmlns:a16="http://schemas.microsoft.com/office/drawing/2014/main" id="{23B5C808-3F97-D131-9A2F-B466DF9E8BB9}"/>
              </a:ext>
            </a:extLst>
          </p:cNvPr>
          <p:cNvSpPr/>
          <p:nvPr/>
        </p:nvSpPr>
        <p:spPr>
          <a:xfrm>
            <a:off x="6265254" y="1983607"/>
            <a:ext cx="4572000" cy="457200"/>
          </a:xfrm>
          <a:custGeom>
            <a:avLst/>
            <a:gdLst>
              <a:gd name="connsiteX0" fmla="*/ 0 w 3584249"/>
              <a:gd name="connsiteY0" fmla="*/ 259821 h 2598208"/>
              <a:gd name="connsiteX1" fmla="*/ 259821 w 3584249"/>
              <a:gd name="connsiteY1" fmla="*/ 0 h 2598208"/>
              <a:gd name="connsiteX2" fmla="*/ 3324428 w 3584249"/>
              <a:gd name="connsiteY2" fmla="*/ 0 h 2598208"/>
              <a:gd name="connsiteX3" fmla="*/ 3584249 w 3584249"/>
              <a:gd name="connsiteY3" fmla="*/ 259821 h 2598208"/>
              <a:gd name="connsiteX4" fmla="*/ 3584249 w 3584249"/>
              <a:gd name="connsiteY4" fmla="*/ 2338387 h 2598208"/>
              <a:gd name="connsiteX5" fmla="*/ 3324428 w 3584249"/>
              <a:gd name="connsiteY5" fmla="*/ 2598208 h 2598208"/>
              <a:gd name="connsiteX6" fmla="*/ 259821 w 3584249"/>
              <a:gd name="connsiteY6" fmla="*/ 2598208 h 2598208"/>
              <a:gd name="connsiteX7" fmla="*/ 0 w 3584249"/>
              <a:gd name="connsiteY7" fmla="*/ 2338387 h 2598208"/>
              <a:gd name="connsiteX8" fmla="*/ 0 w 3584249"/>
              <a:gd name="connsiteY8" fmla="*/ 259821 h 259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84249" h="2598208">
                <a:moveTo>
                  <a:pt x="0" y="259821"/>
                </a:moveTo>
                <a:cubicBezTo>
                  <a:pt x="0" y="116326"/>
                  <a:pt x="116326" y="0"/>
                  <a:pt x="259821" y="0"/>
                </a:cubicBezTo>
                <a:lnTo>
                  <a:pt x="3324428" y="0"/>
                </a:lnTo>
                <a:cubicBezTo>
                  <a:pt x="3467923" y="0"/>
                  <a:pt x="3584249" y="116326"/>
                  <a:pt x="3584249" y="259821"/>
                </a:cubicBezTo>
                <a:lnTo>
                  <a:pt x="3584249" y="2338387"/>
                </a:lnTo>
                <a:cubicBezTo>
                  <a:pt x="3584249" y="2481882"/>
                  <a:pt x="3467923" y="2598208"/>
                  <a:pt x="3324428" y="2598208"/>
                </a:cubicBezTo>
                <a:lnTo>
                  <a:pt x="259821" y="2598208"/>
                </a:lnTo>
                <a:cubicBezTo>
                  <a:pt x="116326" y="2598208"/>
                  <a:pt x="0" y="2481882"/>
                  <a:pt x="0" y="2338387"/>
                </a:cubicBezTo>
                <a:lnTo>
                  <a:pt x="0" y="259821"/>
                </a:lnTo>
                <a:close/>
              </a:path>
            </a:pathLst>
          </a:custGeom>
          <a:solidFill>
            <a:schemeClr val="accent5">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0389" tIns="110389" rIns="110389" bIns="110389" numCol="1" spcCol="1270" anchor="ctr" anchorCtr="0">
            <a:noAutofit/>
          </a:bodyPr>
          <a:lstStyle/>
          <a:p>
            <a:pPr marL="0" lvl="0" indent="0" algn="ctr" defTabSz="400050">
              <a:lnSpc>
                <a:spcPct val="90000"/>
              </a:lnSpc>
              <a:spcBef>
                <a:spcPct val="0"/>
              </a:spcBef>
              <a:spcAft>
                <a:spcPct val="35000"/>
              </a:spcAft>
              <a:buNone/>
            </a:pPr>
            <a:r>
              <a:rPr lang="es-EC" sz="1600" kern="1200" dirty="0"/>
              <a:t>Metodología</a:t>
            </a:r>
          </a:p>
        </p:txBody>
      </p:sp>
      <p:sp>
        <p:nvSpPr>
          <p:cNvPr id="32" name="Forma libre: forma 31">
            <a:extLst>
              <a:ext uri="{FF2B5EF4-FFF2-40B4-BE49-F238E27FC236}">
                <a16:creationId xmlns:a16="http://schemas.microsoft.com/office/drawing/2014/main" id="{9E02CC8B-5CD1-7F96-1BAB-F3E63FC92480}"/>
              </a:ext>
            </a:extLst>
          </p:cNvPr>
          <p:cNvSpPr/>
          <p:nvPr/>
        </p:nvSpPr>
        <p:spPr>
          <a:xfrm>
            <a:off x="6356932" y="2498910"/>
            <a:ext cx="2103120" cy="1097280"/>
          </a:xfrm>
          <a:custGeom>
            <a:avLst/>
            <a:gdLst>
              <a:gd name="connsiteX0" fmla="*/ 0 w 671710"/>
              <a:gd name="connsiteY0" fmla="*/ 67171 h 2598208"/>
              <a:gd name="connsiteX1" fmla="*/ 67171 w 671710"/>
              <a:gd name="connsiteY1" fmla="*/ 0 h 2598208"/>
              <a:gd name="connsiteX2" fmla="*/ 604539 w 671710"/>
              <a:gd name="connsiteY2" fmla="*/ 0 h 2598208"/>
              <a:gd name="connsiteX3" fmla="*/ 671710 w 671710"/>
              <a:gd name="connsiteY3" fmla="*/ 67171 h 2598208"/>
              <a:gd name="connsiteX4" fmla="*/ 671710 w 671710"/>
              <a:gd name="connsiteY4" fmla="*/ 2531037 h 2598208"/>
              <a:gd name="connsiteX5" fmla="*/ 604539 w 671710"/>
              <a:gd name="connsiteY5" fmla="*/ 2598208 h 2598208"/>
              <a:gd name="connsiteX6" fmla="*/ 67171 w 671710"/>
              <a:gd name="connsiteY6" fmla="*/ 2598208 h 2598208"/>
              <a:gd name="connsiteX7" fmla="*/ 0 w 671710"/>
              <a:gd name="connsiteY7" fmla="*/ 2531037 h 2598208"/>
              <a:gd name="connsiteX8" fmla="*/ 0 w 671710"/>
              <a:gd name="connsiteY8" fmla="*/ 67171 h 259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1710" h="2598208">
                <a:moveTo>
                  <a:pt x="0" y="67171"/>
                </a:moveTo>
                <a:cubicBezTo>
                  <a:pt x="0" y="30073"/>
                  <a:pt x="30073" y="0"/>
                  <a:pt x="67171" y="0"/>
                </a:cubicBezTo>
                <a:lnTo>
                  <a:pt x="604539" y="0"/>
                </a:lnTo>
                <a:cubicBezTo>
                  <a:pt x="641637" y="0"/>
                  <a:pt x="671710" y="30073"/>
                  <a:pt x="671710" y="67171"/>
                </a:cubicBezTo>
                <a:lnTo>
                  <a:pt x="671710" y="2531037"/>
                </a:lnTo>
                <a:cubicBezTo>
                  <a:pt x="671710" y="2568135"/>
                  <a:pt x="641637" y="2598208"/>
                  <a:pt x="604539" y="2598208"/>
                </a:cubicBezTo>
                <a:lnTo>
                  <a:pt x="67171" y="2598208"/>
                </a:lnTo>
                <a:cubicBezTo>
                  <a:pt x="30073" y="2598208"/>
                  <a:pt x="0" y="2568135"/>
                  <a:pt x="0" y="2531037"/>
                </a:cubicBezTo>
                <a:lnTo>
                  <a:pt x="0" y="67171"/>
                </a:lnTo>
                <a:close/>
              </a:path>
            </a:pathLst>
          </a:custGeom>
          <a:solidFill>
            <a:schemeClr val="accent5">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534" tIns="42534" rIns="42534" bIns="42534" numCol="1" spcCol="1270" anchor="ctr" anchorCtr="0">
            <a:noAutofit/>
          </a:bodyPr>
          <a:lstStyle/>
          <a:p>
            <a:pPr marL="0" lvl="0" indent="0" algn="ctr" defTabSz="266700">
              <a:lnSpc>
                <a:spcPct val="90000"/>
              </a:lnSpc>
              <a:spcBef>
                <a:spcPct val="0"/>
              </a:spcBef>
              <a:spcAft>
                <a:spcPct val="35000"/>
              </a:spcAft>
              <a:buNone/>
            </a:pPr>
            <a:r>
              <a:rPr lang="es-EC" sz="1400" kern="1200" dirty="0">
                <a:solidFill>
                  <a:schemeClr val="tx1"/>
                </a:solidFill>
              </a:rPr>
              <a:t>Cuales son las principales actividades del servicio</a:t>
            </a:r>
          </a:p>
        </p:txBody>
      </p:sp>
      <p:sp>
        <p:nvSpPr>
          <p:cNvPr id="33" name="Forma libre: forma 32">
            <a:extLst>
              <a:ext uri="{FF2B5EF4-FFF2-40B4-BE49-F238E27FC236}">
                <a16:creationId xmlns:a16="http://schemas.microsoft.com/office/drawing/2014/main" id="{14FDDC30-2854-A5ED-67C9-4268E761B246}"/>
              </a:ext>
            </a:extLst>
          </p:cNvPr>
          <p:cNvSpPr/>
          <p:nvPr/>
        </p:nvSpPr>
        <p:spPr>
          <a:xfrm>
            <a:off x="8599296" y="2498910"/>
            <a:ext cx="2103120" cy="1097280"/>
          </a:xfrm>
          <a:custGeom>
            <a:avLst/>
            <a:gdLst>
              <a:gd name="connsiteX0" fmla="*/ 0 w 671710"/>
              <a:gd name="connsiteY0" fmla="*/ 67171 h 2598208"/>
              <a:gd name="connsiteX1" fmla="*/ 67171 w 671710"/>
              <a:gd name="connsiteY1" fmla="*/ 0 h 2598208"/>
              <a:gd name="connsiteX2" fmla="*/ 604539 w 671710"/>
              <a:gd name="connsiteY2" fmla="*/ 0 h 2598208"/>
              <a:gd name="connsiteX3" fmla="*/ 671710 w 671710"/>
              <a:gd name="connsiteY3" fmla="*/ 67171 h 2598208"/>
              <a:gd name="connsiteX4" fmla="*/ 671710 w 671710"/>
              <a:gd name="connsiteY4" fmla="*/ 2531037 h 2598208"/>
              <a:gd name="connsiteX5" fmla="*/ 604539 w 671710"/>
              <a:gd name="connsiteY5" fmla="*/ 2598208 h 2598208"/>
              <a:gd name="connsiteX6" fmla="*/ 67171 w 671710"/>
              <a:gd name="connsiteY6" fmla="*/ 2598208 h 2598208"/>
              <a:gd name="connsiteX7" fmla="*/ 0 w 671710"/>
              <a:gd name="connsiteY7" fmla="*/ 2531037 h 2598208"/>
              <a:gd name="connsiteX8" fmla="*/ 0 w 671710"/>
              <a:gd name="connsiteY8" fmla="*/ 67171 h 259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1710" h="2598208">
                <a:moveTo>
                  <a:pt x="0" y="67171"/>
                </a:moveTo>
                <a:cubicBezTo>
                  <a:pt x="0" y="30073"/>
                  <a:pt x="30073" y="0"/>
                  <a:pt x="67171" y="0"/>
                </a:cubicBezTo>
                <a:lnTo>
                  <a:pt x="604539" y="0"/>
                </a:lnTo>
                <a:cubicBezTo>
                  <a:pt x="641637" y="0"/>
                  <a:pt x="671710" y="30073"/>
                  <a:pt x="671710" y="67171"/>
                </a:cubicBezTo>
                <a:lnTo>
                  <a:pt x="671710" y="2531037"/>
                </a:lnTo>
                <a:cubicBezTo>
                  <a:pt x="671710" y="2568135"/>
                  <a:pt x="641637" y="2598208"/>
                  <a:pt x="604539" y="2598208"/>
                </a:cubicBezTo>
                <a:lnTo>
                  <a:pt x="67171" y="2598208"/>
                </a:lnTo>
                <a:cubicBezTo>
                  <a:pt x="30073" y="2598208"/>
                  <a:pt x="0" y="2568135"/>
                  <a:pt x="0" y="2531037"/>
                </a:cubicBezTo>
                <a:lnTo>
                  <a:pt x="0" y="67171"/>
                </a:lnTo>
                <a:close/>
              </a:path>
            </a:pathLst>
          </a:custGeom>
          <a:solidFill>
            <a:schemeClr val="accent5">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534" tIns="42534" rIns="42534" bIns="42534" numCol="1" spcCol="1270" anchor="ctr" anchorCtr="0">
            <a:noAutofit/>
          </a:bodyPr>
          <a:lstStyle/>
          <a:p>
            <a:pPr marL="0" lvl="0" indent="0" algn="ctr" defTabSz="266700">
              <a:lnSpc>
                <a:spcPct val="90000"/>
              </a:lnSpc>
              <a:spcBef>
                <a:spcPct val="0"/>
              </a:spcBef>
              <a:spcAft>
                <a:spcPct val="35000"/>
              </a:spcAft>
              <a:buNone/>
            </a:pPr>
            <a:r>
              <a:rPr lang="es-EC" sz="1400" kern="1200" dirty="0">
                <a:solidFill>
                  <a:schemeClr val="tx1"/>
                </a:solidFill>
              </a:rPr>
              <a:t>Cuál es el proceso de ejecución del servicio</a:t>
            </a:r>
          </a:p>
        </p:txBody>
      </p:sp>
      <p:sp>
        <p:nvSpPr>
          <p:cNvPr id="34" name="Forma libre: forma 33">
            <a:extLst>
              <a:ext uri="{FF2B5EF4-FFF2-40B4-BE49-F238E27FC236}">
                <a16:creationId xmlns:a16="http://schemas.microsoft.com/office/drawing/2014/main" id="{90B18F61-1DC6-284B-F25E-D0A5934868C2}"/>
              </a:ext>
            </a:extLst>
          </p:cNvPr>
          <p:cNvSpPr/>
          <p:nvPr/>
        </p:nvSpPr>
        <p:spPr>
          <a:xfrm>
            <a:off x="6397636" y="3688323"/>
            <a:ext cx="2103120" cy="1097280"/>
          </a:xfrm>
          <a:custGeom>
            <a:avLst/>
            <a:gdLst>
              <a:gd name="connsiteX0" fmla="*/ 0 w 671710"/>
              <a:gd name="connsiteY0" fmla="*/ 67171 h 2598208"/>
              <a:gd name="connsiteX1" fmla="*/ 67171 w 671710"/>
              <a:gd name="connsiteY1" fmla="*/ 0 h 2598208"/>
              <a:gd name="connsiteX2" fmla="*/ 604539 w 671710"/>
              <a:gd name="connsiteY2" fmla="*/ 0 h 2598208"/>
              <a:gd name="connsiteX3" fmla="*/ 671710 w 671710"/>
              <a:gd name="connsiteY3" fmla="*/ 67171 h 2598208"/>
              <a:gd name="connsiteX4" fmla="*/ 671710 w 671710"/>
              <a:gd name="connsiteY4" fmla="*/ 2531037 h 2598208"/>
              <a:gd name="connsiteX5" fmla="*/ 604539 w 671710"/>
              <a:gd name="connsiteY5" fmla="*/ 2598208 h 2598208"/>
              <a:gd name="connsiteX6" fmla="*/ 67171 w 671710"/>
              <a:gd name="connsiteY6" fmla="*/ 2598208 h 2598208"/>
              <a:gd name="connsiteX7" fmla="*/ 0 w 671710"/>
              <a:gd name="connsiteY7" fmla="*/ 2531037 h 2598208"/>
              <a:gd name="connsiteX8" fmla="*/ 0 w 671710"/>
              <a:gd name="connsiteY8" fmla="*/ 67171 h 259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1710" h="2598208">
                <a:moveTo>
                  <a:pt x="0" y="67171"/>
                </a:moveTo>
                <a:cubicBezTo>
                  <a:pt x="0" y="30073"/>
                  <a:pt x="30073" y="0"/>
                  <a:pt x="67171" y="0"/>
                </a:cubicBezTo>
                <a:lnTo>
                  <a:pt x="604539" y="0"/>
                </a:lnTo>
                <a:cubicBezTo>
                  <a:pt x="641637" y="0"/>
                  <a:pt x="671710" y="30073"/>
                  <a:pt x="671710" y="67171"/>
                </a:cubicBezTo>
                <a:lnTo>
                  <a:pt x="671710" y="2531037"/>
                </a:lnTo>
                <a:cubicBezTo>
                  <a:pt x="671710" y="2568135"/>
                  <a:pt x="641637" y="2598208"/>
                  <a:pt x="604539" y="2598208"/>
                </a:cubicBezTo>
                <a:lnTo>
                  <a:pt x="67171" y="2598208"/>
                </a:lnTo>
                <a:cubicBezTo>
                  <a:pt x="30073" y="2598208"/>
                  <a:pt x="0" y="2568135"/>
                  <a:pt x="0" y="2531037"/>
                </a:cubicBezTo>
                <a:lnTo>
                  <a:pt x="0" y="67171"/>
                </a:lnTo>
                <a:close/>
              </a:path>
            </a:pathLst>
          </a:custGeom>
          <a:solidFill>
            <a:schemeClr val="accent5">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534" tIns="42534" rIns="42534" bIns="42534" numCol="1" spcCol="1270" anchor="ctr" anchorCtr="0">
            <a:noAutofit/>
          </a:bodyPr>
          <a:lstStyle/>
          <a:p>
            <a:pPr marL="0" lvl="0" indent="0" algn="ctr" defTabSz="266700">
              <a:lnSpc>
                <a:spcPct val="90000"/>
              </a:lnSpc>
              <a:spcBef>
                <a:spcPct val="0"/>
              </a:spcBef>
              <a:spcAft>
                <a:spcPct val="35000"/>
              </a:spcAft>
              <a:buNone/>
            </a:pPr>
            <a:r>
              <a:rPr lang="es-EC" sz="1400" kern="1200" dirty="0">
                <a:solidFill>
                  <a:schemeClr val="tx1"/>
                </a:solidFill>
              </a:rPr>
              <a:t>Quienes son los socios de implementación del servicio y cual será su participación</a:t>
            </a:r>
          </a:p>
        </p:txBody>
      </p:sp>
      <p:sp>
        <p:nvSpPr>
          <p:cNvPr id="36" name="Forma libre: forma 35">
            <a:extLst>
              <a:ext uri="{FF2B5EF4-FFF2-40B4-BE49-F238E27FC236}">
                <a16:creationId xmlns:a16="http://schemas.microsoft.com/office/drawing/2014/main" id="{93378511-2796-5CF7-DCB6-F7E0D169DDE4}"/>
              </a:ext>
            </a:extLst>
          </p:cNvPr>
          <p:cNvSpPr/>
          <p:nvPr/>
        </p:nvSpPr>
        <p:spPr>
          <a:xfrm>
            <a:off x="8604983" y="3696619"/>
            <a:ext cx="2103120" cy="1097280"/>
          </a:xfrm>
          <a:custGeom>
            <a:avLst/>
            <a:gdLst>
              <a:gd name="connsiteX0" fmla="*/ 0 w 671710"/>
              <a:gd name="connsiteY0" fmla="*/ 67171 h 2598208"/>
              <a:gd name="connsiteX1" fmla="*/ 67171 w 671710"/>
              <a:gd name="connsiteY1" fmla="*/ 0 h 2598208"/>
              <a:gd name="connsiteX2" fmla="*/ 604539 w 671710"/>
              <a:gd name="connsiteY2" fmla="*/ 0 h 2598208"/>
              <a:gd name="connsiteX3" fmla="*/ 671710 w 671710"/>
              <a:gd name="connsiteY3" fmla="*/ 67171 h 2598208"/>
              <a:gd name="connsiteX4" fmla="*/ 671710 w 671710"/>
              <a:gd name="connsiteY4" fmla="*/ 2531037 h 2598208"/>
              <a:gd name="connsiteX5" fmla="*/ 604539 w 671710"/>
              <a:gd name="connsiteY5" fmla="*/ 2598208 h 2598208"/>
              <a:gd name="connsiteX6" fmla="*/ 67171 w 671710"/>
              <a:gd name="connsiteY6" fmla="*/ 2598208 h 2598208"/>
              <a:gd name="connsiteX7" fmla="*/ 0 w 671710"/>
              <a:gd name="connsiteY7" fmla="*/ 2531037 h 2598208"/>
              <a:gd name="connsiteX8" fmla="*/ 0 w 671710"/>
              <a:gd name="connsiteY8" fmla="*/ 67171 h 259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1710" h="2598208">
                <a:moveTo>
                  <a:pt x="0" y="67171"/>
                </a:moveTo>
                <a:cubicBezTo>
                  <a:pt x="0" y="30073"/>
                  <a:pt x="30073" y="0"/>
                  <a:pt x="67171" y="0"/>
                </a:cubicBezTo>
                <a:lnTo>
                  <a:pt x="604539" y="0"/>
                </a:lnTo>
                <a:cubicBezTo>
                  <a:pt x="641637" y="0"/>
                  <a:pt x="671710" y="30073"/>
                  <a:pt x="671710" y="67171"/>
                </a:cubicBezTo>
                <a:lnTo>
                  <a:pt x="671710" y="2531037"/>
                </a:lnTo>
                <a:cubicBezTo>
                  <a:pt x="671710" y="2568135"/>
                  <a:pt x="641637" y="2598208"/>
                  <a:pt x="604539" y="2598208"/>
                </a:cubicBezTo>
                <a:lnTo>
                  <a:pt x="67171" y="2598208"/>
                </a:lnTo>
                <a:cubicBezTo>
                  <a:pt x="30073" y="2598208"/>
                  <a:pt x="0" y="2568135"/>
                  <a:pt x="0" y="2531037"/>
                </a:cubicBezTo>
                <a:lnTo>
                  <a:pt x="0" y="67171"/>
                </a:lnTo>
                <a:close/>
              </a:path>
            </a:pathLst>
          </a:custGeom>
          <a:solidFill>
            <a:schemeClr val="accent5">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534" tIns="42534" rIns="42534" bIns="42534" numCol="1" spcCol="1270" anchor="ctr" anchorCtr="0">
            <a:noAutofit/>
          </a:bodyPr>
          <a:lstStyle/>
          <a:p>
            <a:pPr marL="0" lvl="0" indent="0" algn="ctr" defTabSz="266700">
              <a:lnSpc>
                <a:spcPct val="90000"/>
              </a:lnSpc>
              <a:spcBef>
                <a:spcPct val="0"/>
              </a:spcBef>
              <a:spcAft>
                <a:spcPct val="35000"/>
              </a:spcAft>
              <a:buNone/>
            </a:pPr>
            <a:r>
              <a:rPr lang="es-EC" sz="1400" kern="1200" dirty="0">
                <a:solidFill>
                  <a:schemeClr val="tx1"/>
                </a:solidFill>
              </a:rPr>
              <a:t>Como será sostenible el servicio</a:t>
            </a:r>
          </a:p>
        </p:txBody>
      </p:sp>
      <p:sp>
        <p:nvSpPr>
          <p:cNvPr id="38" name="Forma libre: forma 37">
            <a:extLst>
              <a:ext uri="{FF2B5EF4-FFF2-40B4-BE49-F238E27FC236}">
                <a16:creationId xmlns:a16="http://schemas.microsoft.com/office/drawing/2014/main" id="{06F1BA1E-627C-3DC2-1993-188B6329E4B7}"/>
              </a:ext>
            </a:extLst>
          </p:cNvPr>
          <p:cNvSpPr/>
          <p:nvPr/>
        </p:nvSpPr>
        <p:spPr>
          <a:xfrm>
            <a:off x="3204418" y="5071396"/>
            <a:ext cx="5414964" cy="457200"/>
          </a:xfrm>
          <a:custGeom>
            <a:avLst/>
            <a:gdLst>
              <a:gd name="connsiteX0" fmla="*/ 0 w 671710"/>
              <a:gd name="connsiteY0" fmla="*/ 67171 h 2598208"/>
              <a:gd name="connsiteX1" fmla="*/ 67171 w 671710"/>
              <a:gd name="connsiteY1" fmla="*/ 0 h 2598208"/>
              <a:gd name="connsiteX2" fmla="*/ 604539 w 671710"/>
              <a:gd name="connsiteY2" fmla="*/ 0 h 2598208"/>
              <a:gd name="connsiteX3" fmla="*/ 671710 w 671710"/>
              <a:gd name="connsiteY3" fmla="*/ 67171 h 2598208"/>
              <a:gd name="connsiteX4" fmla="*/ 671710 w 671710"/>
              <a:gd name="connsiteY4" fmla="*/ 2531037 h 2598208"/>
              <a:gd name="connsiteX5" fmla="*/ 604539 w 671710"/>
              <a:gd name="connsiteY5" fmla="*/ 2598208 h 2598208"/>
              <a:gd name="connsiteX6" fmla="*/ 67171 w 671710"/>
              <a:gd name="connsiteY6" fmla="*/ 2598208 h 2598208"/>
              <a:gd name="connsiteX7" fmla="*/ 0 w 671710"/>
              <a:gd name="connsiteY7" fmla="*/ 2531037 h 2598208"/>
              <a:gd name="connsiteX8" fmla="*/ 0 w 671710"/>
              <a:gd name="connsiteY8" fmla="*/ 67171 h 259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1710" h="2598208">
                <a:moveTo>
                  <a:pt x="0" y="67171"/>
                </a:moveTo>
                <a:cubicBezTo>
                  <a:pt x="0" y="30073"/>
                  <a:pt x="30073" y="0"/>
                  <a:pt x="67171" y="0"/>
                </a:cubicBezTo>
                <a:lnTo>
                  <a:pt x="604539" y="0"/>
                </a:lnTo>
                <a:cubicBezTo>
                  <a:pt x="641637" y="0"/>
                  <a:pt x="671710" y="30073"/>
                  <a:pt x="671710" y="67171"/>
                </a:cubicBezTo>
                <a:lnTo>
                  <a:pt x="671710" y="2531037"/>
                </a:lnTo>
                <a:cubicBezTo>
                  <a:pt x="671710" y="2568135"/>
                  <a:pt x="641637" y="2598208"/>
                  <a:pt x="604539" y="2598208"/>
                </a:cubicBezTo>
                <a:lnTo>
                  <a:pt x="67171" y="2598208"/>
                </a:lnTo>
                <a:cubicBezTo>
                  <a:pt x="30073" y="2598208"/>
                  <a:pt x="0" y="2568135"/>
                  <a:pt x="0" y="2531037"/>
                </a:cubicBezTo>
                <a:lnTo>
                  <a:pt x="0" y="67171"/>
                </a:lnTo>
                <a:close/>
              </a:path>
            </a:pathLst>
          </a:custGeom>
          <a:solidFill>
            <a:srgbClr val="83368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964" tIns="53964" rIns="53964" bIns="53964" numCol="1" spcCol="1270" anchor="ctr" anchorCtr="0">
            <a:noAutofit/>
          </a:bodyPr>
          <a:lstStyle/>
          <a:p>
            <a:pPr marL="0" lvl="0" indent="0" algn="ctr" defTabSz="400050">
              <a:lnSpc>
                <a:spcPct val="90000"/>
              </a:lnSpc>
              <a:spcBef>
                <a:spcPct val="0"/>
              </a:spcBef>
              <a:spcAft>
                <a:spcPct val="35000"/>
              </a:spcAft>
              <a:buNone/>
            </a:pPr>
            <a:r>
              <a:rPr lang="es-EC" sz="1600" kern="1200" dirty="0"/>
              <a:t>Capacidad operativa</a:t>
            </a:r>
          </a:p>
        </p:txBody>
      </p:sp>
      <p:sp>
        <p:nvSpPr>
          <p:cNvPr id="39" name="Forma libre: forma 38">
            <a:extLst>
              <a:ext uri="{FF2B5EF4-FFF2-40B4-BE49-F238E27FC236}">
                <a16:creationId xmlns:a16="http://schemas.microsoft.com/office/drawing/2014/main" id="{1AA52CC2-4DBE-C77E-806B-5FDFFBB877B1}"/>
              </a:ext>
            </a:extLst>
          </p:cNvPr>
          <p:cNvSpPr/>
          <p:nvPr/>
        </p:nvSpPr>
        <p:spPr>
          <a:xfrm>
            <a:off x="4164538" y="5584771"/>
            <a:ext cx="3387205" cy="709145"/>
          </a:xfrm>
          <a:custGeom>
            <a:avLst/>
            <a:gdLst>
              <a:gd name="connsiteX0" fmla="*/ 0 w 671710"/>
              <a:gd name="connsiteY0" fmla="*/ 67171 h 2598208"/>
              <a:gd name="connsiteX1" fmla="*/ 67171 w 671710"/>
              <a:gd name="connsiteY1" fmla="*/ 0 h 2598208"/>
              <a:gd name="connsiteX2" fmla="*/ 604539 w 671710"/>
              <a:gd name="connsiteY2" fmla="*/ 0 h 2598208"/>
              <a:gd name="connsiteX3" fmla="*/ 671710 w 671710"/>
              <a:gd name="connsiteY3" fmla="*/ 67171 h 2598208"/>
              <a:gd name="connsiteX4" fmla="*/ 671710 w 671710"/>
              <a:gd name="connsiteY4" fmla="*/ 2531037 h 2598208"/>
              <a:gd name="connsiteX5" fmla="*/ 604539 w 671710"/>
              <a:gd name="connsiteY5" fmla="*/ 2598208 h 2598208"/>
              <a:gd name="connsiteX6" fmla="*/ 67171 w 671710"/>
              <a:gd name="connsiteY6" fmla="*/ 2598208 h 2598208"/>
              <a:gd name="connsiteX7" fmla="*/ 0 w 671710"/>
              <a:gd name="connsiteY7" fmla="*/ 2531037 h 2598208"/>
              <a:gd name="connsiteX8" fmla="*/ 0 w 671710"/>
              <a:gd name="connsiteY8" fmla="*/ 67171 h 259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1710" h="2598208">
                <a:moveTo>
                  <a:pt x="0" y="67171"/>
                </a:moveTo>
                <a:cubicBezTo>
                  <a:pt x="0" y="30073"/>
                  <a:pt x="30073" y="0"/>
                  <a:pt x="67171" y="0"/>
                </a:cubicBezTo>
                <a:lnTo>
                  <a:pt x="604539" y="0"/>
                </a:lnTo>
                <a:cubicBezTo>
                  <a:pt x="641637" y="0"/>
                  <a:pt x="671710" y="30073"/>
                  <a:pt x="671710" y="67171"/>
                </a:cubicBezTo>
                <a:lnTo>
                  <a:pt x="671710" y="2531037"/>
                </a:lnTo>
                <a:cubicBezTo>
                  <a:pt x="671710" y="2568135"/>
                  <a:pt x="641637" y="2598208"/>
                  <a:pt x="604539" y="2598208"/>
                </a:cubicBezTo>
                <a:lnTo>
                  <a:pt x="67171" y="2598208"/>
                </a:lnTo>
                <a:cubicBezTo>
                  <a:pt x="30073" y="2598208"/>
                  <a:pt x="0" y="2568135"/>
                  <a:pt x="0" y="2531037"/>
                </a:cubicBezTo>
                <a:lnTo>
                  <a:pt x="0" y="67171"/>
                </a:lnTo>
                <a:close/>
              </a:path>
            </a:pathLst>
          </a:custGeom>
          <a:solidFill>
            <a:srgbClr val="F5E7F5"/>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534" tIns="42534" rIns="42534" bIns="42534" numCol="1" spcCol="1270" anchor="ctr" anchorCtr="0">
            <a:noAutofit/>
          </a:bodyPr>
          <a:lstStyle/>
          <a:p>
            <a:pPr marL="0" lvl="0" indent="0" algn="ctr" defTabSz="266700">
              <a:lnSpc>
                <a:spcPct val="90000"/>
              </a:lnSpc>
              <a:spcBef>
                <a:spcPct val="0"/>
              </a:spcBef>
              <a:spcAft>
                <a:spcPct val="35000"/>
              </a:spcAft>
              <a:buNone/>
            </a:pPr>
            <a:r>
              <a:rPr lang="es-EC" sz="1400" kern="1200" dirty="0">
                <a:solidFill>
                  <a:schemeClr val="tx1"/>
                </a:solidFill>
              </a:rPr>
              <a:t>Cuáles áreas de la institución serán las encargadas de implementar el servicio</a:t>
            </a:r>
          </a:p>
        </p:txBody>
      </p:sp>
      <p:sp>
        <p:nvSpPr>
          <p:cNvPr id="23" name="Forma libre: forma 22">
            <a:extLst>
              <a:ext uri="{FF2B5EF4-FFF2-40B4-BE49-F238E27FC236}">
                <a16:creationId xmlns:a16="http://schemas.microsoft.com/office/drawing/2014/main" id="{A6BD9CB2-1AB3-EBC5-3187-8D18A49D8E21}"/>
              </a:ext>
            </a:extLst>
          </p:cNvPr>
          <p:cNvSpPr/>
          <p:nvPr/>
        </p:nvSpPr>
        <p:spPr>
          <a:xfrm>
            <a:off x="964908" y="2543529"/>
            <a:ext cx="2103120" cy="1097280"/>
          </a:xfrm>
          <a:custGeom>
            <a:avLst/>
            <a:gdLst>
              <a:gd name="connsiteX0" fmla="*/ 0 w 671710"/>
              <a:gd name="connsiteY0" fmla="*/ 67171 h 2598208"/>
              <a:gd name="connsiteX1" fmla="*/ 67171 w 671710"/>
              <a:gd name="connsiteY1" fmla="*/ 0 h 2598208"/>
              <a:gd name="connsiteX2" fmla="*/ 604539 w 671710"/>
              <a:gd name="connsiteY2" fmla="*/ 0 h 2598208"/>
              <a:gd name="connsiteX3" fmla="*/ 671710 w 671710"/>
              <a:gd name="connsiteY3" fmla="*/ 67171 h 2598208"/>
              <a:gd name="connsiteX4" fmla="*/ 671710 w 671710"/>
              <a:gd name="connsiteY4" fmla="*/ 2531037 h 2598208"/>
              <a:gd name="connsiteX5" fmla="*/ 604539 w 671710"/>
              <a:gd name="connsiteY5" fmla="*/ 2598208 h 2598208"/>
              <a:gd name="connsiteX6" fmla="*/ 67171 w 671710"/>
              <a:gd name="connsiteY6" fmla="*/ 2598208 h 2598208"/>
              <a:gd name="connsiteX7" fmla="*/ 0 w 671710"/>
              <a:gd name="connsiteY7" fmla="*/ 2531037 h 2598208"/>
              <a:gd name="connsiteX8" fmla="*/ 0 w 671710"/>
              <a:gd name="connsiteY8" fmla="*/ 67171 h 259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1710" h="2598208">
                <a:moveTo>
                  <a:pt x="0" y="67171"/>
                </a:moveTo>
                <a:cubicBezTo>
                  <a:pt x="0" y="30073"/>
                  <a:pt x="30073" y="0"/>
                  <a:pt x="67171" y="0"/>
                </a:cubicBezTo>
                <a:lnTo>
                  <a:pt x="604539" y="0"/>
                </a:lnTo>
                <a:cubicBezTo>
                  <a:pt x="641637" y="0"/>
                  <a:pt x="671710" y="30073"/>
                  <a:pt x="671710" y="67171"/>
                </a:cubicBezTo>
                <a:lnTo>
                  <a:pt x="671710" y="2531037"/>
                </a:lnTo>
                <a:cubicBezTo>
                  <a:pt x="671710" y="2568135"/>
                  <a:pt x="641637" y="2598208"/>
                  <a:pt x="604539" y="2598208"/>
                </a:cubicBezTo>
                <a:lnTo>
                  <a:pt x="67171" y="2598208"/>
                </a:lnTo>
                <a:cubicBezTo>
                  <a:pt x="30073" y="2598208"/>
                  <a:pt x="0" y="2568135"/>
                  <a:pt x="0" y="2531037"/>
                </a:cubicBezTo>
                <a:lnTo>
                  <a:pt x="0" y="67171"/>
                </a:lnTo>
                <a:close/>
              </a:path>
            </a:pathLst>
          </a:custGeom>
          <a:solidFill>
            <a:schemeClr val="accent4">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534" tIns="42534" rIns="42534" bIns="42534" numCol="1" spcCol="1270" anchor="ctr" anchorCtr="0">
            <a:noAutofit/>
          </a:bodyPr>
          <a:lstStyle/>
          <a:p>
            <a:pPr marL="0" lvl="0" indent="0" algn="ctr" defTabSz="266700">
              <a:lnSpc>
                <a:spcPct val="90000"/>
              </a:lnSpc>
              <a:spcBef>
                <a:spcPct val="0"/>
              </a:spcBef>
              <a:spcAft>
                <a:spcPct val="35000"/>
              </a:spcAft>
              <a:buNone/>
            </a:pPr>
            <a:r>
              <a:rPr lang="es-EC" sz="1400" kern="1200" dirty="0">
                <a:solidFill>
                  <a:schemeClr val="tx1"/>
                </a:solidFill>
              </a:rPr>
              <a:t>Cuales son las necesidades a ser atendidas</a:t>
            </a:r>
          </a:p>
        </p:txBody>
      </p:sp>
      <p:sp>
        <p:nvSpPr>
          <p:cNvPr id="28" name="Forma libre: forma 27">
            <a:extLst>
              <a:ext uri="{FF2B5EF4-FFF2-40B4-BE49-F238E27FC236}">
                <a16:creationId xmlns:a16="http://schemas.microsoft.com/office/drawing/2014/main" id="{9651069B-E388-251B-C759-6AB302DA62FD}"/>
              </a:ext>
            </a:extLst>
          </p:cNvPr>
          <p:cNvSpPr/>
          <p:nvPr/>
        </p:nvSpPr>
        <p:spPr>
          <a:xfrm>
            <a:off x="3181114" y="2537250"/>
            <a:ext cx="2103120" cy="1097280"/>
          </a:xfrm>
          <a:custGeom>
            <a:avLst/>
            <a:gdLst>
              <a:gd name="connsiteX0" fmla="*/ 0 w 671710"/>
              <a:gd name="connsiteY0" fmla="*/ 67171 h 2598208"/>
              <a:gd name="connsiteX1" fmla="*/ 67171 w 671710"/>
              <a:gd name="connsiteY1" fmla="*/ 0 h 2598208"/>
              <a:gd name="connsiteX2" fmla="*/ 604539 w 671710"/>
              <a:gd name="connsiteY2" fmla="*/ 0 h 2598208"/>
              <a:gd name="connsiteX3" fmla="*/ 671710 w 671710"/>
              <a:gd name="connsiteY3" fmla="*/ 67171 h 2598208"/>
              <a:gd name="connsiteX4" fmla="*/ 671710 w 671710"/>
              <a:gd name="connsiteY4" fmla="*/ 2531037 h 2598208"/>
              <a:gd name="connsiteX5" fmla="*/ 604539 w 671710"/>
              <a:gd name="connsiteY5" fmla="*/ 2598208 h 2598208"/>
              <a:gd name="connsiteX6" fmla="*/ 67171 w 671710"/>
              <a:gd name="connsiteY6" fmla="*/ 2598208 h 2598208"/>
              <a:gd name="connsiteX7" fmla="*/ 0 w 671710"/>
              <a:gd name="connsiteY7" fmla="*/ 2531037 h 2598208"/>
              <a:gd name="connsiteX8" fmla="*/ 0 w 671710"/>
              <a:gd name="connsiteY8" fmla="*/ 67171 h 259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1710" h="2598208">
                <a:moveTo>
                  <a:pt x="0" y="67171"/>
                </a:moveTo>
                <a:cubicBezTo>
                  <a:pt x="0" y="30073"/>
                  <a:pt x="30073" y="0"/>
                  <a:pt x="67171" y="0"/>
                </a:cubicBezTo>
                <a:lnTo>
                  <a:pt x="604539" y="0"/>
                </a:lnTo>
                <a:cubicBezTo>
                  <a:pt x="641637" y="0"/>
                  <a:pt x="671710" y="30073"/>
                  <a:pt x="671710" y="67171"/>
                </a:cubicBezTo>
                <a:lnTo>
                  <a:pt x="671710" y="2531037"/>
                </a:lnTo>
                <a:cubicBezTo>
                  <a:pt x="671710" y="2568135"/>
                  <a:pt x="641637" y="2598208"/>
                  <a:pt x="604539" y="2598208"/>
                </a:cubicBezTo>
                <a:lnTo>
                  <a:pt x="67171" y="2598208"/>
                </a:lnTo>
                <a:cubicBezTo>
                  <a:pt x="30073" y="2598208"/>
                  <a:pt x="0" y="2568135"/>
                  <a:pt x="0" y="2531037"/>
                </a:cubicBezTo>
                <a:lnTo>
                  <a:pt x="0" y="67171"/>
                </a:lnTo>
                <a:close/>
              </a:path>
            </a:pathLst>
          </a:custGeom>
          <a:solidFill>
            <a:schemeClr val="accent4">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534" tIns="42534" rIns="42534" bIns="42534" numCol="1" spcCol="1270" anchor="ctr" anchorCtr="0">
            <a:noAutofit/>
          </a:bodyPr>
          <a:lstStyle/>
          <a:p>
            <a:pPr marL="0" lvl="0" indent="0" algn="ctr" defTabSz="266700">
              <a:lnSpc>
                <a:spcPct val="90000"/>
              </a:lnSpc>
              <a:spcBef>
                <a:spcPct val="0"/>
              </a:spcBef>
              <a:spcAft>
                <a:spcPct val="35000"/>
              </a:spcAft>
              <a:buNone/>
            </a:pPr>
            <a:r>
              <a:rPr lang="es-EC" sz="1400" kern="1200" dirty="0">
                <a:solidFill>
                  <a:schemeClr val="tx1"/>
                </a:solidFill>
              </a:rPr>
              <a:t>Quienes son los actores involucrados </a:t>
            </a:r>
          </a:p>
        </p:txBody>
      </p:sp>
      <p:sp>
        <p:nvSpPr>
          <p:cNvPr id="40" name="Forma libre: forma 39">
            <a:extLst>
              <a:ext uri="{FF2B5EF4-FFF2-40B4-BE49-F238E27FC236}">
                <a16:creationId xmlns:a16="http://schemas.microsoft.com/office/drawing/2014/main" id="{41074D2E-18CC-6132-A1B3-D55B336F7D5B}"/>
              </a:ext>
            </a:extLst>
          </p:cNvPr>
          <p:cNvSpPr/>
          <p:nvPr/>
        </p:nvSpPr>
        <p:spPr>
          <a:xfrm>
            <a:off x="934814" y="3714824"/>
            <a:ext cx="2103120" cy="1097280"/>
          </a:xfrm>
          <a:custGeom>
            <a:avLst/>
            <a:gdLst>
              <a:gd name="connsiteX0" fmla="*/ 0 w 671710"/>
              <a:gd name="connsiteY0" fmla="*/ 67171 h 2598208"/>
              <a:gd name="connsiteX1" fmla="*/ 67171 w 671710"/>
              <a:gd name="connsiteY1" fmla="*/ 0 h 2598208"/>
              <a:gd name="connsiteX2" fmla="*/ 604539 w 671710"/>
              <a:gd name="connsiteY2" fmla="*/ 0 h 2598208"/>
              <a:gd name="connsiteX3" fmla="*/ 671710 w 671710"/>
              <a:gd name="connsiteY3" fmla="*/ 67171 h 2598208"/>
              <a:gd name="connsiteX4" fmla="*/ 671710 w 671710"/>
              <a:gd name="connsiteY4" fmla="*/ 2531037 h 2598208"/>
              <a:gd name="connsiteX5" fmla="*/ 604539 w 671710"/>
              <a:gd name="connsiteY5" fmla="*/ 2598208 h 2598208"/>
              <a:gd name="connsiteX6" fmla="*/ 67171 w 671710"/>
              <a:gd name="connsiteY6" fmla="*/ 2598208 h 2598208"/>
              <a:gd name="connsiteX7" fmla="*/ 0 w 671710"/>
              <a:gd name="connsiteY7" fmla="*/ 2531037 h 2598208"/>
              <a:gd name="connsiteX8" fmla="*/ 0 w 671710"/>
              <a:gd name="connsiteY8" fmla="*/ 67171 h 259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1710" h="2598208">
                <a:moveTo>
                  <a:pt x="0" y="67171"/>
                </a:moveTo>
                <a:cubicBezTo>
                  <a:pt x="0" y="30073"/>
                  <a:pt x="30073" y="0"/>
                  <a:pt x="67171" y="0"/>
                </a:cubicBezTo>
                <a:lnTo>
                  <a:pt x="604539" y="0"/>
                </a:lnTo>
                <a:cubicBezTo>
                  <a:pt x="641637" y="0"/>
                  <a:pt x="671710" y="30073"/>
                  <a:pt x="671710" y="67171"/>
                </a:cubicBezTo>
                <a:lnTo>
                  <a:pt x="671710" y="2531037"/>
                </a:lnTo>
                <a:cubicBezTo>
                  <a:pt x="671710" y="2568135"/>
                  <a:pt x="641637" y="2598208"/>
                  <a:pt x="604539" y="2598208"/>
                </a:cubicBezTo>
                <a:lnTo>
                  <a:pt x="67171" y="2598208"/>
                </a:lnTo>
                <a:cubicBezTo>
                  <a:pt x="30073" y="2598208"/>
                  <a:pt x="0" y="2568135"/>
                  <a:pt x="0" y="2531037"/>
                </a:cubicBezTo>
                <a:lnTo>
                  <a:pt x="0" y="67171"/>
                </a:lnTo>
                <a:close/>
              </a:path>
            </a:pathLst>
          </a:custGeom>
          <a:solidFill>
            <a:schemeClr val="accent4">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534" tIns="42534" rIns="42534" bIns="42534" numCol="1" spcCol="1270" anchor="ctr" anchorCtr="0">
            <a:noAutofit/>
          </a:bodyPr>
          <a:lstStyle/>
          <a:p>
            <a:pPr marL="0" lvl="0" indent="0" algn="ctr" defTabSz="266700">
              <a:lnSpc>
                <a:spcPct val="90000"/>
              </a:lnSpc>
              <a:spcBef>
                <a:spcPct val="0"/>
              </a:spcBef>
              <a:spcAft>
                <a:spcPct val="35000"/>
              </a:spcAft>
              <a:buNone/>
            </a:pPr>
            <a:r>
              <a:rPr lang="es-EC" sz="1400" kern="1200" dirty="0">
                <a:solidFill>
                  <a:schemeClr val="tx1"/>
                </a:solidFill>
              </a:rPr>
              <a:t>Cuales son los resultados esperados</a:t>
            </a:r>
          </a:p>
        </p:txBody>
      </p:sp>
    </p:spTree>
    <p:extLst>
      <p:ext uri="{BB962C8B-B14F-4D97-AF65-F5344CB8AC3E}">
        <p14:creationId xmlns:p14="http://schemas.microsoft.com/office/powerpoint/2010/main" val="4087749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5369030"/>
            <a:ext cx="1632585" cy="1489075"/>
            <a:chOff x="0" y="5369030"/>
            <a:chExt cx="1632585" cy="1489075"/>
          </a:xfrm>
        </p:grpSpPr>
        <p:sp>
          <p:nvSpPr>
            <p:cNvPr id="3" name="object 3"/>
            <p:cNvSpPr/>
            <p:nvPr/>
          </p:nvSpPr>
          <p:spPr>
            <a:xfrm>
              <a:off x="0" y="5369030"/>
              <a:ext cx="1632585" cy="1489075"/>
            </a:xfrm>
            <a:custGeom>
              <a:avLst/>
              <a:gdLst/>
              <a:ahLst/>
              <a:cxnLst/>
              <a:rect l="l" t="t" r="r" b="b"/>
              <a:pathLst>
                <a:path w="1632585" h="1489075">
                  <a:moveTo>
                    <a:pt x="167951" y="0"/>
                  </a:moveTo>
                  <a:lnTo>
                    <a:pt x="123439" y="3662"/>
                  </a:lnTo>
                  <a:lnTo>
                    <a:pt x="78973" y="11420"/>
                  </a:lnTo>
                  <a:lnTo>
                    <a:pt x="34801" y="22978"/>
                  </a:lnTo>
                  <a:lnTo>
                    <a:pt x="0" y="34994"/>
                  </a:lnTo>
                  <a:lnTo>
                    <a:pt x="0" y="1488969"/>
                  </a:lnTo>
                  <a:lnTo>
                    <a:pt x="1632466" y="1488969"/>
                  </a:lnTo>
                  <a:lnTo>
                    <a:pt x="1610557" y="1475334"/>
                  </a:lnTo>
                  <a:lnTo>
                    <a:pt x="1586312" y="1459452"/>
                  </a:lnTo>
                  <a:lnTo>
                    <a:pt x="1539466" y="1426012"/>
                  </a:lnTo>
                  <a:lnTo>
                    <a:pt x="1494436" y="1389570"/>
                  </a:lnTo>
                  <a:lnTo>
                    <a:pt x="1450766" y="1349204"/>
                  </a:lnTo>
                  <a:lnTo>
                    <a:pt x="1408004" y="1303990"/>
                  </a:lnTo>
                  <a:lnTo>
                    <a:pt x="1365695" y="1253004"/>
                  </a:lnTo>
                  <a:lnTo>
                    <a:pt x="1323386" y="1195325"/>
                  </a:lnTo>
                  <a:lnTo>
                    <a:pt x="1302089" y="1163687"/>
                  </a:lnTo>
                  <a:lnTo>
                    <a:pt x="1280622" y="1130030"/>
                  </a:lnTo>
                  <a:lnTo>
                    <a:pt x="1258928" y="1094238"/>
                  </a:lnTo>
                  <a:lnTo>
                    <a:pt x="1236950" y="1056195"/>
                  </a:lnTo>
                  <a:lnTo>
                    <a:pt x="1214631" y="1015787"/>
                  </a:lnTo>
                  <a:lnTo>
                    <a:pt x="1191915" y="972898"/>
                  </a:lnTo>
                  <a:lnTo>
                    <a:pt x="1168745" y="927413"/>
                  </a:lnTo>
                  <a:lnTo>
                    <a:pt x="1145064" y="879216"/>
                  </a:lnTo>
                  <a:lnTo>
                    <a:pt x="1120816" y="828192"/>
                  </a:lnTo>
                  <a:lnTo>
                    <a:pt x="1095943" y="774225"/>
                  </a:lnTo>
                  <a:lnTo>
                    <a:pt x="1070390" y="717201"/>
                  </a:lnTo>
                  <a:lnTo>
                    <a:pt x="1044099" y="657004"/>
                  </a:lnTo>
                  <a:lnTo>
                    <a:pt x="1017013" y="593518"/>
                  </a:lnTo>
                  <a:lnTo>
                    <a:pt x="989542" y="551036"/>
                  </a:lnTo>
                  <a:lnTo>
                    <a:pt x="960280" y="510457"/>
                  </a:lnTo>
                  <a:lnTo>
                    <a:pt x="929339" y="471667"/>
                  </a:lnTo>
                  <a:lnTo>
                    <a:pt x="896831" y="434554"/>
                  </a:lnTo>
                  <a:lnTo>
                    <a:pt x="862868" y="399005"/>
                  </a:lnTo>
                  <a:lnTo>
                    <a:pt x="827561" y="364907"/>
                  </a:lnTo>
                  <a:lnTo>
                    <a:pt x="791023" y="332147"/>
                  </a:lnTo>
                  <a:lnTo>
                    <a:pt x="753366" y="300614"/>
                  </a:lnTo>
                  <a:lnTo>
                    <a:pt x="714701" y="270193"/>
                  </a:lnTo>
                  <a:lnTo>
                    <a:pt x="675141" y="240774"/>
                  </a:lnTo>
                  <a:lnTo>
                    <a:pt x="634798" y="212242"/>
                  </a:lnTo>
                  <a:lnTo>
                    <a:pt x="593783" y="184485"/>
                  </a:lnTo>
                  <a:lnTo>
                    <a:pt x="552209" y="157391"/>
                  </a:lnTo>
                  <a:lnTo>
                    <a:pt x="510188" y="130847"/>
                  </a:lnTo>
                  <a:lnTo>
                    <a:pt x="467831" y="104740"/>
                  </a:lnTo>
                  <a:lnTo>
                    <a:pt x="382559" y="53387"/>
                  </a:lnTo>
                  <a:lnTo>
                    <a:pt x="341523" y="32170"/>
                  </a:lnTo>
                  <a:lnTo>
                    <a:pt x="299296" y="16516"/>
                  </a:lnTo>
                  <a:lnTo>
                    <a:pt x="256127" y="6132"/>
                  </a:lnTo>
                  <a:lnTo>
                    <a:pt x="212263" y="725"/>
                  </a:lnTo>
                  <a:lnTo>
                    <a:pt x="167951" y="0"/>
                  </a:lnTo>
                  <a:close/>
                </a:path>
              </a:pathLst>
            </a:custGeom>
            <a:solidFill>
              <a:srgbClr val="4B2667"/>
            </a:solidFill>
          </p:spPr>
          <p:txBody>
            <a:bodyPr wrap="square" lIns="0" tIns="0" rIns="0" bIns="0" rtlCol="0"/>
            <a:lstStyle/>
            <a:p>
              <a:endParaRPr/>
            </a:p>
          </p:txBody>
        </p:sp>
        <p:sp>
          <p:nvSpPr>
            <p:cNvPr id="4" name="object 4"/>
            <p:cNvSpPr/>
            <p:nvPr/>
          </p:nvSpPr>
          <p:spPr>
            <a:xfrm>
              <a:off x="0" y="5687051"/>
              <a:ext cx="1476375" cy="1171575"/>
            </a:xfrm>
            <a:custGeom>
              <a:avLst/>
              <a:gdLst/>
              <a:ahLst/>
              <a:cxnLst/>
              <a:rect l="l" t="t" r="r" b="b"/>
              <a:pathLst>
                <a:path w="1476375" h="1171575">
                  <a:moveTo>
                    <a:pt x="0" y="399014"/>
                  </a:moveTo>
                  <a:lnTo>
                    <a:pt x="0" y="418677"/>
                  </a:lnTo>
                  <a:lnTo>
                    <a:pt x="43294" y="462765"/>
                  </a:lnTo>
                  <a:lnTo>
                    <a:pt x="77010" y="496743"/>
                  </a:lnTo>
                  <a:lnTo>
                    <a:pt x="111170" y="530466"/>
                  </a:lnTo>
                  <a:lnTo>
                    <a:pt x="145905" y="563716"/>
                  </a:lnTo>
                  <a:lnTo>
                    <a:pt x="181351" y="596274"/>
                  </a:lnTo>
                  <a:lnTo>
                    <a:pt x="217639" y="627924"/>
                  </a:lnTo>
                  <a:lnTo>
                    <a:pt x="254904" y="658446"/>
                  </a:lnTo>
                  <a:lnTo>
                    <a:pt x="293279" y="687624"/>
                  </a:lnTo>
                  <a:lnTo>
                    <a:pt x="332898" y="715239"/>
                  </a:lnTo>
                  <a:lnTo>
                    <a:pt x="373893" y="741074"/>
                  </a:lnTo>
                  <a:lnTo>
                    <a:pt x="416398" y="764911"/>
                  </a:lnTo>
                  <a:lnTo>
                    <a:pt x="460547" y="786532"/>
                  </a:lnTo>
                  <a:lnTo>
                    <a:pt x="463379" y="836861"/>
                  </a:lnTo>
                  <a:lnTo>
                    <a:pt x="468966" y="888559"/>
                  </a:lnTo>
                  <a:lnTo>
                    <a:pt x="477306" y="941612"/>
                  </a:lnTo>
                  <a:lnTo>
                    <a:pt x="488400" y="996002"/>
                  </a:lnTo>
                  <a:lnTo>
                    <a:pt x="502245" y="1051714"/>
                  </a:lnTo>
                  <a:lnTo>
                    <a:pt x="518840" y="1108731"/>
                  </a:lnTo>
                  <a:lnTo>
                    <a:pt x="531026" y="1169743"/>
                  </a:lnTo>
                  <a:lnTo>
                    <a:pt x="531313" y="1170947"/>
                  </a:lnTo>
                  <a:lnTo>
                    <a:pt x="545504" y="1170947"/>
                  </a:lnTo>
                  <a:lnTo>
                    <a:pt x="544242" y="1165648"/>
                  </a:lnTo>
                  <a:lnTo>
                    <a:pt x="532328" y="1105848"/>
                  </a:lnTo>
                  <a:lnTo>
                    <a:pt x="532124" y="1105023"/>
                  </a:lnTo>
                  <a:lnTo>
                    <a:pt x="515868" y="1049460"/>
                  </a:lnTo>
                  <a:lnTo>
                    <a:pt x="502215" y="995280"/>
                  </a:lnTo>
                  <a:lnTo>
                    <a:pt x="491167" y="942482"/>
                  </a:lnTo>
                  <a:lnTo>
                    <a:pt x="482727" y="891064"/>
                  </a:lnTo>
                  <a:lnTo>
                    <a:pt x="476897" y="841024"/>
                  </a:lnTo>
                  <a:lnTo>
                    <a:pt x="473679" y="792362"/>
                  </a:lnTo>
                  <a:lnTo>
                    <a:pt x="515767" y="792362"/>
                  </a:lnTo>
                  <a:lnTo>
                    <a:pt x="501200" y="788920"/>
                  </a:lnTo>
                  <a:lnTo>
                    <a:pt x="494137" y="786074"/>
                  </a:lnTo>
                  <a:lnTo>
                    <a:pt x="487120" y="783173"/>
                  </a:lnTo>
                  <a:lnTo>
                    <a:pt x="480149" y="780215"/>
                  </a:lnTo>
                  <a:lnTo>
                    <a:pt x="473222" y="777198"/>
                  </a:lnTo>
                  <a:lnTo>
                    <a:pt x="473269" y="771343"/>
                  </a:lnTo>
                  <a:lnTo>
                    <a:pt x="460230" y="771343"/>
                  </a:lnTo>
                  <a:lnTo>
                    <a:pt x="413897" y="748225"/>
                  </a:lnTo>
                  <a:lnTo>
                    <a:pt x="369510" y="722715"/>
                  </a:lnTo>
                  <a:lnTo>
                    <a:pt x="326840" y="695019"/>
                  </a:lnTo>
                  <a:lnTo>
                    <a:pt x="285657" y="665339"/>
                  </a:lnTo>
                  <a:lnTo>
                    <a:pt x="245732" y="633878"/>
                  </a:lnTo>
                  <a:lnTo>
                    <a:pt x="206834" y="600840"/>
                  </a:lnTo>
                  <a:lnTo>
                    <a:pt x="168735" y="566428"/>
                  </a:lnTo>
                  <a:lnTo>
                    <a:pt x="131205" y="530845"/>
                  </a:lnTo>
                  <a:lnTo>
                    <a:pt x="94013" y="494296"/>
                  </a:lnTo>
                  <a:lnTo>
                    <a:pt x="56932" y="456982"/>
                  </a:lnTo>
                  <a:lnTo>
                    <a:pt x="0" y="399014"/>
                  </a:lnTo>
                  <a:close/>
                </a:path>
                <a:path w="1476375" h="1171575">
                  <a:moveTo>
                    <a:pt x="515767" y="792362"/>
                  </a:moveTo>
                  <a:lnTo>
                    <a:pt x="473679" y="792362"/>
                  </a:lnTo>
                  <a:lnTo>
                    <a:pt x="481324" y="795664"/>
                  </a:lnTo>
                  <a:lnTo>
                    <a:pt x="538096" y="811723"/>
                  </a:lnTo>
                  <a:lnTo>
                    <a:pt x="581299" y="818385"/>
                  </a:lnTo>
                  <a:lnTo>
                    <a:pt x="626125" y="822021"/>
                  </a:lnTo>
                  <a:lnTo>
                    <a:pt x="672302" y="822718"/>
                  </a:lnTo>
                  <a:lnTo>
                    <a:pt x="719553" y="820563"/>
                  </a:lnTo>
                  <a:lnTo>
                    <a:pt x="767604" y="815640"/>
                  </a:lnTo>
                  <a:lnTo>
                    <a:pt x="808888" y="809179"/>
                  </a:lnTo>
                  <a:lnTo>
                    <a:pt x="673417" y="809179"/>
                  </a:lnTo>
                  <a:lnTo>
                    <a:pt x="628082" y="808534"/>
                  </a:lnTo>
                  <a:lnTo>
                    <a:pt x="584087" y="804999"/>
                  </a:lnTo>
                  <a:lnTo>
                    <a:pt x="541703" y="798489"/>
                  </a:lnTo>
                  <a:lnTo>
                    <a:pt x="515767" y="792362"/>
                  </a:lnTo>
                  <a:close/>
                </a:path>
                <a:path w="1476375" h="1171575">
                  <a:moveTo>
                    <a:pt x="1343227" y="13913"/>
                  </a:moveTo>
                  <a:lnTo>
                    <a:pt x="1234825" y="13913"/>
                  </a:lnTo>
                  <a:lnTo>
                    <a:pt x="1280448" y="14437"/>
                  </a:lnTo>
                  <a:lnTo>
                    <a:pt x="1325188" y="21997"/>
                  </a:lnTo>
                  <a:lnTo>
                    <a:pt x="1367732" y="38058"/>
                  </a:lnTo>
                  <a:lnTo>
                    <a:pt x="1406765" y="64089"/>
                  </a:lnTo>
                  <a:lnTo>
                    <a:pt x="1440975" y="101558"/>
                  </a:lnTo>
                  <a:lnTo>
                    <a:pt x="1455864" y="156841"/>
                  </a:lnTo>
                  <a:lnTo>
                    <a:pt x="1462472" y="209627"/>
                  </a:lnTo>
                  <a:lnTo>
                    <a:pt x="1461738" y="259811"/>
                  </a:lnTo>
                  <a:lnTo>
                    <a:pt x="1454601" y="307293"/>
                  </a:lnTo>
                  <a:lnTo>
                    <a:pt x="1442002" y="351969"/>
                  </a:lnTo>
                  <a:lnTo>
                    <a:pt x="1424878" y="393736"/>
                  </a:lnTo>
                  <a:lnTo>
                    <a:pt x="1404171" y="432493"/>
                  </a:lnTo>
                  <a:lnTo>
                    <a:pt x="1380819" y="468137"/>
                  </a:lnTo>
                  <a:lnTo>
                    <a:pt x="1355761" y="500565"/>
                  </a:lnTo>
                  <a:lnTo>
                    <a:pt x="1329938" y="529675"/>
                  </a:lnTo>
                  <a:lnTo>
                    <a:pt x="1297025" y="562211"/>
                  </a:lnTo>
                  <a:lnTo>
                    <a:pt x="1261387" y="593129"/>
                  </a:lnTo>
                  <a:lnTo>
                    <a:pt x="1223295" y="622342"/>
                  </a:lnTo>
                  <a:lnTo>
                    <a:pt x="1183020" y="649768"/>
                  </a:lnTo>
                  <a:lnTo>
                    <a:pt x="1140833" y="675320"/>
                  </a:lnTo>
                  <a:lnTo>
                    <a:pt x="1097004" y="698914"/>
                  </a:lnTo>
                  <a:lnTo>
                    <a:pt x="1051806" y="720466"/>
                  </a:lnTo>
                  <a:lnTo>
                    <a:pt x="1005509" y="739891"/>
                  </a:lnTo>
                  <a:lnTo>
                    <a:pt x="958384" y="757103"/>
                  </a:lnTo>
                  <a:lnTo>
                    <a:pt x="910701" y="772019"/>
                  </a:lnTo>
                  <a:lnTo>
                    <a:pt x="862733" y="784553"/>
                  </a:lnTo>
                  <a:lnTo>
                    <a:pt x="814749" y="794621"/>
                  </a:lnTo>
                  <a:lnTo>
                    <a:pt x="767021" y="802137"/>
                  </a:lnTo>
                  <a:lnTo>
                    <a:pt x="719820" y="807018"/>
                  </a:lnTo>
                  <a:lnTo>
                    <a:pt x="673417" y="809179"/>
                  </a:lnTo>
                  <a:lnTo>
                    <a:pt x="808888" y="809179"/>
                  </a:lnTo>
                  <a:lnTo>
                    <a:pt x="865006" y="797840"/>
                  </a:lnTo>
                  <a:lnTo>
                    <a:pt x="913807" y="785135"/>
                  </a:lnTo>
                  <a:lnTo>
                    <a:pt x="962307" y="770009"/>
                  </a:lnTo>
                  <a:lnTo>
                    <a:pt x="1010234" y="752547"/>
                  </a:lnTo>
                  <a:lnTo>
                    <a:pt x="1057310" y="732835"/>
                  </a:lnTo>
                  <a:lnTo>
                    <a:pt x="1103262" y="710961"/>
                  </a:lnTo>
                  <a:lnTo>
                    <a:pt x="1147814" y="687010"/>
                  </a:lnTo>
                  <a:lnTo>
                    <a:pt x="1190691" y="661069"/>
                  </a:lnTo>
                  <a:lnTo>
                    <a:pt x="1231620" y="633223"/>
                  </a:lnTo>
                  <a:lnTo>
                    <a:pt x="1270323" y="603560"/>
                  </a:lnTo>
                  <a:lnTo>
                    <a:pt x="1306528" y="572165"/>
                  </a:lnTo>
                  <a:lnTo>
                    <a:pt x="1339959" y="539124"/>
                  </a:lnTo>
                  <a:lnTo>
                    <a:pt x="1366601" y="509082"/>
                  </a:lnTo>
                  <a:lnTo>
                    <a:pt x="1392447" y="475595"/>
                  </a:lnTo>
                  <a:lnTo>
                    <a:pt x="1416522" y="438768"/>
                  </a:lnTo>
                  <a:lnTo>
                    <a:pt x="1437854" y="398704"/>
                  </a:lnTo>
                  <a:lnTo>
                    <a:pt x="1455467" y="355506"/>
                  </a:lnTo>
                  <a:lnTo>
                    <a:pt x="1468388" y="309277"/>
                  </a:lnTo>
                  <a:lnTo>
                    <a:pt x="1475643" y="260123"/>
                  </a:lnTo>
                  <a:lnTo>
                    <a:pt x="1476259" y="208145"/>
                  </a:lnTo>
                  <a:lnTo>
                    <a:pt x="1469260" y="153448"/>
                  </a:lnTo>
                  <a:lnTo>
                    <a:pt x="1453675" y="96135"/>
                  </a:lnTo>
                  <a:lnTo>
                    <a:pt x="1452773" y="94382"/>
                  </a:lnTo>
                  <a:lnTo>
                    <a:pt x="1416838" y="54517"/>
                  </a:lnTo>
                  <a:lnTo>
                    <a:pt x="1375970" y="26686"/>
                  </a:lnTo>
                  <a:lnTo>
                    <a:pt x="1343227" y="13913"/>
                  </a:lnTo>
                  <a:close/>
                </a:path>
                <a:path w="1476375" h="1171575">
                  <a:moveTo>
                    <a:pt x="1237372" y="0"/>
                  </a:moveTo>
                  <a:lnTo>
                    <a:pt x="1190376" y="4907"/>
                  </a:lnTo>
                  <a:lnTo>
                    <a:pt x="1145249" y="14151"/>
                  </a:lnTo>
                  <a:lnTo>
                    <a:pt x="1103351" y="26190"/>
                  </a:lnTo>
                  <a:lnTo>
                    <a:pt x="1066042" y="39486"/>
                  </a:lnTo>
                  <a:lnTo>
                    <a:pt x="1010635" y="63686"/>
                  </a:lnTo>
                  <a:lnTo>
                    <a:pt x="955538" y="86101"/>
                  </a:lnTo>
                  <a:lnTo>
                    <a:pt x="903278" y="110028"/>
                  </a:lnTo>
                  <a:lnTo>
                    <a:pt x="853869" y="135455"/>
                  </a:lnTo>
                  <a:lnTo>
                    <a:pt x="807325" y="162372"/>
                  </a:lnTo>
                  <a:lnTo>
                    <a:pt x="763661" y="190767"/>
                  </a:lnTo>
                  <a:lnTo>
                    <a:pt x="722890" y="220630"/>
                  </a:lnTo>
                  <a:lnTo>
                    <a:pt x="685026" y="251949"/>
                  </a:lnTo>
                  <a:lnTo>
                    <a:pt x="650084" y="284714"/>
                  </a:lnTo>
                  <a:lnTo>
                    <a:pt x="618078" y="318913"/>
                  </a:lnTo>
                  <a:lnTo>
                    <a:pt x="589021" y="354535"/>
                  </a:lnTo>
                  <a:lnTo>
                    <a:pt x="562929" y="391570"/>
                  </a:lnTo>
                  <a:lnTo>
                    <a:pt x="539814" y="430006"/>
                  </a:lnTo>
                  <a:lnTo>
                    <a:pt x="519691" y="469832"/>
                  </a:lnTo>
                  <a:lnTo>
                    <a:pt x="500956" y="515394"/>
                  </a:lnTo>
                  <a:lnTo>
                    <a:pt x="485747" y="562869"/>
                  </a:lnTo>
                  <a:lnTo>
                    <a:pt x="474068" y="612230"/>
                  </a:lnTo>
                  <a:lnTo>
                    <a:pt x="465920" y="663447"/>
                  </a:lnTo>
                  <a:lnTo>
                    <a:pt x="461307" y="716494"/>
                  </a:lnTo>
                  <a:lnTo>
                    <a:pt x="460230" y="771343"/>
                  </a:lnTo>
                  <a:lnTo>
                    <a:pt x="473269" y="771343"/>
                  </a:lnTo>
                  <a:lnTo>
                    <a:pt x="473641" y="725399"/>
                  </a:lnTo>
                  <a:lnTo>
                    <a:pt x="477276" y="675256"/>
                  </a:lnTo>
                  <a:lnTo>
                    <a:pt x="484130" y="626763"/>
                  </a:lnTo>
                  <a:lnTo>
                    <a:pt x="494203" y="579915"/>
                  </a:lnTo>
                  <a:lnTo>
                    <a:pt x="507500" y="534706"/>
                  </a:lnTo>
                  <a:lnTo>
                    <a:pt x="524022" y="491130"/>
                  </a:lnTo>
                  <a:lnTo>
                    <a:pt x="543278" y="450138"/>
                  </a:lnTo>
                  <a:lnTo>
                    <a:pt x="565620" y="410688"/>
                  </a:lnTo>
                  <a:lnTo>
                    <a:pt x="591053" y="372772"/>
                  </a:lnTo>
                  <a:lnTo>
                    <a:pt x="619579" y="336383"/>
                  </a:lnTo>
                  <a:lnTo>
                    <a:pt x="651203" y="301513"/>
                  </a:lnTo>
                  <a:lnTo>
                    <a:pt x="685928" y="268155"/>
                  </a:lnTo>
                  <a:lnTo>
                    <a:pt x="723757" y="236300"/>
                  </a:lnTo>
                  <a:lnTo>
                    <a:pt x="764694" y="205941"/>
                  </a:lnTo>
                  <a:lnTo>
                    <a:pt x="808742" y="177070"/>
                  </a:lnTo>
                  <a:lnTo>
                    <a:pt x="855906" y="149679"/>
                  </a:lnTo>
                  <a:lnTo>
                    <a:pt x="906188" y="123761"/>
                  </a:lnTo>
                  <a:lnTo>
                    <a:pt x="959592" y="99307"/>
                  </a:lnTo>
                  <a:lnTo>
                    <a:pt x="1016121" y="76310"/>
                  </a:lnTo>
                  <a:lnTo>
                    <a:pt x="1039452" y="65445"/>
                  </a:lnTo>
                  <a:lnTo>
                    <a:pt x="1105798" y="39871"/>
                  </a:lnTo>
                  <a:lnTo>
                    <a:pt x="1146187" y="28097"/>
                  </a:lnTo>
                  <a:lnTo>
                    <a:pt x="1189634" y="18955"/>
                  </a:lnTo>
                  <a:lnTo>
                    <a:pt x="1234825" y="13913"/>
                  </a:lnTo>
                  <a:lnTo>
                    <a:pt x="1343227" y="13913"/>
                  </a:lnTo>
                  <a:lnTo>
                    <a:pt x="1331529" y="9349"/>
                  </a:lnTo>
                  <a:lnTo>
                    <a:pt x="1284877" y="967"/>
                  </a:lnTo>
                  <a:lnTo>
                    <a:pt x="1237372" y="0"/>
                  </a:lnTo>
                  <a:close/>
                </a:path>
              </a:pathLst>
            </a:custGeom>
            <a:solidFill>
              <a:srgbClr val="15747C"/>
            </a:solidFill>
          </p:spPr>
          <p:txBody>
            <a:bodyPr wrap="square" lIns="0" tIns="0" rIns="0" bIns="0" rtlCol="0"/>
            <a:lstStyle/>
            <a:p>
              <a:endParaRPr/>
            </a:p>
          </p:txBody>
        </p:sp>
      </p:grpSp>
      <p:sp>
        <p:nvSpPr>
          <p:cNvPr id="5" name="object 5"/>
          <p:cNvSpPr/>
          <p:nvPr/>
        </p:nvSpPr>
        <p:spPr>
          <a:xfrm>
            <a:off x="932868" y="146619"/>
            <a:ext cx="256540" cy="140970"/>
          </a:xfrm>
          <a:custGeom>
            <a:avLst/>
            <a:gdLst/>
            <a:ahLst/>
            <a:cxnLst/>
            <a:rect l="l" t="t" r="r" b="b"/>
            <a:pathLst>
              <a:path w="256540" h="140970">
                <a:moveTo>
                  <a:pt x="96675" y="0"/>
                </a:moveTo>
                <a:lnTo>
                  <a:pt x="55292" y="2922"/>
                </a:lnTo>
                <a:lnTo>
                  <a:pt x="16244" y="19026"/>
                </a:lnTo>
                <a:lnTo>
                  <a:pt x="4833" y="29742"/>
                </a:lnTo>
                <a:lnTo>
                  <a:pt x="0" y="42718"/>
                </a:lnTo>
                <a:lnTo>
                  <a:pt x="2098" y="56341"/>
                </a:lnTo>
                <a:lnTo>
                  <a:pt x="50257" y="97916"/>
                </a:lnTo>
                <a:lnTo>
                  <a:pt x="92493" y="119476"/>
                </a:lnTo>
                <a:lnTo>
                  <a:pt x="137469" y="133670"/>
                </a:lnTo>
                <a:lnTo>
                  <a:pt x="184463" y="140487"/>
                </a:lnTo>
                <a:lnTo>
                  <a:pt x="232754" y="139917"/>
                </a:lnTo>
                <a:lnTo>
                  <a:pt x="246783" y="133959"/>
                </a:lnTo>
                <a:lnTo>
                  <a:pt x="254987" y="121546"/>
                </a:lnTo>
                <a:lnTo>
                  <a:pt x="256487" y="106524"/>
                </a:lnTo>
                <a:lnTo>
                  <a:pt x="250407" y="92736"/>
                </a:lnTo>
                <a:lnTo>
                  <a:pt x="233167" y="74507"/>
                </a:lnTo>
                <a:lnTo>
                  <a:pt x="214509" y="58427"/>
                </a:lnTo>
                <a:lnTo>
                  <a:pt x="194534" y="44491"/>
                </a:lnTo>
                <a:lnTo>
                  <a:pt x="173343" y="32691"/>
                </a:lnTo>
                <a:lnTo>
                  <a:pt x="136993" y="9876"/>
                </a:lnTo>
                <a:lnTo>
                  <a:pt x="96675" y="0"/>
                </a:lnTo>
                <a:close/>
              </a:path>
            </a:pathLst>
          </a:custGeom>
          <a:solidFill>
            <a:srgbClr val="F49331"/>
          </a:solidFill>
        </p:spPr>
        <p:txBody>
          <a:bodyPr wrap="square" lIns="0" tIns="0" rIns="0" bIns="0" rtlCol="0"/>
          <a:lstStyle/>
          <a:p>
            <a:endParaRPr/>
          </a:p>
        </p:txBody>
      </p:sp>
      <p:sp>
        <p:nvSpPr>
          <p:cNvPr id="6" name="object 6"/>
          <p:cNvSpPr/>
          <p:nvPr/>
        </p:nvSpPr>
        <p:spPr>
          <a:xfrm>
            <a:off x="1254009" y="551202"/>
            <a:ext cx="256540" cy="140970"/>
          </a:xfrm>
          <a:custGeom>
            <a:avLst/>
            <a:gdLst/>
            <a:ahLst/>
            <a:cxnLst/>
            <a:rect l="l" t="t" r="r" b="b"/>
            <a:pathLst>
              <a:path w="256540" h="140970">
                <a:moveTo>
                  <a:pt x="96675" y="0"/>
                </a:moveTo>
                <a:lnTo>
                  <a:pt x="55292" y="2918"/>
                </a:lnTo>
                <a:lnTo>
                  <a:pt x="16244" y="19015"/>
                </a:lnTo>
                <a:lnTo>
                  <a:pt x="4833" y="29738"/>
                </a:lnTo>
                <a:lnTo>
                  <a:pt x="0" y="42716"/>
                </a:lnTo>
                <a:lnTo>
                  <a:pt x="2098" y="56337"/>
                </a:lnTo>
                <a:lnTo>
                  <a:pt x="50257" y="97905"/>
                </a:lnTo>
                <a:lnTo>
                  <a:pt x="92493" y="119466"/>
                </a:lnTo>
                <a:lnTo>
                  <a:pt x="137469" y="133662"/>
                </a:lnTo>
                <a:lnTo>
                  <a:pt x="184463" y="140483"/>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7" name="object 7"/>
          <p:cNvSpPr/>
          <p:nvPr/>
        </p:nvSpPr>
        <p:spPr>
          <a:xfrm>
            <a:off x="756326" y="794948"/>
            <a:ext cx="256540" cy="140970"/>
          </a:xfrm>
          <a:custGeom>
            <a:avLst/>
            <a:gdLst/>
            <a:ahLst/>
            <a:cxnLst/>
            <a:rect l="l" t="t" r="r" b="b"/>
            <a:pathLst>
              <a:path w="256540" h="140969">
                <a:moveTo>
                  <a:pt x="96670" y="0"/>
                </a:moveTo>
                <a:lnTo>
                  <a:pt x="55288" y="2921"/>
                </a:lnTo>
                <a:lnTo>
                  <a:pt x="16240" y="19019"/>
                </a:lnTo>
                <a:lnTo>
                  <a:pt x="4830" y="29743"/>
                </a:lnTo>
                <a:lnTo>
                  <a:pt x="0" y="42721"/>
                </a:lnTo>
                <a:lnTo>
                  <a:pt x="2099" y="56342"/>
                </a:lnTo>
                <a:lnTo>
                  <a:pt x="50257" y="97910"/>
                </a:lnTo>
                <a:lnTo>
                  <a:pt x="92494" y="119471"/>
                </a:lnTo>
                <a:lnTo>
                  <a:pt x="137468" y="133667"/>
                </a:lnTo>
                <a:lnTo>
                  <a:pt x="184459" y="140487"/>
                </a:lnTo>
                <a:lnTo>
                  <a:pt x="232749" y="139923"/>
                </a:lnTo>
                <a:lnTo>
                  <a:pt x="246779" y="133959"/>
                </a:lnTo>
                <a:lnTo>
                  <a:pt x="254982" y="121542"/>
                </a:lnTo>
                <a:lnTo>
                  <a:pt x="256483" y="106517"/>
                </a:lnTo>
                <a:lnTo>
                  <a:pt x="250402" y="92730"/>
                </a:lnTo>
                <a:lnTo>
                  <a:pt x="233164" y="74506"/>
                </a:lnTo>
                <a:lnTo>
                  <a:pt x="214509" y="58427"/>
                </a:lnTo>
                <a:lnTo>
                  <a:pt x="194535" y="44492"/>
                </a:lnTo>
                <a:lnTo>
                  <a:pt x="173339" y="32697"/>
                </a:lnTo>
                <a:lnTo>
                  <a:pt x="136989" y="9877"/>
                </a:lnTo>
                <a:lnTo>
                  <a:pt x="96670" y="0"/>
                </a:lnTo>
                <a:close/>
              </a:path>
            </a:pathLst>
          </a:custGeom>
          <a:solidFill>
            <a:srgbClr val="F49331"/>
          </a:solidFill>
        </p:spPr>
        <p:txBody>
          <a:bodyPr wrap="square" lIns="0" tIns="0" rIns="0" bIns="0" rtlCol="0"/>
          <a:lstStyle/>
          <a:p>
            <a:endParaRPr/>
          </a:p>
        </p:txBody>
      </p:sp>
      <p:sp>
        <p:nvSpPr>
          <p:cNvPr id="8" name="object 8"/>
          <p:cNvSpPr/>
          <p:nvPr/>
        </p:nvSpPr>
        <p:spPr>
          <a:xfrm>
            <a:off x="294577" y="0"/>
            <a:ext cx="255270" cy="87630"/>
          </a:xfrm>
          <a:custGeom>
            <a:avLst/>
            <a:gdLst/>
            <a:ahLst/>
            <a:cxnLst/>
            <a:rect l="l" t="t" r="r" b="b"/>
            <a:pathLst>
              <a:path w="255270" h="87630">
                <a:moveTo>
                  <a:pt x="205498" y="0"/>
                </a:moveTo>
                <a:lnTo>
                  <a:pt x="0" y="0"/>
                </a:lnTo>
                <a:lnTo>
                  <a:pt x="472" y="3068"/>
                </a:lnTo>
                <a:lnTo>
                  <a:pt x="48636" y="44638"/>
                </a:lnTo>
                <a:lnTo>
                  <a:pt x="90873" y="66199"/>
                </a:lnTo>
                <a:lnTo>
                  <a:pt x="135847" y="80395"/>
                </a:lnTo>
                <a:lnTo>
                  <a:pt x="182838" y="87215"/>
                </a:lnTo>
                <a:lnTo>
                  <a:pt x="231128" y="86651"/>
                </a:lnTo>
                <a:lnTo>
                  <a:pt x="245157" y="80686"/>
                </a:lnTo>
                <a:lnTo>
                  <a:pt x="253361" y="68270"/>
                </a:lnTo>
                <a:lnTo>
                  <a:pt x="254861" y="53245"/>
                </a:lnTo>
                <a:lnTo>
                  <a:pt x="248781" y="39458"/>
                </a:lnTo>
                <a:lnTo>
                  <a:pt x="231543" y="21234"/>
                </a:lnTo>
                <a:lnTo>
                  <a:pt x="212888" y="5155"/>
                </a:lnTo>
                <a:lnTo>
                  <a:pt x="205498" y="0"/>
                </a:lnTo>
                <a:close/>
              </a:path>
            </a:pathLst>
          </a:custGeom>
          <a:solidFill>
            <a:srgbClr val="F49331"/>
          </a:solidFill>
        </p:spPr>
        <p:txBody>
          <a:bodyPr wrap="square" lIns="0" tIns="0" rIns="0" bIns="0" rtlCol="0"/>
          <a:lstStyle/>
          <a:p>
            <a:endParaRPr/>
          </a:p>
        </p:txBody>
      </p:sp>
      <p:sp>
        <p:nvSpPr>
          <p:cNvPr id="9" name="object 9"/>
          <p:cNvSpPr/>
          <p:nvPr/>
        </p:nvSpPr>
        <p:spPr>
          <a:xfrm>
            <a:off x="637246" y="415323"/>
            <a:ext cx="256540" cy="140970"/>
          </a:xfrm>
          <a:custGeom>
            <a:avLst/>
            <a:gdLst/>
            <a:ahLst/>
            <a:cxnLst/>
            <a:rect l="l" t="t" r="r" b="b"/>
            <a:pathLst>
              <a:path w="256540" h="140970">
                <a:moveTo>
                  <a:pt x="96669" y="0"/>
                </a:moveTo>
                <a:lnTo>
                  <a:pt x="55290" y="2920"/>
                </a:lnTo>
                <a:lnTo>
                  <a:pt x="16244" y="19016"/>
                </a:lnTo>
                <a:lnTo>
                  <a:pt x="4833" y="29739"/>
                </a:lnTo>
                <a:lnTo>
                  <a:pt x="0" y="42718"/>
                </a:lnTo>
                <a:lnTo>
                  <a:pt x="2098" y="56339"/>
                </a:lnTo>
                <a:lnTo>
                  <a:pt x="50257" y="97908"/>
                </a:lnTo>
                <a:lnTo>
                  <a:pt x="92493" y="119471"/>
                </a:lnTo>
                <a:lnTo>
                  <a:pt x="137469" y="133669"/>
                </a:lnTo>
                <a:lnTo>
                  <a:pt x="184463" y="140489"/>
                </a:lnTo>
                <a:lnTo>
                  <a:pt x="232754" y="139920"/>
                </a:lnTo>
                <a:lnTo>
                  <a:pt x="246783" y="133957"/>
                </a:lnTo>
                <a:lnTo>
                  <a:pt x="254987" y="121543"/>
                </a:lnTo>
                <a:lnTo>
                  <a:pt x="256487" y="106520"/>
                </a:lnTo>
                <a:lnTo>
                  <a:pt x="250407" y="92727"/>
                </a:lnTo>
                <a:lnTo>
                  <a:pt x="233169" y="74503"/>
                </a:lnTo>
                <a:lnTo>
                  <a:pt x="214514" y="58424"/>
                </a:lnTo>
                <a:lnTo>
                  <a:pt x="194539" y="44489"/>
                </a:lnTo>
                <a:lnTo>
                  <a:pt x="173343" y="32694"/>
                </a:lnTo>
                <a:lnTo>
                  <a:pt x="136983" y="9874"/>
                </a:lnTo>
                <a:lnTo>
                  <a:pt x="96669" y="0"/>
                </a:lnTo>
                <a:close/>
              </a:path>
            </a:pathLst>
          </a:custGeom>
          <a:solidFill>
            <a:srgbClr val="F49331"/>
          </a:solidFill>
        </p:spPr>
        <p:txBody>
          <a:bodyPr wrap="square" lIns="0" tIns="0" rIns="0" bIns="0" rtlCol="0"/>
          <a:lstStyle/>
          <a:p>
            <a:endParaRPr/>
          </a:p>
        </p:txBody>
      </p:sp>
      <p:pic>
        <p:nvPicPr>
          <p:cNvPr id="10" name="object 10"/>
          <p:cNvPicPr/>
          <p:nvPr/>
        </p:nvPicPr>
        <p:blipFill>
          <a:blip r:embed="rId2" cstate="print"/>
          <a:stretch>
            <a:fillRect/>
          </a:stretch>
        </p:blipFill>
        <p:spPr>
          <a:xfrm>
            <a:off x="0" y="285732"/>
            <a:ext cx="235922" cy="140489"/>
          </a:xfrm>
          <a:prstGeom prst="rect">
            <a:avLst/>
          </a:prstGeom>
        </p:spPr>
      </p:pic>
      <p:sp>
        <p:nvSpPr>
          <p:cNvPr id="11" name="object 11"/>
          <p:cNvSpPr/>
          <p:nvPr/>
        </p:nvSpPr>
        <p:spPr>
          <a:xfrm>
            <a:off x="187419" y="721750"/>
            <a:ext cx="256540" cy="140970"/>
          </a:xfrm>
          <a:custGeom>
            <a:avLst/>
            <a:gdLst/>
            <a:ahLst/>
            <a:cxnLst/>
            <a:rect l="l" t="t" r="r" b="b"/>
            <a:pathLst>
              <a:path w="256540" h="140969">
                <a:moveTo>
                  <a:pt x="96675" y="0"/>
                </a:moveTo>
                <a:lnTo>
                  <a:pt x="55292" y="2918"/>
                </a:lnTo>
                <a:lnTo>
                  <a:pt x="16244" y="19015"/>
                </a:lnTo>
                <a:lnTo>
                  <a:pt x="4833" y="29738"/>
                </a:lnTo>
                <a:lnTo>
                  <a:pt x="0" y="42716"/>
                </a:lnTo>
                <a:lnTo>
                  <a:pt x="2098" y="56337"/>
                </a:lnTo>
                <a:lnTo>
                  <a:pt x="50262" y="97907"/>
                </a:lnTo>
                <a:lnTo>
                  <a:pt x="92499" y="119470"/>
                </a:lnTo>
                <a:lnTo>
                  <a:pt x="137472" y="133667"/>
                </a:lnTo>
                <a:lnTo>
                  <a:pt x="184464" y="140487"/>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12" name="object 12"/>
          <p:cNvSpPr/>
          <p:nvPr/>
        </p:nvSpPr>
        <p:spPr>
          <a:xfrm>
            <a:off x="12174607" y="5781593"/>
            <a:ext cx="19050" cy="67945"/>
          </a:xfrm>
          <a:custGeom>
            <a:avLst/>
            <a:gdLst/>
            <a:ahLst/>
            <a:cxnLst/>
            <a:rect l="l" t="t" r="r" b="b"/>
            <a:pathLst>
              <a:path w="19050" h="67945">
                <a:moveTo>
                  <a:pt x="18586" y="0"/>
                </a:moveTo>
                <a:lnTo>
                  <a:pt x="13227" y="1811"/>
                </a:lnTo>
                <a:lnTo>
                  <a:pt x="3662" y="11391"/>
                </a:lnTo>
                <a:lnTo>
                  <a:pt x="0" y="24360"/>
                </a:lnTo>
                <a:lnTo>
                  <a:pt x="3206" y="39428"/>
                </a:lnTo>
                <a:lnTo>
                  <a:pt x="18586" y="67458"/>
                </a:lnTo>
                <a:lnTo>
                  <a:pt x="18586" y="0"/>
                </a:lnTo>
                <a:close/>
              </a:path>
            </a:pathLst>
          </a:custGeom>
          <a:solidFill>
            <a:srgbClr val="F49331"/>
          </a:solidFill>
        </p:spPr>
        <p:txBody>
          <a:bodyPr wrap="square" lIns="0" tIns="0" rIns="0" bIns="0" rtlCol="0"/>
          <a:lstStyle/>
          <a:p>
            <a:endParaRPr/>
          </a:p>
        </p:txBody>
      </p:sp>
      <p:pic>
        <p:nvPicPr>
          <p:cNvPr id="13" name="object 13"/>
          <p:cNvPicPr/>
          <p:nvPr/>
        </p:nvPicPr>
        <p:blipFill>
          <a:blip r:embed="rId3" cstate="print"/>
          <a:stretch>
            <a:fillRect/>
          </a:stretch>
        </p:blipFill>
        <p:spPr>
          <a:xfrm>
            <a:off x="11796631" y="5995437"/>
            <a:ext cx="206061" cy="195841"/>
          </a:xfrm>
          <a:prstGeom prst="rect">
            <a:avLst/>
          </a:prstGeom>
        </p:spPr>
      </p:pic>
      <p:pic>
        <p:nvPicPr>
          <p:cNvPr id="14" name="object 14"/>
          <p:cNvPicPr/>
          <p:nvPr/>
        </p:nvPicPr>
        <p:blipFill>
          <a:blip r:embed="rId4" cstate="print"/>
          <a:stretch>
            <a:fillRect/>
          </a:stretch>
        </p:blipFill>
        <p:spPr>
          <a:xfrm>
            <a:off x="11912568" y="6551986"/>
            <a:ext cx="206050" cy="195835"/>
          </a:xfrm>
          <a:prstGeom prst="rect">
            <a:avLst/>
          </a:prstGeom>
        </p:spPr>
      </p:pic>
      <p:pic>
        <p:nvPicPr>
          <p:cNvPr id="15" name="object 15"/>
          <p:cNvPicPr/>
          <p:nvPr/>
        </p:nvPicPr>
        <p:blipFill>
          <a:blip r:embed="rId5" cstate="print"/>
          <a:stretch>
            <a:fillRect/>
          </a:stretch>
        </p:blipFill>
        <p:spPr>
          <a:xfrm>
            <a:off x="11251167" y="5708337"/>
            <a:ext cx="206048" cy="195846"/>
          </a:xfrm>
          <a:prstGeom prst="rect">
            <a:avLst/>
          </a:prstGeom>
        </p:spPr>
      </p:pic>
      <p:pic>
        <p:nvPicPr>
          <p:cNvPr id="16" name="object 16"/>
          <p:cNvPicPr/>
          <p:nvPr/>
        </p:nvPicPr>
        <p:blipFill>
          <a:blip r:embed="rId6" cstate="print"/>
          <a:stretch>
            <a:fillRect/>
          </a:stretch>
        </p:blipFill>
        <p:spPr>
          <a:xfrm>
            <a:off x="11380158" y="6169638"/>
            <a:ext cx="206050" cy="195834"/>
          </a:xfrm>
          <a:prstGeom prst="rect">
            <a:avLst/>
          </a:prstGeom>
        </p:spPr>
      </p:pic>
      <p:pic>
        <p:nvPicPr>
          <p:cNvPr id="17" name="object 17"/>
          <p:cNvPicPr/>
          <p:nvPr/>
        </p:nvPicPr>
        <p:blipFill>
          <a:blip r:embed="rId7" cstate="print"/>
          <a:stretch>
            <a:fillRect/>
          </a:stretch>
        </p:blipFill>
        <p:spPr>
          <a:xfrm>
            <a:off x="11388083" y="6641861"/>
            <a:ext cx="206050" cy="195835"/>
          </a:xfrm>
          <a:prstGeom prst="rect">
            <a:avLst/>
          </a:prstGeom>
        </p:spPr>
      </p:pic>
      <p:pic>
        <p:nvPicPr>
          <p:cNvPr id="18" name="object 18"/>
          <p:cNvPicPr/>
          <p:nvPr/>
        </p:nvPicPr>
        <p:blipFill>
          <a:blip r:embed="rId8" cstate="print"/>
          <a:stretch>
            <a:fillRect/>
          </a:stretch>
        </p:blipFill>
        <p:spPr>
          <a:xfrm>
            <a:off x="10918526" y="6210548"/>
            <a:ext cx="206050" cy="195834"/>
          </a:xfrm>
          <a:prstGeom prst="rect">
            <a:avLst/>
          </a:prstGeom>
        </p:spPr>
      </p:pic>
      <p:pic>
        <p:nvPicPr>
          <p:cNvPr id="19" name="object 19"/>
          <p:cNvPicPr/>
          <p:nvPr/>
        </p:nvPicPr>
        <p:blipFill>
          <a:blip r:embed="rId9" cstate="print"/>
          <a:stretch>
            <a:fillRect/>
          </a:stretch>
        </p:blipFill>
        <p:spPr>
          <a:xfrm>
            <a:off x="11598891" y="5490996"/>
            <a:ext cx="206050" cy="195828"/>
          </a:xfrm>
          <a:prstGeom prst="rect">
            <a:avLst/>
          </a:prstGeom>
        </p:spPr>
      </p:pic>
      <p:grpSp>
        <p:nvGrpSpPr>
          <p:cNvPr id="20" name="object 20"/>
          <p:cNvGrpSpPr/>
          <p:nvPr/>
        </p:nvGrpSpPr>
        <p:grpSpPr>
          <a:xfrm>
            <a:off x="10053482" y="0"/>
            <a:ext cx="2139950" cy="1995170"/>
            <a:chOff x="10053482" y="0"/>
            <a:chExt cx="2139950" cy="1995170"/>
          </a:xfrm>
        </p:grpSpPr>
        <p:sp>
          <p:nvSpPr>
            <p:cNvPr id="21" name="object 21"/>
            <p:cNvSpPr/>
            <p:nvPr/>
          </p:nvSpPr>
          <p:spPr>
            <a:xfrm>
              <a:off x="10053482" y="0"/>
              <a:ext cx="2139950" cy="1995170"/>
            </a:xfrm>
            <a:custGeom>
              <a:avLst/>
              <a:gdLst/>
              <a:ahLst/>
              <a:cxnLst/>
              <a:rect l="l" t="t" r="r" b="b"/>
              <a:pathLst>
                <a:path w="2139950" h="1995170">
                  <a:moveTo>
                    <a:pt x="2139711" y="784166"/>
                  </a:moveTo>
                  <a:lnTo>
                    <a:pt x="1148699" y="784166"/>
                  </a:lnTo>
                  <a:lnTo>
                    <a:pt x="1180183" y="785474"/>
                  </a:lnTo>
                  <a:lnTo>
                    <a:pt x="1210900" y="789215"/>
                  </a:lnTo>
                  <a:lnTo>
                    <a:pt x="1269793" y="804906"/>
                  </a:lnTo>
                  <a:lnTo>
                    <a:pt x="1324891" y="833044"/>
                  </a:lnTo>
                  <a:lnTo>
                    <a:pt x="1375706" y="875440"/>
                  </a:lnTo>
                  <a:lnTo>
                    <a:pt x="1421753" y="933901"/>
                  </a:lnTo>
                  <a:lnTo>
                    <a:pt x="1442837" y="969721"/>
                  </a:lnTo>
                  <a:lnTo>
                    <a:pt x="1465652" y="1016498"/>
                  </a:lnTo>
                  <a:lnTo>
                    <a:pt x="1485071" y="1064565"/>
                  </a:lnTo>
                  <a:lnTo>
                    <a:pt x="1501517" y="1113737"/>
                  </a:lnTo>
                  <a:lnTo>
                    <a:pt x="1515412" y="1163827"/>
                  </a:lnTo>
                  <a:lnTo>
                    <a:pt x="1527177" y="1214647"/>
                  </a:lnTo>
                  <a:lnTo>
                    <a:pt x="1537236" y="1266012"/>
                  </a:lnTo>
                  <a:lnTo>
                    <a:pt x="1546009" y="1317734"/>
                  </a:lnTo>
                  <a:lnTo>
                    <a:pt x="1553920" y="1369628"/>
                  </a:lnTo>
                  <a:lnTo>
                    <a:pt x="1568843" y="1473182"/>
                  </a:lnTo>
                  <a:lnTo>
                    <a:pt x="1576699" y="1524469"/>
                  </a:lnTo>
                  <a:lnTo>
                    <a:pt x="1585381" y="1575181"/>
                  </a:lnTo>
                  <a:lnTo>
                    <a:pt x="1596479" y="1622452"/>
                  </a:lnTo>
                  <a:lnTo>
                    <a:pt x="1611650" y="1666442"/>
                  </a:lnTo>
                  <a:lnTo>
                    <a:pt x="1630643" y="1707243"/>
                  </a:lnTo>
                  <a:lnTo>
                    <a:pt x="1653205" y="1744952"/>
                  </a:lnTo>
                  <a:lnTo>
                    <a:pt x="1679083" y="1779663"/>
                  </a:lnTo>
                  <a:lnTo>
                    <a:pt x="1708025" y="1811470"/>
                  </a:lnTo>
                  <a:lnTo>
                    <a:pt x="1739778" y="1840470"/>
                  </a:lnTo>
                  <a:lnTo>
                    <a:pt x="1774090" y="1866755"/>
                  </a:lnTo>
                  <a:lnTo>
                    <a:pt x="1810707" y="1890423"/>
                  </a:lnTo>
                  <a:lnTo>
                    <a:pt x="1849378" y="1911566"/>
                  </a:lnTo>
                  <a:lnTo>
                    <a:pt x="1889850" y="1930281"/>
                  </a:lnTo>
                  <a:lnTo>
                    <a:pt x="1931869" y="1946661"/>
                  </a:lnTo>
                  <a:lnTo>
                    <a:pt x="1975185" y="1960802"/>
                  </a:lnTo>
                  <a:lnTo>
                    <a:pt x="2019543" y="1972799"/>
                  </a:lnTo>
                  <a:lnTo>
                    <a:pt x="2064692" y="1982746"/>
                  </a:lnTo>
                  <a:lnTo>
                    <a:pt x="2110379" y="1990738"/>
                  </a:lnTo>
                  <a:lnTo>
                    <a:pt x="2139711" y="1994651"/>
                  </a:lnTo>
                  <a:lnTo>
                    <a:pt x="2139711" y="784166"/>
                  </a:lnTo>
                  <a:close/>
                </a:path>
                <a:path w="2139950" h="1995170">
                  <a:moveTo>
                    <a:pt x="2139711" y="0"/>
                  </a:moveTo>
                  <a:lnTo>
                    <a:pt x="49434" y="0"/>
                  </a:lnTo>
                  <a:lnTo>
                    <a:pt x="42548" y="22340"/>
                  </a:lnTo>
                  <a:lnTo>
                    <a:pt x="30243" y="68767"/>
                  </a:lnTo>
                  <a:lnTo>
                    <a:pt x="19886" y="115593"/>
                  </a:lnTo>
                  <a:lnTo>
                    <a:pt x="11581" y="162694"/>
                  </a:lnTo>
                  <a:lnTo>
                    <a:pt x="5429" y="209947"/>
                  </a:lnTo>
                  <a:lnTo>
                    <a:pt x="1534" y="257229"/>
                  </a:lnTo>
                  <a:lnTo>
                    <a:pt x="0" y="304415"/>
                  </a:lnTo>
                  <a:lnTo>
                    <a:pt x="927" y="351382"/>
                  </a:lnTo>
                  <a:lnTo>
                    <a:pt x="4421" y="398007"/>
                  </a:lnTo>
                  <a:lnTo>
                    <a:pt x="10583" y="444165"/>
                  </a:lnTo>
                  <a:lnTo>
                    <a:pt x="19517" y="489734"/>
                  </a:lnTo>
                  <a:lnTo>
                    <a:pt x="31325" y="534590"/>
                  </a:lnTo>
                  <a:lnTo>
                    <a:pt x="46111" y="578608"/>
                  </a:lnTo>
                  <a:lnTo>
                    <a:pt x="63977" y="621666"/>
                  </a:lnTo>
                  <a:lnTo>
                    <a:pt x="85026" y="663640"/>
                  </a:lnTo>
                  <a:lnTo>
                    <a:pt x="109361" y="704406"/>
                  </a:lnTo>
                  <a:lnTo>
                    <a:pt x="137086" y="743841"/>
                  </a:lnTo>
                  <a:lnTo>
                    <a:pt x="168302" y="781821"/>
                  </a:lnTo>
                  <a:lnTo>
                    <a:pt x="203113" y="818223"/>
                  </a:lnTo>
                  <a:lnTo>
                    <a:pt x="260518" y="864151"/>
                  </a:lnTo>
                  <a:lnTo>
                    <a:pt x="321430" y="895407"/>
                  </a:lnTo>
                  <a:lnTo>
                    <a:pt x="385361" y="913799"/>
                  </a:lnTo>
                  <a:lnTo>
                    <a:pt x="451826" y="921134"/>
                  </a:lnTo>
                  <a:lnTo>
                    <a:pt x="485856" y="921220"/>
                  </a:lnTo>
                  <a:lnTo>
                    <a:pt x="520337" y="919221"/>
                  </a:lnTo>
                  <a:lnTo>
                    <a:pt x="590407" y="909868"/>
                  </a:lnTo>
                  <a:lnTo>
                    <a:pt x="661550" y="894882"/>
                  </a:lnTo>
                  <a:lnTo>
                    <a:pt x="733279" y="876073"/>
                  </a:lnTo>
                  <a:lnTo>
                    <a:pt x="911971" y="824185"/>
                  </a:lnTo>
                  <a:lnTo>
                    <a:pt x="947114" y="814782"/>
                  </a:lnTo>
                  <a:lnTo>
                    <a:pt x="1016320" y="798757"/>
                  </a:lnTo>
                  <a:lnTo>
                    <a:pt x="1083677" y="787950"/>
                  </a:lnTo>
                  <a:lnTo>
                    <a:pt x="1148699" y="784166"/>
                  </a:lnTo>
                  <a:lnTo>
                    <a:pt x="2139711" y="784166"/>
                  </a:lnTo>
                  <a:lnTo>
                    <a:pt x="2139711" y="0"/>
                  </a:lnTo>
                  <a:close/>
                </a:path>
              </a:pathLst>
            </a:custGeom>
            <a:solidFill>
              <a:srgbClr val="4B2667"/>
            </a:solidFill>
          </p:spPr>
          <p:txBody>
            <a:bodyPr wrap="square" lIns="0" tIns="0" rIns="0" bIns="0" rtlCol="0"/>
            <a:lstStyle/>
            <a:p>
              <a:endParaRPr/>
            </a:p>
          </p:txBody>
        </p:sp>
        <p:sp>
          <p:nvSpPr>
            <p:cNvPr id="22" name="object 22"/>
            <p:cNvSpPr/>
            <p:nvPr/>
          </p:nvSpPr>
          <p:spPr>
            <a:xfrm>
              <a:off x="10663847" y="0"/>
              <a:ext cx="1529715" cy="1994535"/>
            </a:xfrm>
            <a:custGeom>
              <a:avLst/>
              <a:gdLst/>
              <a:ahLst/>
              <a:cxnLst/>
              <a:rect l="l" t="t" r="r" b="b"/>
              <a:pathLst>
                <a:path w="1529715" h="1994535">
                  <a:moveTo>
                    <a:pt x="13457" y="0"/>
                  </a:moveTo>
                  <a:lnTo>
                    <a:pt x="0" y="0"/>
                  </a:lnTo>
                  <a:lnTo>
                    <a:pt x="2358" y="7324"/>
                  </a:lnTo>
                  <a:lnTo>
                    <a:pt x="20969" y="54530"/>
                  </a:lnTo>
                  <a:lnTo>
                    <a:pt x="42900" y="101345"/>
                  </a:lnTo>
                  <a:lnTo>
                    <a:pt x="68079" y="151400"/>
                  </a:lnTo>
                  <a:lnTo>
                    <a:pt x="95135" y="198032"/>
                  </a:lnTo>
                  <a:lnTo>
                    <a:pt x="123949" y="241439"/>
                  </a:lnTo>
                  <a:lnTo>
                    <a:pt x="154402" y="281819"/>
                  </a:lnTo>
                  <a:lnTo>
                    <a:pt x="186374" y="319369"/>
                  </a:lnTo>
                  <a:lnTo>
                    <a:pt x="219745" y="354285"/>
                  </a:lnTo>
                  <a:lnTo>
                    <a:pt x="254397" y="386765"/>
                  </a:lnTo>
                  <a:lnTo>
                    <a:pt x="290208" y="417006"/>
                  </a:lnTo>
                  <a:lnTo>
                    <a:pt x="327061" y="445206"/>
                  </a:lnTo>
                  <a:lnTo>
                    <a:pt x="364835" y="471561"/>
                  </a:lnTo>
                  <a:lnTo>
                    <a:pt x="403411" y="496268"/>
                  </a:lnTo>
                  <a:lnTo>
                    <a:pt x="442669" y="519524"/>
                  </a:lnTo>
                  <a:lnTo>
                    <a:pt x="482490" y="541528"/>
                  </a:lnTo>
                  <a:lnTo>
                    <a:pt x="522753" y="562475"/>
                  </a:lnTo>
                  <a:lnTo>
                    <a:pt x="563341" y="582564"/>
                  </a:lnTo>
                  <a:lnTo>
                    <a:pt x="604133" y="601991"/>
                  </a:lnTo>
                  <a:lnTo>
                    <a:pt x="783785" y="684934"/>
                  </a:lnTo>
                  <a:lnTo>
                    <a:pt x="831636" y="708108"/>
                  </a:lnTo>
                  <a:lnTo>
                    <a:pt x="878556" y="732105"/>
                  </a:lnTo>
                  <a:lnTo>
                    <a:pt x="924405" y="757278"/>
                  </a:lnTo>
                  <a:lnTo>
                    <a:pt x="969045" y="783981"/>
                  </a:lnTo>
                  <a:lnTo>
                    <a:pt x="1012333" y="812566"/>
                  </a:lnTo>
                  <a:lnTo>
                    <a:pt x="1054132" y="843386"/>
                  </a:lnTo>
                  <a:lnTo>
                    <a:pt x="1094301" y="876794"/>
                  </a:lnTo>
                  <a:lnTo>
                    <a:pt x="1132700" y="913142"/>
                  </a:lnTo>
                  <a:lnTo>
                    <a:pt x="1085125" y="931411"/>
                  </a:lnTo>
                  <a:lnTo>
                    <a:pt x="1040245" y="952200"/>
                  </a:lnTo>
                  <a:lnTo>
                    <a:pt x="998081" y="975498"/>
                  </a:lnTo>
                  <a:lnTo>
                    <a:pt x="958658" y="1001291"/>
                  </a:lnTo>
                  <a:lnTo>
                    <a:pt x="921998" y="1029570"/>
                  </a:lnTo>
                  <a:lnTo>
                    <a:pt x="888123" y="1060322"/>
                  </a:lnTo>
                  <a:lnTo>
                    <a:pt x="857420" y="1093097"/>
                  </a:lnTo>
                  <a:lnTo>
                    <a:pt x="829252" y="1128421"/>
                  </a:lnTo>
                  <a:lnTo>
                    <a:pt x="803626" y="1166274"/>
                  </a:lnTo>
                  <a:lnTo>
                    <a:pt x="780548" y="1206637"/>
                  </a:lnTo>
                  <a:lnTo>
                    <a:pt x="760026" y="1249490"/>
                  </a:lnTo>
                  <a:lnTo>
                    <a:pt x="742065" y="1294812"/>
                  </a:lnTo>
                  <a:lnTo>
                    <a:pt x="726673" y="1342584"/>
                  </a:lnTo>
                  <a:lnTo>
                    <a:pt x="713856" y="1392785"/>
                  </a:lnTo>
                  <a:lnTo>
                    <a:pt x="703620" y="1445396"/>
                  </a:lnTo>
                  <a:lnTo>
                    <a:pt x="695972" y="1500396"/>
                  </a:lnTo>
                  <a:lnTo>
                    <a:pt x="690919" y="1557765"/>
                  </a:lnTo>
                  <a:lnTo>
                    <a:pt x="688466" y="1617484"/>
                  </a:lnTo>
                  <a:lnTo>
                    <a:pt x="686100" y="1644889"/>
                  </a:lnTo>
                  <a:lnTo>
                    <a:pt x="684711" y="1680514"/>
                  </a:lnTo>
                  <a:lnTo>
                    <a:pt x="685518" y="1722130"/>
                  </a:lnTo>
                  <a:lnTo>
                    <a:pt x="689740" y="1767510"/>
                  </a:lnTo>
                  <a:lnTo>
                    <a:pt x="698593" y="1814423"/>
                  </a:lnTo>
                  <a:lnTo>
                    <a:pt x="713297" y="1860641"/>
                  </a:lnTo>
                  <a:lnTo>
                    <a:pt x="735069" y="1903936"/>
                  </a:lnTo>
                  <a:lnTo>
                    <a:pt x="765128" y="1942078"/>
                  </a:lnTo>
                  <a:lnTo>
                    <a:pt x="804691" y="1972838"/>
                  </a:lnTo>
                  <a:lnTo>
                    <a:pt x="854976" y="1993988"/>
                  </a:lnTo>
                  <a:lnTo>
                    <a:pt x="856780" y="1994217"/>
                  </a:lnTo>
                  <a:lnTo>
                    <a:pt x="917563" y="1988797"/>
                  </a:lnTo>
                  <a:lnTo>
                    <a:pt x="947352" y="1981415"/>
                  </a:lnTo>
                  <a:lnTo>
                    <a:pt x="857516" y="1981415"/>
                  </a:lnTo>
                  <a:lnTo>
                    <a:pt x="810107" y="1961108"/>
                  </a:lnTo>
                  <a:lnTo>
                    <a:pt x="772836" y="1931526"/>
                  </a:lnTo>
                  <a:lnTo>
                    <a:pt x="744551" y="1894812"/>
                  </a:lnTo>
                  <a:lnTo>
                    <a:pt x="724097" y="1853112"/>
                  </a:lnTo>
                  <a:lnTo>
                    <a:pt x="710322" y="1808570"/>
                  </a:lnTo>
                  <a:lnTo>
                    <a:pt x="702070" y="1763330"/>
                  </a:lnTo>
                  <a:lnTo>
                    <a:pt x="698189" y="1719537"/>
                  </a:lnTo>
                  <a:lnTo>
                    <a:pt x="697524" y="1679335"/>
                  </a:lnTo>
                  <a:lnTo>
                    <a:pt x="698923" y="1644870"/>
                  </a:lnTo>
                  <a:lnTo>
                    <a:pt x="701230" y="1618284"/>
                  </a:lnTo>
                  <a:lnTo>
                    <a:pt x="703742" y="1557023"/>
                  </a:lnTo>
                  <a:lnTo>
                    <a:pt x="708908" y="1498426"/>
                  </a:lnTo>
                  <a:lnTo>
                    <a:pt x="716735" y="1442485"/>
                  </a:lnTo>
                  <a:lnTo>
                    <a:pt x="727231" y="1389194"/>
                  </a:lnTo>
                  <a:lnTo>
                    <a:pt x="740401" y="1338544"/>
                  </a:lnTo>
                  <a:lnTo>
                    <a:pt x="756254" y="1290531"/>
                  </a:lnTo>
                  <a:lnTo>
                    <a:pt x="774797" y="1245145"/>
                  </a:lnTo>
                  <a:lnTo>
                    <a:pt x="796044" y="1202366"/>
                  </a:lnTo>
                  <a:lnTo>
                    <a:pt x="819979" y="1162229"/>
                  </a:lnTo>
                  <a:lnTo>
                    <a:pt x="846632" y="1124685"/>
                  </a:lnTo>
                  <a:lnTo>
                    <a:pt x="876004" y="1089740"/>
                  </a:lnTo>
                  <a:lnTo>
                    <a:pt x="908100" y="1057389"/>
                  </a:lnTo>
                  <a:lnTo>
                    <a:pt x="947800" y="1023828"/>
                  </a:lnTo>
                  <a:lnTo>
                    <a:pt x="991025" y="993579"/>
                  </a:lnTo>
                  <a:lnTo>
                    <a:pt x="1037781" y="966636"/>
                  </a:lnTo>
                  <a:lnTo>
                    <a:pt x="1088077" y="942993"/>
                  </a:lnTo>
                  <a:lnTo>
                    <a:pt x="1141920" y="922642"/>
                  </a:lnTo>
                  <a:lnTo>
                    <a:pt x="1159442" y="922642"/>
                  </a:lnTo>
                  <a:lnTo>
                    <a:pt x="1155306" y="918248"/>
                  </a:lnTo>
                  <a:lnTo>
                    <a:pt x="1188699" y="908608"/>
                  </a:lnTo>
                  <a:lnTo>
                    <a:pt x="1146060" y="908608"/>
                  </a:lnTo>
                  <a:lnTo>
                    <a:pt x="1110168" y="874103"/>
                  </a:lnTo>
                  <a:lnTo>
                    <a:pt x="1072607" y="842119"/>
                  </a:lnTo>
                  <a:lnTo>
                    <a:pt x="1033569" y="812415"/>
                  </a:lnTo>
                  <a:lnTo>
                    <a:pt x="993246" y="784750"/>
                  </a:lnTo>
                  <a:lnTo>
                    <a:pt x="951830" y="758885"/>
                  </a:lnTo>
                  <a:lnTo>
                    <a:pt x="909514" y="734578"/>
                  </a:lnTo>
                  <a:lnTo>
                    <a:pt x="866491" y="711590"/>
                  </a:lnTo>
                  <a:lnTo>
                    <a:pt x="822951" y="689680"/>
                  </a:lnTo>
                  <a:lnTo>
                    <a:pt x="779087" y="668608"/>
                  </a:lnTo>
                  <a:lnTo>
                    <a:pt x="605382" y="588446"/>
                  </a:lnTo>
                  <a:lnTo>
                    <a:pt x="562589" y="567968"/>
                  </a:lnTo>
                  <a:lnTo>
                    <a:pt x="520049" y="546720"/>
                  </a:lnTo>
                  <a:lnTo>
                    <a:pt x="477903" y="524473"/>
                  </a:lnTo>
                  <a:lnTo>
                    <a:pt x="436293" y="500996"/>
                  </a:lnTo>
                  <a:lnTo>
                    <a:pt x="395359" y="476059"/>
                  </a:lnTo>
                  <a:lnTo>
                    <a:pt x="355244" y="449432"/>
                  </a:lnTo>
                  <a:lnTo>
                    <a:pt x="316090" y="420884"/>
                  </a:lnTo>
                  <a:lnTo>
                    <a:pt x="278037" y="390186"/>
                  </a:lnTo>
                  <a:lnTo>
                    <a:pt x="241226" y="357107"/>
                  </a:lnTo>
                  <a:lnTo>
                    <a:pt x="205801" y="321417"/>
                  </a:lnTo>
                  <a:lnTo>
                    <a:pt x="171901" y="282886"/>
                  </a:lnTo>
                  <a:lnTo>
                    <a:pt x="139669" y="241283"/>
                  </a:lnTo>
                  <a:lnTo>
                    <a:pt x="109246" y="196379"/>
                  </a:lnTo>
                  <a:lnTo>
                    <a:pt x="80774" y="147943"/>
                  </a:lnTo>
                  <a:lnTo>
                    <a:pt x="54394" y="95745"/>
                  </a:lnTo>
                  <a:lnTo>
                    <a:pt x="32826" y="49710"/>
                  </a:lnTo>
                  <a:lnTo>
                    <a:pt x="14522" y="3304"/>
                  </a:lnTo>
                  <a:lnTo>
                    <a:pt x="13457" y="0"/>
                  </a:lnTo>
                  <a:close/>
                </a:path>
                <a:path w="1529715" h="1994535">
                  <a:moveTo>
                    <a:pt x="1159442" y="922642"/>
                  </a:moveTo>
                  <a:lnTo>
                    <a:pt x="1141920" y="922642"/>
                  </a:lnTo>
                  <a:lnTo>
                    <a:pt x="1146740" y="927738"/>
                  </a:lnTo>
                  <a:lnTo>
                    <a:pt x="1151524" y="932891"/>
                  </a:lnTo>
                  <a:lnTo>
                    <a:pt x="1184503" y="979705"/>
                  </a:lnTo>
                  <a:lnTo>
                    <a:pt x="1205413" y="1019265"/>
                  </a:lnTo>
                  <a:lnTo>
                    <a:pt x="1223709" y="1061678"/>
                  </a:lnTo>
                  <a:lnTo>
                    <a:pt x="1239376" y="1106578"/>
                  </a:lnTo>
                  <a:lnTo>
                    <a:pt x="1252397" y="1153597"/>
                  </a:lnTo>
                  <a:lnTo>
                    <a:pt x="1262757" y="1202380"/>
                  </a:lnTo>
                  <a:lnTo>
                    <a:pt x="1270435" y="1252518"/>
                  </a:lnTo>
                  <a:lnTo>
                    <a:pt x="1275421" y="1303685"/>
                  </a:lnTo>
                  <a:lnTo>
                    <a:pt x="1277697" y="1355499"/>
                  </a:lnTo>
                  <a:lnTo>
                    <a:pt x="1277245" y="1407592"/>
                  </a:lnTo>
                  <a:lnTo>
                    <a:pt x="1274051" y="1459597"/>
                  </a:lnTo>
                  <a:lnTo>
                    <a:pt x="1268097" y="1511146"/>
                  </a:lnTo>
                  <a:lnTo>
                    <a:pt x="1259368" y="1561870"/>
                  </a:lnTo>
                  <a:lnTo>
                    <a:pt x="1247848" y="1611403"/>
                  </a:lnTo>
                  <a:lnTo>
                    <a:pt x="1233520" y="1659376"/>
                  </a:lnTo>
                  <a:lnTo>
                    <a:pt x="1216369" y="1705421"/>
                  </a:lnTo>
                  <a:lnTo>
                    <a:pt x="1196378" y="1749170"/>
                  </a:lnTo>
                  <a:lnTo>
                    <a:pt x="1176998" y="1784488"/>
                  </a:lnTo>
                  <a:lnTo>
                    <a:pt x="1153715" y="1820157"/>
                  </a:lnTo>
                  <a:lnTo>
                    <a:pt x="1126243" y="1855009"/>
                  </a:lnTo>
                  <a:lnTo>
                    <a:pt x="1094297" y="1887872"/>
                  </a:lnTo>
                  <a:lnTo>
                    <a:pt x="1057594" y="1917578"/>
                  </a:lnTo>
                  <a:lnTo>
                    <a:pt x="1015848" y="1942955"/>
                  </a:lnTo>
                  <a:lnTo>
                    <a:pt x="968777" y="1962833"/>
                  </a:lnTo>
                  <a:lnTo>
                    <a:pt x="916094" y="1976043"/>
                  </a:lnTo>
                  <a:lnTo>
                    <a:pt x="857516" y="1981415"/>
                  </a:lnTo>
                  <a:lnTo>
                    <a:pt x="947352" y="1981415"/>
                  </a:lnTo>
                  <a:lnTo>
                    <a:pt x="1021006" y="1954810"/>
                  </a:lnTo>
                  <a:lnTo>
                    <a:pt x="1064262" y="1928667"/>
                  </a:lnTo>
                  <a:lnTo>
                    <a:pt x="1102270" y="1898041"/>
                  </a:lnTo>
                  <a:lnTo>
                    <a:pt x="1135330" y="1864143"/>
                  </a:lnTo>
                  <a:lnTo>
                    <a:pt x="1163739" y="1828185"/>
                  </a:lnTo>
                  <a:lnTo>
                    <a:pt x="1187794" y="1791378"/>
                  </a:lnTo>
                  <a:lnTo>
                    <a:pt x="1207795" y="1754936"/>
                  </a:lnTo>
                  <a:lnTo>
                    <a:pt x="1227044" y="1713036"/>
                  </a:lnTo>
                  <a:lnTo>
                    <a:pt x="1243715" y="1669031"/>
                  </a:lnTo>
                  <a:lnTo>
                    <a:pt x="1257822" y="1623236"/>
                  </a:lnTo>
                  <a:lnTo>
                    <a:pt x="1269379" y="1575967"/>
                  </a:lnTo>
                  <a:lnTo>
                    <a:pt x="1278399" y="1527536"/>
                  </a:lnTo>
                  <a:lnTo>
                    <a:pt x="1284895" y="1478260"/>
                  </a:lnTo>
                  <a:lnTo>
                    <a:pt x="1288882" y="1428451"/>
                  </a:lnTo>
                  <a:lnTo>
                    <a:pt x="1290373" y="1378426"/>
                  </a:lnTo>
                  <a:lnTo>
                    <a:pt x="1289381" y="1328497"/>
                  </a:lnTo>
                  <a:lnTo>
                    <a:pt x="1285921" y="1278980"/>
                  </a:lnTo>
                  <a:lnTo>
                    <a:pt x="1280005" y="1230190"/>
                  </a:lnTo>
                  <a:lnTo>
                    <a:pt x="1271648" y="1182440"/>
                  </a:lnTo>
                  <a:lnTo>
                    <a:pt x="1260862" y="1136045"/>
                  </a:lnTo>
                  <a:lnTo>
                    <a:pt x="1247662" y="1091320"/>
                  </a:lnTo>
                  <a:lnTo>
                    <a:pt x="1232062" y="1048579"/>
                  </a:lnTo>
                  <a:lnTo>
                    <a:pt x="1214074" y="1008136"/>
                  </a:lnTo>
                  <a:lnTo>
                    <a:pt x="1193712" y="970307"/>
                  </a:lnTo>
                  <a:lnTo>
                    <a:pt x="1170990" y="935405"/>
                  </a:lnTo>
                  <a:lnTo>
                    <a:pt x="1160602" y="923874"/>
                  </a:lnTo>
                  <a:lnTo>
                    <a:pt x="1159442" y="922642"/>
                  </a:lnTo>
                  <a:close/>
                </a:path>
                <a:path w="1529715" h="1994535">
                  <a:moveTo>
                    <a:pt x="1529346" y="846136"/>
                  </a:moveTo>
                  <a:lnTo>
                    <a:pt x="1503061" y="849107"/>
                  </a:lnTo>
                  <a:lnTo>
                    <a:pt x="1445920" y="857745"/>
                  </a:lnTo>
                  <a:lnTo>
                    <a:pt x="1390869" y="861262"/>
                  </a:lnTo>
                  <a:lnTo>
                    <a:pt x="1337828" y="866769"/>
                  </a:lnTo>
                  <a:lnTo>
                    <a:pt x="1286813" y="874261"/>
                  </a:lnTo>
                  <a:lnTo>
                    <a:pt x="1237836" y="883735"/>
                  </a:lnTo>
                  <a:lnTo>
                    <a:pt x="1190914" y="895185"/>
                  </a:lnTo>
                  <a:lnTo>
                    <a:pt x="1146060" y="908608"/>
                  </a:lnTo>
                  <a:lnTo>
                    <a:pt x="1188699" y="908608"/>
                  </a:lnTo>
                  <a:lnTo>
                    <a:pt x="1198827" y="905685"/>
                  </a:lnTo>
                  <a:lnTo>
                    <a:pt x="1244376" y="894968"/>
                  </a:lnTo>
                  <a:lnTo>
                    <a:pt x="1291955" y="886096"/>
                  </a:lnTo>
                  <a:lnTo>
                    <a:pt x="1341563" y="879064"/>
                  </a:lnTo>
                  <a:lnTo>
                    <a:pt x="1393202" y="873869"/>
                  </a:lnTo>
                  <a:lnTo>
                    <a:pt x="1446872" y="870508"/>
                  </a:lnTo>
                  <a:lnTo>
                    <a:pt x="1447660" y="870432"/>
                  </a:lnTo>
                  <a:lnTo>
                    <a:pt x="1512641" y="860780"/>
                  </a:lnTo>
                  <a:lnTo>
                    <a:pt x="1529346" y="859041"/>
                  </a:lnTo>
                  <a:lnTo>
                    <a:pt x="1529346" y="846136"/>
                  </a:lnTo>
                  <a:close/>
                </a:path>
              </a:pathLst>
            </a:custGeom>
            <a:solidFill>
              <a:srgbClr val="15747C"/>
            </a:solidFill>
          </p:spPr>
          <p:txBody>
            <a:bodyPr wrap="square" lIns="0" tIns="0" rIns="0" bIns="0" rtlCol="0"/>
            <a:lstStyle/>
            <a:p>
              <a:endParaRPr/>
            </a:p>
          </p:txBody>
        </p:sp>
      </p:grpSp>
      <p:sp>
        <p:nvSpPr>
          <p:cNvPr id="35" name="object 35"/>
          <p:cNvSpPr txBox="1">
            <a:spLocks noGrp="1"/>
          </p:cNvSpPr>
          <p:nvPr>
            <p:ph type="title"/>
          </p:nvPr>
        </p:nvSpPr>
        <p:spPr>
          <a:xfrm>
            <a:off x="2108624" y="269944"/>
            <a:ext cx="7482741" cy="594393"/>
          </a:xfrm>
          <a:prstGeom prst="rect">
            <a:avLst/>
          </a:prstGeom>
        </p:spPr>
        <p:txBody>
          <a:bodyPr vert="horz" wrap="square" lIns="0" tIns="161925" rIns="0" bIns="0" rtlCol="0" anchor="t">
            <a:spAutoFit/>
          </a:bodyPr>
          <a:lstStyle/>
          <a:p>
            <a:pPr algn="ctr">
              <a:spcBef>
                <a:spcPts val="1275"/>
              </a:spcBef>
              <a:tabLst>
                <a:tab pos="1569085" algn="l"/>
                <a:tab pos="3059430" algn="l"/>
              </a:tabLst>
            </a:pPr>
            <a:r>
              <a:rPr lang="es-EC" sz="2800" spc="10" dirty="0">
                <a:solidFill>
                  <a:srgbClr val="15747C"/>
                </a:solidFill>
              </a:rPr>
              <a:t>TIPOS DE PROTOTIPADO</a:t>
            </a:r>
            <a:endParaRPr lang="en-US" dirty="0"/>
          </a:p>
        </p:txBody>
      </p:sp>
      <p:sp>
        <p:nvSpPr>
          <p:cNvPr id="23" name="object 17">
            <a:extLst>
              <a:ext uri="{FF2B5EF4-FFF2-40B4-BE49-F238E27FC236}">
                <a16:creationId xmlns:a16="http://schemas.microsoft.com/office/drawing/2014/main" id="{3F001E38-6BF4-1221-35CD-C86C0A9EAB82}"/>
              </a:ext>
            </a:extLst>
          </p:cNvPr>
          <p:cNvSpPr txBox="1"/>
          <p:nvPr/>
        </p:nvSpPr>
        <p:spPr>
          <a:xfrm flipH="1">
            <a:off x="932868" y="1259956"/>
            <a:ext cx="9905524" cy="288541"/>
          </a:xfrm>
          <a:prstGeom prst="rect">
            <a:avLst/>
          </a:prstGeom>
        </p:spPr>
        <p:txBody>
          <a:bodyPr vert="horz" wrap="square" lIns="0" tIns="11430" rIns="0" bIns="0" rtlCol="0" anchor="t">
            <a:spAutoFit/>
          </a:bodyPr>
          <a:lstStyle/>
          <a:p>
            <a:pPr marL="12700" algn="ctr">
              <a:spcBef>
                <a:spcPts val="90"/>
              </a:spcBef>
            </a:pPr>
            <a:r>
              <a:rPr lang="es-EC" dirty="0">
                <a:ea typeface="+mn-lt"/>
                <a:cs typeface="+mn-lt"/>
              </a:rPr>
              <a:t>Los prototipos de servicios testean los roles, el proceso, las herramientas y la experiencia de los usuarios. </a:t>
            </a:r>
            <a:endParaRPr lang="en-US" dirty="0"/>
          </a:p>
        </p:txBody>
      </p:sp>
      <p:sp>
        <p:nvSpPr>
          <p:cNvPr id="28" name="Forma libre: forma 27">
            <a:extLst>
              <a:ext uri="{FF2B5EF4-FFF2-40B4-BE49-F238E27FC236}">
                <a16:creationId xmlns:a16="http://schemas.microsoft.com/office/drawing/2014/main" id="{D1DD1E88-6456-F09C-01DD-C4E24FF10F7C}"/>
              </a:ext>
            </a:extLst>
          </p:cNvPr>
          <p:cNvSpPr/>
          <p:nvPr/>
        </p:nvSpPr>
        <p:spPr>
          <a:xfrm>
            <a:off x="1188457" y="1707293"/>
            <a:ext cx="2291654" cy="4538134"/>
          </a:xfrm>
          <a:custGeom>
            <a:avLst/>
            <a:gdLst>
              <a:gd name="connsiteX0" fmla="*/ 0 w 1986359"/>
              <a:gd name="connsiteY0" fmla="*/ 198636 h 5418667"/>
              <a:gd name="connsiteX1" fmla="*/ 198636 w 1986359"/>
              <a:gd name="connsiteY1" fmla="*/ 0 h 5418667"/>
              <a:gd name="connsiteX2" fmla="*/ 1787723 w 1986359"/>
              <a:gd name="connsiteY2" fmla="*/ 0 h 5418667"/>
              <a:gd name="connsiteX3" fmla="*/ 1986359 w 1986359"/>
              <a:gd name="connsiteY3" fmla="*/ 198636 h 5418667"/>
              <a:gd name="connsiteX4" fmla="*/ 1986359 w 1986359"/>
              <a:gd name="connsiteY4" fmla="*/ 5220031 h 5418667"/>
              <a:gd name="connsiteX5" fmla="*/ 1787723 w 1986359"/>
              <a:gd name="connsiteY5" fmla="*/ 5418667 h 5418667"/>
              <a:gd name="connsiteX6" fmla="*/ 198636 w 1986359"/>
              <a:gd name="connsiteY6" fmla="*/ 5418667 h 5418667"/>
              <a:gd name="connsiteX7" fmla="*/ 0 w 1986359"/>
              <a:gd name="connsiteY7" fmla="*/ 5220031 h 5418667"/>
              <a:gd name="connsiteX8" fmla="*/ 0 w 1986359"/>
              <a:gd name="connsiteY8" fmla="*/ 198636 h 541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6359" h="5418667">
                <a:moveTo>
                  <a:pt x="0" y="198636"/>
                </a:moveTo>
                <a:cubicBezTo>
                  <a:pt x="0" y="88932"/>
                  <a:pt x="88932" y="0"/>
                  <a:pt x="198636" y="0"/>
                </a:cubicBezTo>
                <a:lnTo>
                  <a:pt x="1787723" y="0"/>
                </a:lnTo>
                <a:cubicBezTo>
                  <a:pt x="1897427" y="0"/>
                  <a:pt x="1986359" y="88932"/>
                  <a:pt x="1986359" y="198636"/>
                </a:cubicBezTo>
                <a:lnTo>
                  <a:pt x="1986359" y="5220031"/>
                </a:lnTo>
                <a:cubicBezTo>
                  <a:pt x="1986359" y="5329735"/>
                  <a:pt x="1897427" y="5418667"/>
                  <a:pt x="1787723" y="5418667"/>
                </a:cubicBezTo>
                <a:lnTo>
                  <a:pt x="198636" y="5418667"/>
                </a:lnTo>
                <a:cubicBezTo>
                  <a:pt x="88932" y="5418667"/>
                  <a:pt x="0" y="5329735"/>
                  <a:pt x="0" y="5220031"/>
                </a:cubicBezTo>
                <a:lnTo>
                  <a:pt x="0" y="198636"/>
                </a:lnTo>
                <a:close/>
              </a:path>
            </a:pathLst>
          </a:custGeom>
          <a:solidFill>
            <a:schemeClr val="accent6">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5344" tIns="2252810" rIns="85344" bIns="1169079" numCol="1" spcCol="1270" anchor="t" anchorCtr="1">
            <a:noAutofit/>
          </a:bodyPr>
          <a:lstStyle/>
          <a:p>
            <a:pPr marL="0" lvl="0" indent="0" algn="l" defTabSz="533400">
              <a:lnSpc>
                <a:spcPct val="90000"/>
              </a:lnSpc>
              <a:spcBef>
                <a:spcPct val="0"/>
              </a:spcBef>
              <a:spcAft>
                <a:spcPct val="35000"/>
              </a:spcAft>
              <a:buFont typeface="Arial" panose="020B0604020202020204" pitchFamily="34" charset="0"/>
              <a:buNone/>
            </a:pPr>
            <a:r>
              <a:rPr lang="es-EC" sz="1400" b="1" i="0" kern="1200" dirty="0">
                <a:solidFill>
                  <a:srgbClr val="000000"/>
                </a:solidFill>
                <a:effectLst/>
              </a:rPr>
              <a:t>Jueg</a:t>
            </a:r>
            <a:r>
              <a:rPr lang="es-EC" sz="1400" b="1" dirty="0">
                <a:solidFill>
                  <a:srgbClr val="000000"/>
                </a:solidFill>
              </a:rPr>
              <a:t>o de roles</a:t>
            </a:r>
            <a:endParaRPr lang="es-EC" sz="1400" kern="1200" dirty="0"/>
          </a:p>
          <a:p>
            <a:pPr marL="0" lvl="1" algn="l" defTabSz="400050">
              <a:lnSpc>
                <a:spcPct val="90000"/>
              </a:lnSpc>
              <a:spcBef>
                <a:spcPct val="0"/>
              </a:spcBef>
              <a:spcAft>
                <a:spcPct val="15000"/>
              </a:spcAft>
            </a:pPr>
            <a:r>
              <a:rPr lang="es-EC" sz="1400" b="0" i="0" kern="1200" dirty="0">
                <a:solidFill>
                  <a:srgbClr val="333333"/>
                </a:solidFill>
                <a:effectLst/>
              </a:rPr>
              <a:t>Representación de la forma de uso de un producto o servicio. Se trata de simular la interacción incluyendo las características que resultan relevantes para el usuario. </a:t>
            </a:r>
            <a:r>
              <a:rPr lang="es-EC" sz="1400" dirty="0">
                <a:solidFill>
                  <a:srgbClr val="333333"/>
                </a:solidFill>
              </a:rPr>
              <a:t>Se complementa con un diagrama del proceso.</a:t>
            </a:r>
            <a:endParaRPr lang="es-EC" sz="1400" kern="1200" dirty="0"/>
          </a:p>
        </p:txBody>
      </p:sp>
      <p:sp>
        <p:nvSpPr>
          <p:cNvPr id="29" name="Elipse 28">
            <a:extLst>
              <a:ext uri="{FF2B5EF4-FFF2-40B4-BE49-F238E27FC236}">
                <a16:creationId xmlns:a16="http://schemas.microsoft.com/office/drawing/2014/main" id="{5BCB1C59-A9EC-6338-CC1B-D0B03AF2365C}"/>
              </a:ext>
            </a:extLst>
          </p:cNvPr>
          <p:cNvSpPr/>
          <p:nvPr/>
        </p:nvSpPr>
        <p:spPr>
          <a:xfrm>
            <a:off x="1726286" y="2063777"/>
            <a:ext cx="1201156" cy="1204584"/>
          </a:xfrm>
          <a:prstGeom prst="ellipse">
            <a:avLst/>
          </a:prstGeom>
          <a:solidFill>
            <a:schemeClr val="bg1">
              <a:lumMod val="95000"/>
            </a:schemeClr>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0" name="Forma libre: forma 29">
            <a:extLst>
              <a:ext uri="{FF2B5EF4-FFF2-40B4-BE49-F238E27FC236}">
                <a16:creationId xmlns:a16="http://schemas.microsoft.com/office/drawing/2014/main" id="{C3FC37F3-1B71-539A-73C8-3DE81E871C3F}"/>
              </a:ext>
            </a:extLst>
          </p:cNvPr>
          <p:cNvSpPr/>
          <p:nvPr/>
        </p:nvSpPr>
        <p:spPr>
          <a:xfrm>
            <a:off x="3541442" y="1719922"/>
            <a:ext cx="2291654" cy="4538134"/>
          </a:xfrm>
          <a:custGeom>
            <a:avLst/>
            <a:gdLst>
              <a:gd name="connsiteX0" fmla="*/ 0 w 1986359"/>
              <a:gd name="connsiteY0" fmla="*/ 198636 h 5418667"/>
              <a:gd name="connsiteX1" fmla="*/ 198636 w 1986359"/>
              <a:gd name="connsiteY1" fmla="*/ 0 h 5418667"/>
              <a:gd name="connsiteX2" fmla="*/ 1787723 w 1986359"/>
              <a:gd name="connsiteY2" fmla="*/ 0 h 5418667"/>
              <a:gd name="connsiteX3" fmla="*/ 1986359 w 1986359"/>
              <a:gd name="connsiteY3" fmla="*/ 198636 h 5418667"/>
              <a:gd name="connsiteX4" fmla="*/ 1986359 w 1986359"/>
              <a:gd name="connsiteY4" fmla="*/ 5220031 h 5418667"/>
              <a:gd name="connsiteX5" fmla="*/ 1787723 w 1986359"/>
              <a:gd name="connsiteY5" fmla="*/ 5418667 h 5418667"/>
              <a:gd name="connsiteX6" fmla="*/ 198636 w 1986359"/>
              <a:gd name="connsiteY6" fmla="*/ 5418667 h 5418667"/>
              <a:gd name="connsiteX7" fmla="*/ 0 w 1986359"/>
              <a:gd name="connsiteY7" fmla="*/ 5220031 h 5418667"/>
              <a:gd name="connsiteX8" fmla="*/ 0 w 1986359"/>
              <a:gd name="connsiteY8" fmla="*/ 198636 h 541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6359" h="5418667">
                <a:moveTo>
                  <a:pt x="0" y="198636"/>
                </a:moveTo>
                <a:cubicBezTo>
                  <a:pt x="0" y="88932"/>
                  <a:pt x="88932" y="0"/>
                  <a:pt x="198636" y="0"/>
                </a:cubicBezTo>
                <a:lnTo>
                  <a:pt x="1787723" y="0"/>
                </a:lnTo>
                <a:cubicBezTo>
                  <a:pt x="1897427" y="0"/>
                  <a:pt x="1986359" y="88932"/>
                  <a:pt x="1986359" y="198636"/>
                </a:cubicBezTo>
                <a:lnTo>
                  <a:pt x="1986359" y="5220031"/>
                </a:lnTo>
                <a:cubicBezTo>
                  <a:pt x="1986359" y="5329735"/>
                  <a:pt x="1897427" y="5418667"/>
                  <a:pt x="1787723" y="5418667"/>
                </a:cubicBezTo>
                <a:lnTo>
                  <a:pt x="198636" y="5418667"/>
                </a:lnTo>
                <a:cubicBezTo>
                  <a:pt x="88932" y="5418667"/>
                  <a:pt x="0" y="5329735"/>
                  <a:pt x="0" y="5220031"/>
                </a:cubicBezTo>
                <a:lnTo>
                  <a:pt x="0" y="198636"/>
                </a:lnTo>
                <a:close/>
              </a:path>
            </a:pathLst>
          </a:custGeom>
          <a:solidFill>
            <a:schemeClr val="accent4">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5344" tIns="2252810" rIns="85344" bIns="1169079" numCol="1" spcCol="1270" anchor="t" anchorCtr="1">
            <a:noAutofit/>
          </a:bodyPr>
          <a:lstStyle/>
          <a:p>
            <a:pPr marL="0" lvl="0" indent="0" algn="l" defTabSz="533400">
              <a:lnSpc>
                <a:spcPct val="90000"/>
              </a:lnSpc>
              <a:spcBef>
                <a:spcPct val="0"/>
              </a:spcBef>
              <a:spcAft>
                <a:spcPct val="35000"/>
              </a:spcAft>
              <a:buNone/>
            </a:pPr>
            <a:r>
              <a:rPr lang="es-EC" sz="1400" b="1" i="0" kern="1200" dirty="0">
                <a:solidFill>
                  <a:srgbClr val="000000"/>
                </a:solidFill>
                <a:effectLst/>
              </a:rPr>
              <a:t>Boceto de producto/servicio</a:t>
            </a:r>
            <a:endParaRPr lang="es-EC" sz="1400" kern="1200" dirty="0"/>
          </a:p>
          <a:p>
            <a:pPr marL="0" lvl="1" algn="l" defTabSz="400050">
              <a:lnSpc>
                <a:spcPct val="90000"/>
              </a:lnSpc>
              <a:spcBef>
                <a:spcPct val="0"/>
              </a:spcBef>
              <a:spcAft>
                <a:spcPct val="15000"/>
              </a:spcAft>
            </a:pPr>
            <a:r>
              <a:rPr lang="es-EC" sz="1400" b="0" i="0" kern="1200" dirty="0">
                <a:solidFill>
                  <a:srgbClr val="333333"/>
                </a:solidFill>
                <a:effectLst/>
              </a:rPr>
              <a:t>Diseño gráfico en el que se recoge la forma y características del producto o servicio. Si es pertinente, pueden hacerse diferentes bocetos que muestren distintas perspectivas y foco en algunos detalles.</a:t>
            </a:r>
            <a:endParaRPr lang="es-EC" sz="1400" kern="1200" dirty="0"/>
          </a:p>
        </p:txBody>
      </p:sp>
      <p:sp>
        <p:nvSpPr>
          <p:cNvPr id="31" name="Elipse 30">
            <a:extLst>
              <a:ext uri="{FF2B5EF4-FFF2-40B4-BE49-F238E27FC236}">
                <a16:creationId xmlns:a16="http://schemas.microsoft.com/office/drawing/2014/main" id="{47AA916A-F621-4AEB-A928-45EF45998BBC}"/>
              </a:ext>
            </a:extLst>
          </p:cNvPr>
          <p:cNvSpPr/>
          <p:nvPr/>
        </p:nvSpPr>
        <p:spPr>
          <a:xfrm>
            <a:off x="4086690" y="2063777"/>
            <a:ext cx="1201156" cy="1204584"/>
          </a:xfrm>
          <a:prstGeom prst="ellipse">
            <a:avLst/>
          </a:prstGeom>
          <a:solidFill>
            <a:schemeClr val="bg1">
              <a:lumMod val="95000"/>
            </a:schemeClr>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2" name="Forma libre: forma 31">
            <a:extLst>
              <a:ext uri="{FF2B5EF4-FFF2-40B4-BE49-F238E27FC236}">
                <a16:creationId xmlns:a16="http://schemas.microsoft.com/office/drawing/2014/main" id="{1B8E5711-5D8F-89AD-DA8F-A06272DAF378}"/>
              </a:ext>
            </a:extLst>
          </p:cNvPr>
          <p:cNvSpPr/>
          <p:nvPr/>
        </p:nvSpPr>
        <p:spPr>
          <a:xfrm>
            <a:off x="5901845" y="1719922"/>
            <a:ext cx="2291654" cy="4538134"/>
          </a:xfrm>
          <a:custGeom>
            <a:avLst/>
            <a:gdLst>
              <a:gd name="connsiteX0" fmla="*/ 0 w 1986359"/>
              <a:gd name="connsiteY0" fmla="*/ 198636 h 5418667"/>
              <a:gd name="connsiteX1" fmla="*/ 198636 w 1986359"/>
              <a:gd name="connsiteY1" fmla="*/ 0 h 5418667"/>
              <a:gd name="connsiteX2" fmla="*/ 1787723 w 1986359"/>
              <a:gd name="connsiteY2" fmla="*/ 0 h 5418667"/>
              <a:gd name="connsiteX3" fmla="*/ 1986359 w 1986359"/>
              <a:gd name="connsiteY3" fmla="*/ 198636 h 5418667"/>
              <a:gd name="connsiteX4" fmla="*/ 1986359 w 1986359"/>
              <a:gd name="connsiteY4" fmla="*/ 5220031 h 5418667"/>
              <a:gd name="connsiteX5" fmla="*/ 1787723 w 1986359"/>
              <a:gd name="connsiteY5" fmla="*/ 5418667 h 5418667"/>
              <a:gd name="connsiteX6" fmla="*/ 198636 w 1986359"/>
              <a:gd name="connsiteY6" fmla="*/ 5418667 h 5418667"/>
              <a:gd name="connsiteX7" fmla="*/ 0 w 1986359"/>
              <a:gd name="connsiteY7" fmla="*/ 5220031 h 5418667"/>
              <a:gd name="connsiteX8" fmla="*/ 0 w 1986359"/>
              <a:gd name="connsiteY8" fmla="*/ 198636 h 541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6359" h="5418667">
                <a:moveTo>
                  <a:pt x="0" y="198636"/>
                </a:moveTo>
                <a:cubicBezTo>
                  <a:pt x="0" y="88932"/>
                  <a:pt x="88932" y="0"/>
                  <a:pt x="198636" y="0"/>
                </a:cubicBezTo>
                <a:lnTo>
                  <a:pt x="1787723" y="0"/>
                </a:lnTo>
                <a:cubicBezTo>
                  <a:pt x="1897427" y="0"/>
                  <a:pt x="1986359" y="88932"/>
                  <a:pt x="1986359" y="198636"/>
                </a:cubicBezTo>
                <a:lnTo>
                  <a:pt x="1986359" y="5220031"/>
                </a:lnTo>
                <a:cubicBezTo>
                  <a:pt x="1986359" y="5329735"/>
                  <a:pt x="1897427" y="5418667"/>
                  <a:pt x="1787723" y="5418667"/>
                </a:cubicBezTo>
                <a:lnTo>
                  <a:pt x="198636" y="5418667"/>
                </a:lnTo>
                <a:cubicBezTo>
                  <a:pt x="88932" y="5418667"/>
                  <a:pt x="0" y="5329735"/>
                  <a:pt x="0" y="5220031"/>
                </a:cubicBezTo>
                <a:lnTo>
                  <a:pt x="0" y="198636"/>
                </a:lnTo>
                <a:close/>
              </a:path>
            </a:pathLst>
          </a:custGeom>
          <a:solidFill>
            <a:schemeClr val="accent6">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5344" tIns="2252810" rIns="85344" bIns="1169079" numCol="1" spcCol="1270" anchor="t" anchorCtr="1">
            <a:noAutofit/>
          </a:bodyPr>
          <a:lstStyle/>
          <a:p>
            <a:pPr marL="0" lvl="0" indent="0" algn="l" defTabSz="533400">
              <a:lnSpc>
                <a:spcPct val="90000"/>
              </a:lnSpc>
              <a:spcBef>
                <a:spcPct val="0"/>
              </a:spcBef>
              <a:spcAft>
                <a:spcPct val="35000"/>
              </a:spcAft>
              <a:buNone/>
            </a:pPr>
            <a:r>
              <a:rPr lang="es-EC" sz="1400" b="1" i="0" kern="1200" dirty="0">
                <a:solidFill>
                  <a:srgbClr val="000000"/>
                </a:solidFill>
                <a:effectLst/>
              </a:rPr>
              <a:t>Storyboard</a:t>
            </a:r>
            <a:endParaRPr lang="es-EC" sz="1400" kern="1200" dirty="0"/>
          </a:p>
          <a:p>
            <a:pPr marL="0" lvl="1" algn="l" defTabSz="400050">
              <a:lnSpc>
                <a:spcPct val="90000"/>
              </a:lnSpc>
              <a:spcBef>
                <a:spcPct val="0"/>
              </a:spcBef>
              <a:spcAft>
                <a:spcPct val="15000"/>
              </a:spcAft>
            </a:pPr>
            <a:r>
              <a:rPr lang="es-EC" sz="1400" b="0" i="0" kern="1200" dirty="0">
                <a:solidFill>
                  <a:srgbClr val="333333"/>
                </a:solidFill>
                <a:effectLst/>
              </a:rPr>
              <a:t>Historia gráfic</a:t>
            </a:r>
            <a:r>
              <a:rPr lang="es-EC" sz="1400" dirty="0">
                <a:solidFill>
                  <a:srgbClr val="333333"/>
                </a:solidFill>
              </a:rPr>
              <a:t>a en el que se presenta </a:t>
            </a:r>
            <a:r>
              <a:rPr lang="es-EC" sz="1400" b="0" i="0" kern="1200" dirty="0">
                <a:solidFill>
                  <a:srgbClr val="333333"/>
                </a:solidFill>
                <a:effectLst/>
              </a:rPr>
              <a:t>la interacción del usuario con el producto o servicio. En él, se recoge la historia que cuenta sus funcionalidades y cómo estas dan solución a necesidades del usuario. </a:t>
            </a:r>
            <a:endParaRPr lang="es-EC" sz="1400" kern="1200" dirty="0"/>
          </a:p>
        </p:txBody>
      </p:sp>
      <p:sp>
        <p:nvSpPr>
          <p:cNvPr id="33" name="Elipse 32">
            <a:extLst>
              <a:ext uri="{FF2B5EF4-FFF2-40B4-BE49-F238E27FC236}">
                <a16:creationId xmlns:a16="http://schemas.microsoft.com/office/drawing/2014/main" id="{5372B108-2FB8-AFC6-7BA6-A770256F12FC}"/>
              </a:ext>
            </a:extLst>
          </p:cNvPr>
          <p:cNvSpPr/>
          <p:nvPr/>
        </p:nvSpPr>
        <p:spPr>
          <a:xfrm>
            <a:off x="6447094" y="2063777"/>
            <a:ext cx="1201156" cy="1204584"/>
          </a:xfrm>
          <a:prstGeom prst="ellipse">
            <a:avLst/>
          </a:prstGeom>
          <a:solidFill>
            <a:schemeClr val="bg1">
              <a:lumMod val="95000"/>
            </a:schemeClr>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4" name="Forma libre: forma 33">
            <a:extLst>
              <a:ext uri="{FF2B5EF4-FFF2-40B4-BE49-F238E27FC236}">
                <a16:creationId xmlns:a16="http://schemas.microsoft.com/office/drawing/2014/main" id="{C68C604E-6396-CA2D-54CB-3EDBAF8CC79D}"/>
              </a:ext>
            </a:extLst>
          </p:cNvPr>
          <p:cNvSpPr/>
          <p:nvPr/>
        </p:nvSpPr>
        <p:spPr>
          <a:xfrm>
            <a:off x="8262249" y="1719922"/>
            <a:ext cx="2291654" cy="4538134"/>
          </a:xfrm>
          <a:custGeom>
            <a:avLst/>
            <a:gdLst>
              <a:gd name="connsiteX0" fmla="*/ 0 w 1986359"/>
              <a:gd name="connsiteY0" fmla="*/ 198636 h 5418667"/>
              <a:gd name="connsiteX1" fmla="*/ 198636 w 1986359"/>
              <a:gd name="connsiteY1" fmla="*/ 0 h 5418667"/>
              <a:gd name="connsiteX2" fmla="*/ 1787723 w 1986359"/>
              <a:gd name="connsiteY2" fmla="*/ 0 h 5418667"/>
              <a:gd name="connsiteX3" fmla="*/ 1986359 w 1986359"/>
              <a:gd name="connsiteY3" fmla="*/ 198636 h 5418667"/>
              <a:gd name="connsiteX4" fmla="*/ 1986359 w 1986359"/>
              <a:gd name="connsiteY4" fmla="*/ 5220031 h 5418667"/>
              <a:gd name="connsiteX5" fmla="*/ 1787723 w 1986359"/>
              <a:gd name="connsiteY5" fmla="*/ 5418667 h 5418667"/>
              <a:gd name="connsiteX6" fmla="*/ 198636 w 1986359"/>
              <a:gd name="connsiteY6" fmla="*/ 5418667 h 5418667"/>
              <a:gd name="connsiteX7" fmla="*/ 0 w 1986359"/>
              <a:gd name="connsiteY7" fmla="*/ 5220031 h 5418667"/>
              <a:gd name="connsiteX8" fmla="*/ 0 w 1986359"/>
              <a:gd name="connsiteY8" fmla="*/ 198636 h 541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6359" h="5418667">
                <a:moveTo>
                  <a:pt x="0" y="198636"/>
                </a:moveTo>
                <a:cubicBezTo>
                  <a:pt x="0" y="88932"/>
                  <a:pt x="88932" y="0"/>
                  <a:pt x="198636" y="0"/>
                </a:cubicBezTo>
                <a:lnTo>
                  <a:pt x="1787723" y="0"/>
                </a:lnTo>
                <a:cubicBezTo>
                  <a:pt x="1897427" y="0"/>
                  <a:pt x="1986359" y="88932"/>
                  <a:pt x="1986359" y="198636"/>
                </a:cubicBezTo>
                <a:lnTo>
                  <a:pt x="1986359" y="5220031"/>
                </a:lnTo>
                <a:cubicBezTo>
                  <a:pt x="1986359" y="5329735"/>
                  <a:pt x="1897427" y="5418667"/>
                  <a:pt x="1787723" y="5418667"/>
                </a:cubicBezTo>
                <a:lnTo>
                  <a:pt x="198636" y="5418667"/>
                </a:lnTo>
                <a:cubicBezTo>
                  <a:pt x="88932" y="5418667"/>
                  <a:pt x="0" y="5329735"/>
                  <a:pt x="0" y="5220031"/>
                </a:cubicBezTo>
                <a:lnTo>
                  <a:pt x="0" y="198636"/>
                </a:lnTo>
                <a:close/>
              </a:path>
            </a:pathLst>
          </a:custGeom>
          <a:solidFill>
            <a:schemeClr val="accent4">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5344" tIns="2252810" rIns="85344" bIns="1169079" numCol="1" spcCol="1270" anchor="t" anchorCtr="1">
            <a:noAutofit/>
          </a:bodyPr>
          <a:lstStyle/>
          <a:p>
            <a:pPr marL="0" lvl="0" indent="0" algn="l" defTabSz="533400">
              <a:lnSpc>
                <a:spcPct val="90000"/>
              </a:lnSpc>
              <a:spcBef>
                <a:spcPct val="0"/>
              </a:spcBef>
              <a:spcAft>
                <a:spcPct val="35000"/>
              </a:spcAft>
              <a:buNone/>
            </a:pPr>
            <a:r>
              <a:rPr lang="es-EC" sz="1400" b="1" i="0" kern="1200" dirty="0">
                <a:solidFill>
                  <a:srgbClr val="000000"/>
                </a:solidFill>
                <a:effectLst/>
              </a:rPr>
              <a:t>Folleto</a:t>
            </a:r>
            <a:endParaRPr lang="es-EC" sz="1400" kern="1200" dirty="0"/>
          </a:p>
          <a:p>
            <a:pPr marL="0" lvl="1" algn="l" defTabSz="400050">
              <a:lnSpc>
                <a:spcPct val="90000"/>
              </a:lnSpc>
              <a:spcBef>
                <a:spcPct val="0"/>
              </a:spcBef>
              <a:spcAft>
                <a:spcPct val="15000"/>
              </a:spcAft>
            </a:pPr>
            <a:r>
              <a:rPr lang="es-EC" sz="1400" dirty="0">
                <a:solidFill>
                  <a:srgbClr val="333333"/>
                </a:solidFill>
              </a:rPr>
              <a:t>Descripción escrita y gráfica del producto o servicio. I</a:t>
            </a:r>
            <a:r>
              <a:rPr lang="es-EC" sz="1400" b="0" i="0" kern="1200" dirty="0">
                <a:solidFill>
                  <a:srgbClr val="333333"/>
                </a:solidFill>
                <a:effectLst/>
              </a:rPr>
              <a:t>ncluye un discurso comercial, fotos y un ordenamiento y priorización de la información. Es mejor utilizarlo en fases avanzadas de prototipado de un producto o servicio. </a:t>
            </a:r>
            <a:endParaRPr lang="es-EC" sz="1400" kern="1200" dirty="0"/>
          </a:p>
        </p:txBody>
      </p:sp>
      <p:sp>
        <p:nvSpPr>
          <p:cNvPr id="36" name="Elipse 35">
            <a:extLst>
              <a:ext uri="{FF2B5EF4-FFF2-40B4-BE49-F238E27FC236}">
                <a16:creationId xmlns:a16="http://schemas.microsoft.com/office/drawing/2014/main" id="{97729FF1-27F6-5DD4-477F-E823E7805A1C}"/>
              </a:ext>
            </a:extLst>
          </p:cNvPr>
          <p:cNvSpPr/>
          <p:nvPr/>
        </p:nvSpPr>
        <p:spPr>
          <a:xfrm>
            <a:off x="8807498" y="2063777"/>
            <a:ext cx="1201156" cy="1204584"/>
          </a:xfrm>
          <a:prstGeom prst="ellipse">
            <a:avLst/>
          </a:prstGeom>
          <a:solidFill>
            <a:schemeClr val="bg1">
              <a:lumMod val="95000"/>
            </a:schemeClr>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39" name="Imagen 38" descr="Logotipo, Icono&#10;&#10;Descripción generada automáticamente">
            <a:extLst>
              <a:ext uri="{FF2B5EF4-FFF2-40B4-BE49-F238E27FC236}">
                <a16:creationId xmlns:a16="http://schemas.microsoft.com/office/drawing/2014/main" id="{078FCB17-7322-5357-50DB-BC3DEBE48D2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927617" y="2259402"/>
            <a:ext cx="813333" cy="813333"/>
          </a:xfrm>
          <a:prstGeom prst="rect">
            <a:avLst/>
          </a:prstGeom>
        </p:spPr>
      </p:pic>
      <p:pic>
        <p:nvPicPr>
          <p:cNvPr id="41" name="Imagen 40" descr="Icono&#10;&#10;Descripción generada automáticamente">
            <a:extLst>
              <a:ext uri="{FF2B5EF4-FFF2-40B4-BE49-F238E27FC236}">
                <a16:creationId xmlns:a16="http://schemas.microsoft.com/office/drawing/2014/main" id="{B2591232-CCE4-E329-0356-98E3A408203E}"/>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303628" y="2267529"/>
            <a:ext cx="837895" cy="837895"/>
          </a:xfrm>
          <a:prstGeom prst="rect">
            <a:avLst/>
          </a:prstGeom>
        </p:spPr>
      </p:pic>
      <p:pic>
        <p:nvPicPr>
          <p:cNvPr id="45" name="Imagen 44" descr="Forma&#10;&#10;Descripción generada automáticamente con confianza media">
            <a:extLst>
              <a:ext uri="{FF2B5EF4-FFF2-40B4-BE49-F238E27FC236}">
                <a16:creationId xmlns:a16="http://schemas.microsoft.com/office/drawing/2014/main" id="{536C3A6B-4DC3-1800-8767-01C48CF2233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078079" y="2336071"/>
            <a:ext cx="659993" cy="659993"/>
          </a:xfrm>
          <a:prstGeom prst="rect">
            <a:avLst/>
          </a:prstGeom>
        </p:spPr>
      </p:pic>
      <p:pic>
        <p:nvPicPr>
          <p:cNvPr id="47" name="Imagen 46" descr="Icono&#10;&#10;Descripción generada automáticamente">
            <a:extLst>
              <a:ext uri="{FF2B5EF4-FFF2-40B4-BE49-F238E27FC236}">
                <a16:creationId xmlns:a16="http://schemas.microsoft.com/office/drawing/2014/main" id="{A0A0C08D-771A-3ED2-8489-5FFAE883EC70}"/>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639885" y="2267529"/>
            <a:ext cx="804735" cy="804735"/>
          </a:xfrm>
          <a:prstGeom prst="rect">
            <a:avLst/>
          </a:prstGeom>
        </p:spPr>
      </p:pic>
    </p:spTree>
    <p:extLst>
      <p:ext uri="{BB962C8B-B14F-4D97-AF65-F5344CB8AC3E}">
        <p14:creationId xmlns:p14="http://schemas.microsoft.com/office/powerpoint/2010/main" val="2710887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43419" y="5493321"/>
            <a:ext cx="11650345" cy="1365250"/>
            <a:chOff x="543419" y="5493321"/>
            <a:chExt cx="11650345" cy="1365250"/>
          </a:xfrm>
        </p:grpSpPr>
        <p:sp>
          <p:nvSpPr>
            <p:cNvPr id="3" name="object 3"/>
            <p:cNvSpPr/>
            <p:nvPr/>
          </p:nvSpPr>
          <p:spPr>
            <a:xfrm>
              <a:off x="580895" y="5493321"/>
              <a:ext cx="11612880" cy="1365250"/>
            </a:xfrm>
            <a:custGeom>
              <a:avLst/>
              <a:gdLst/>
              <a:ahLst/>
              <a:cxnLst/>
              <a:rect l="l" t="t" r="r" b="b"/>
              <a:pathLst>
                <a:path w="11612880" h="1365250">
                  <a:moveTo>
                    <a:pt x="11302568" y="0"/>
                  </a:moveTo>
                  <a:lnTo>
                    <a:pt x="0" y="0"/>
                  </a:lnTo>
                  <a:lnTo>
                    <a:pt x="0" y="1364678"/>
                  </a:lnTo>
                  <a:lnTo>
                    <a:pt x="11612308" y="1364678"/>
                  </a:lnTo>
                  <a:lnTo>
                    <a:pt x="11612308" y="309740"/>
                  </a:lnTo>
                  <a:lnTo>
                    <a:pt x="11608949" y="263968"/>
                  </a:lnTo>
                  <a:lnTo>
                    <a:pt x="11599193" y="220281"/>
                  </a:lnTo>
                  <a:lnTo>
                    <a:pt x="11583519" y="179159"/>
                  </a:lnTo>
                  <a:lnTo>
                    <a:pt x="11562405" y="141081"/>
                  </a:lnTo>
                  <a:lnTo>
                    <a:pt x="11536331" y="106526"/>
                  </a:lnTo>
                  <a:lnTo>
                    <a:pt x="11505777" y="75972"/>
                  </a:lnTo>
                  <a:lnTo>
                    <a:pt x="11471221" y="49900"/>
                  </a:lnTo>
                  <a:lnTo>
                    <a:pt x="11433143" y="28787"/>
                  </a:lnTo>
                  <a:lnTo>
                    <a:pt x="11392022" y="13113"/>
                  </a:lnTo>
                  <a:lnTo>
                    <a:pt x="11348337" y="3358"/>
                  </a:lnTo>
                  <a:lnTo>
                    <a:pt x="11302568" y="0"/>
                  </a:lnTo>
                  <a:close/>
                </a:path>
              </a:pathLst>
            </a:custGeom>
            <a:solidFill>
              <a:srgbClr val="F49331"/>
            </a:solidFill>
          </p:spPr>
          <p:txBody>
            <a:bodyPr wrap="square" lIns="0" tIns="0" rIns="0" bIns="0" rtlCol="0"/>
            <a:lstStyle/>
            <a:p>
              <a:endParaRPr/>
            </a:p>
          </p:txBody>
        </p:sp>
        <p:sp>
          <p:nvSpPr>
            <p:cNvPr id="4" name="object 4"/>
            <p:cNvSpPr/>
            <p:nvPr/>
          </p:nvSpPr>
          <p:spPr>
            <a:xfrm>
              <a:off x="543419" y="5493321"/>
              <a:ext cx="8846185" cy="1365250"/>
            </a:xfrm>
            <a:custGeom>
              <a:avLst/>
              <a:gdLst/>
              <a:ahLst/>
              <a:cxnLst/>
              <a:rect l="l" t="t" r="r" b="b"/>
              <a:pathLst>
                <a:path w="8846185" h="1365250">
                  <a:moveTo>
                    <a:pt x="8535873" y="0"/>
                  </a:moveTo>
                  <a:lnTo>
                    <a:pt x="0" y="0"/>
                  </a:lnTo>
                  <a:lnTo>
                    <a:pt x="0" y="1364678"/>
                  </a:lnTo>
                  <a:lnTo>
                    <a:pt x="8845613" y="1364678"/>
                  </a:lnTo>
                  <a:lnTo>
                    <a:pt x="8845613" y="309740"/>
                  </a:lnTo>
                  <a:lnTo>
                    <a:pt x="8842255" y="263968"/>
                  </a:lnTo>
                  <a:lnTo>
                    <a:pt x="8832499" y="220281"/>
                  </a:lnTo>
                  <a:lnTo>
                    <a:pt x="8816826" y="179159"/>
                  </a:lnTo>
                  <a:lnTo>
                    <a:pt x="8795713" y="141081"/>
                  </a:lnTo>
                  <a:lnTo>
                    <a:pt x="8769640" y="106526"/>
                  </a:lnTo>
                  <a:lnTo>
                    <a:pt x="8739087" y="75972"/>
                  </a:lnTo>
                  <a:lnTo>
                    <a:pt x="8704531" y="49900"/>
                  </a:lnTo>
                  <a:lnTo>
                    <a:pt x="8666453" y="28787"/>
                  </a:lnTo>
                  <a:lnTo>
                    <a:pt x="8625331" y="13113"/>
                  </a:lnTo>
                  <a:lnTo>
                    <a:pt x="8581645" y="3358"/>
                  </a:lnTo>
                  <a:lnTo>
                    <a:pt x="8535873" y="0"/>
                  </a:lnTo>
                  <a:close/>
                </a:path>
              </a:pathLst>
            </a:custGeom>
            <a:solidFill>
              <a:srgbClr val="4B2467"/>
            </a:solidFill>
          </p:spPr>
          <p:txBody>
            <a:bodyPr wrap="square" lIns="0" tIns="0" rIns="0" bIns="0" rtlCol="0"/>
            <a:lstStyle/>
            <a:p>
              <a:endParaRPr/>
            </a:p>
          </p:txBody>
        </p:sp>
      </p:grpSp>
      <p:sp>
        <p:nvSpPr>
          <p:cNvPr id="5" name="object 5"/>
          <p:cNvSpPr txBox="1">
            <a:spLocks noGrp="1"/>
          </p:cNvSpPr>
          <p:nvPr>
            <p:ph type="title"/>
          </p:nvPr>
        </p:nvSpPr>
        <p:spPr>
          <a:xfrm>
            <a:off x="5486400" y="1371600"/>
            <a:ext cx="5465551" cy="2180533"/>
          </a:xfrm>
          <a:prstGeom prst="rect">
            <a:avLst/>
          </a:prstGeom>
        </p:spPr>
        <p:txBody>
          <a:bodyPr vert="horz" wrap="square" lIns="0" tIns="21590" rIns="0" bIns="0" rtlCol="0">
            <a:spAutoFit/>
          </a:bodyPr>
          <a:lstStyle/>
          <a:p>
            <a:pPr marL="12700" marR="5080" indent="321310" algn="ctr">
              <a:lnSpc>
                <a:spcPct val="150000"/>
              </a:lnSpc>
              <a:spcBef>
                <a:spcPts val="600"/>
              </a:spcBef>
              <a:spcAft>
                <a:spcPts val="600"/>
              </a:spcAft>
            </a:pPr>
            <a:r>
              <a:rPr lang="es-EC" sz="2400" b="1" spc="-15" dirty="0">
                <a:latin typeface="+mj-lt"/>
              </a:rPr>
              <a:t>PROTOTIPO </a:t>
            </a:r>
            <a:br>
              <a:rPr lang="es-EC" sz="2400" b="1" spc="-15" dirty="0">
                <a:latin typeface="+mj-lt"/>
              </a:rPr>
            </a:br>
            <a:r>
              <a:rPr lang="es-EC" sz="2400" b="1" spc="-15" dirty="0">
                <a:latin typeface="+mj-lt"/>
              </a:rPr>
              <a:t>PROGRAMA DE RECICLAJE</a:t>
            </a:r>
            <a:br>
              <a:rPr lang="es-EC" sz="2400" b="1" spc="-15" dirty="0">
                <a:latin typeface="+mj-lt"/>
              </a:rPr>
            </a:br>
            <a:r>
              <a:rPr lang="es-EC" sz="2400" b="1" spc="-15" dirty="0">
                <a:latin typeface="+mj-lt"/>
              </a:rPr>
              <a:t> PARA HABITANTES DE CALLE </a:t>
            </a:r>
            <a:br>
              <a:rPr lang="es-EC" sz="2400" b="1" spc="-15" dirty="0">
                <a:latin typeface="+mj-lt"/>
              </a:rPr>
            </a:br>
            <a:r>
              <a:rPr lang="es-EC" sz="2400" b="1" spc="-15" dirty="0">
                <a:latin typeface="+mj-lt"/>
              </a:rPr>
              <a:t>QUE SON RECICLADORES BASE</a:t>
            </a:r>
            <a:endParaRPr sz="2400" b="1" spc="-15" dirty="0">
              <a:latin typeface="+mj-lt"/>
            </a:endParaRPr>
          </a:p>
        </p:txBody>
      </p:sp>
      <p:pic>
        <p:nvPicPr>
          <p:cNvPr id="10" name="Imagen 9" descr="Imagen que contiene persona, sostener, mujer, usando&#10;&#10;Descripción generada automáticamente">
            <a:extLst>
              <a:ext uri="{FF2B5EF4-FFF2-40B4-BE49-F238E27FC236}">
                <a16:creationId xmlns:a16="http://schemas.microsoft.com/office/drawing/2014/main" id="{ED8D1804-A2C5-40D2-E874-DF180E4837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566" y="0"/>
            <a:ext cx="4572000" cy="68580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2868" y="146619"/>
            <a:ext cx="256540" cy="140970"/>
          </a:xfrm>
          <a:custGeom>
            <a:avLst/>
            <a:gdLst/>
            <a:ahLst/>
            <a:cxnLst/>
            <a:rect l="l" t="t" r="r" b="b"/>
            <a:pathLst>
              <a:path w="256540" h="140970">
                <a:moveTo>
                  <a:pt x="96675" y="0"/>
                </a:moveTo>
                <a:lnTo>
                  <a:pt x="55292" y="2922"/>
                </a:lnTo>
                <a:lnTo>
                  <a:pt x="16244" y="19026"/>
                </a:lnTo>
                <a:lnTo>
                  <a:pt x="4833" y="29742"/>
                </a:lnTo>
                <a:lnTo>
                  <a:pt x="0" y="42718"/>
                </a:lnTo>
                <a:lnTo>
                  <a:pt x="2098" y="56341"/>
                </a:lnTo>
                <a:lnTo>
                  <a:pt x="50257" y="97916"/>
                </a:lnTo>
                <a:lnTo>
                  <a:pt x="92493" y="119476"/>
                </a:lnTo>
                <a:lnTo>
                  <a:pt x="137469" y="133670"/>
                </a:lnTo>
                <a:lnTo>
                  <a:pt x="184463" y="140487"/>
                </a:lnTo>
                <a:lnTo>
                  <a:pt x="232754" y="139917"/>
                </a:lnTo>
                <a:lnTo>
                  <a:pt x="246783" y="133959"/>
                </a:lnTo>
                <a:lnTo>
                  <a:pt x="254987" y="121546"/>
                </a:lnTo>
                <a:lnTo>
                  <a:pt x="256487" y="106524"/>
                </a:lnTo>
                <a:lnTo>
                  <a:pt x="250407" y="92736"/>
                </a:lnTo>
                <a:lnTo>
                  <a:pt x="233167" y="74507"/>
                </a:lnTo>
                <a:lnTo>
                  <a:pt x="214509" y="58427"/>
                </a:lnTo>
                <a:lnTo>
                  <a:pt x="194534" y="44491"/>
                </a:lnTo>
                <a:lnTo>
                  <a:pt x="173343" y="32691"/>
                </a:lnTo>
                <a:lnTo>
                  <a:pt x="136993" y="9876"/>
                </a:lnTo>
                <a:lnTo>
                  <a:pt x="96675" y="0"/>
                </a:lnTo>
                <a:close/>
              </a:path>
            </a:pathLst>
          </a:custGeom>
          <a:solidFill>
            <a:srgbClr val="F49331"/>
          </a:solidFill>
        </p:spPr>
        <p:txBody>
          <a:bodyPr wrap="square" lIns="0" tIns="0" rIns="0" bIns="0" rtlCol="0"/>
          <a:lstStyle/>
          <a:p>
            <a:endParaRPr/>
          </a:p>
        </p:txBody>
      </p:sp>
      <p:sp>
        <p:nvSpPr>
          <p:cNvPr id="6" name="object 6"/>
          <p:cNvSpPr/>
          <p:nvPr/>
        </p:nvSpPr>
        <p:spPr>
          <a:xfrm>
            <a:off x="1254009" y="551202"/>
            <a:ext cx="256540" cy="140970"/>
          </a:xfrm>
          <a:custGeom>
            <a:avLst/>
            <a:gdLst/>
            <a:ahLst/>
            <a:cxnLst/>
            <a:rect l="l" t="t" r="r" b="b"/>
            <a:pathLst>
              <a:path w="256540" h="140970">
                <a:moveTo>
                  <a:pt x="96675" y="0"/>
                </a:moveTo>
                <a:lnTo>
                  <a:pt x="55292" y="2918"/>
                </a:lnTo>
                <a:lnTo>
                  <a:pt x="16244" y="19015"/>
                </a:lnTo>
                <a:lnTo>
                  <a:pt x="4833" y="29738"/>
                </a:lnTo>
                <a:lnTo>
                  <a:pt x="0" y="42716"/>
                </a:lnTo>
                <a:lnTo>
                  <a:pt x="2098" y="56337"/>
                </a:lnTo>
                <a:lnTo>
                  <a:pt x="50257" y="97905"/>
                </a:lnTo>
                <a:lnTo>
                  <a:pt x="92493" y="119466"/>
                </a:lnTo>
                <a:lnTo>
                  <a:pt x="137469" y="133662"/>
                </a:lnTo>
                <a:lnTo>
                  <a:pt x="184463" y="140483"/>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7" name="object 7"/>
          <p:cNvSpPr/>
          <p:nvPr/>
        </p:nvSpPr>
        <p:spPr>
          <a:xfrm>
            <a:off x="756326" y="794948"/>
            <a:ext cx="256540" cy="140970"/>
          </a:xfrm>
          <a:custGeom>
            <a:avLst/>
            <a:gdLst/>
            <a:ahLst/>
            <a:cxnLst/>
            <a:rect l="l" t="t" r="r" b="b"/>
            <a:pathLst>
              <a:path w="256540" h="140969">
                <a:moveTo>
                  <a:pt x="96670" y="0"/>
                </a:moveTo>
                <a:lnTo>
                  <a:pt x="55288" y="2921"/>
                </a:lnTo>
                <a:lnTo>
                  <a:pt x="16240" y="19019"/>
                </a:lnTo>
                <a:lnTo>
                  <a:pt x="4830" y="29743"/>
                </a:lnTo>
                <a:lnTo>
                  <a:pt x="0" y="42721"/>
                </a:lnTo>
                <a:lnTo>
                  <a:pt x="2099" y="56342"/>
                </a:lnTo>
                <a:lnTo>
                  <a:pt x="50257" y="97910"/>
                </a:lnTo>
                <a:lnTo>
                  <a:pt x="92494" y="119471"/>
                </a:lnTo>
                <a:lnTo>
                  <a:pt x="137468" y="133667"/>
                </a:lnTo>
                <a:lnTo>
                  <a:pt x="184459" y="140487"/>
                </a:lnTo>
                <a:lnTo>
                  <a:pt x="232749" y="139923"/>
                </a:lnTo>
                <a:lnTo>
                  <a:pt x="246779" y="133959"/>
                </a:lnTo>
                <a:lnTo>
                  <a:pt x="254982" y="121542"/>
                </a:lnTo>
                <a:lnTo>
                  <a:pt x="256483" y="106517"/>
                </a:lnTo>
                <a:lnTo>
                  <a:pt x="250402" y="92730"/>
                </a:lnTo>
                <a:lnTo>
                  <a:pt x="233164" y="74506"/>
                </a:lnTo>
                <a:lnTo>
                  <a:pt x="214509" y="58427"/>
                </a:lnTo>
                <a:lnTo>
                  <a:pt x="194535" y="44492"/>
                </a:lnTo>
                <a:lnTo>
                  <a:pt x="173339" y="32697"/>
                </a:lnTo>
                <a:lnTo>
                  <a:pt x="136989" y="9877"/>
                </a:lnTo>
                <a:lnTo>
                  <a:pt x="96670" y="0"/>
                </a:lnTo>
                <a:close/>
              </a:path>
            </a:pathLst>
          </a:custGeom>
          <a:solidFill>
            <a:srgbClr val="F49331"/>
          </a:solidFill>
        </p:spPr>
        <p:txBody>
          <a:bodyPr wrap="square" lIns="0" tIns="0" rIns="0" bIns="0" rtlCol="0"/>
          <a:lstStyle/>
          <a:p>
            <a:endParaRPr/>
          </a:p>
        </p:txBody>
      </p:sp>
      <p:sp>
        <p:nvSpPr>
          <p:cNvPr id="8" name="object 8"/>
          <p:cNvSpPr/>
          <p:nvPr/>
        </p:nvSpPr>
        <p:spPr>
          <a:xfrm>
            <a:off x="294577" y="0"/>
            <a:ext cx="255270" cy="87630"/>
          </a:xfrm>
          <a:custGeom>
            <a:avLst/>
            <a:gdLst/>
            <a:ahLst/>
            <a:cxnLst/>
            <a:rect l="l" t="t" r="r" b="b"/>
            <a:pathLst>
              <a:path w="255270" h="87630">
                <a:moveTo>
                  <a:pt x="205498" y="0"/>
                </a:moveTo>
                <a:lnTo>
                  <a:pt x="0" y="0"/>
                </a:lnTo>
                <a:lnTo>
                  <a:pt x="472" y="3068"/>
                </a:lnTo>
                <a:lnTo>
                  <a:pt x="48636" y="44638"/>
                </a:lnTo>
                <a:lnTo>
                  <a:pt x="90873" y="66199"/>
                </a:lnTo>
                <a:lnTo>
                  <a:pt x="135847" y="80395"/>
                </a:lnTo>
                <a:lnTo>
                  <a:pt x="182838" y="87215"/>
                </a:lnTo>
                <a:lnTo>
                  <a:pt x="231128" y="86651"/>
                </a:lnTo>
                <a:lnTo>
                  <a:pt x="245157" y="80686"/>
                </a:lnTo>
                <a:lnTo>
                  <a:pt x="253361" y="68270"/>
                </a:lnTo>
                <a:lnTo>
                  <a:pt x="254861" y="53245"/>
                </a:lnTo>
                <a:lnTo>
                  <a:pt x="248781" y="39458"/>
                </a:lnTo>
                <a:lnTo>
                  <a:pt x="231543" y="21234"/>
                </a:lnTo>
                <a:lnTo>
                  <a:pt x="212888" y="5155"/>
                </a:lnTo>
                <a:lnTo>
                  <a:pt x="205498" y="0"/>
                </a:lnTo>
                <a:close/>
              </a:path>
            </a:pathLst>
          </a:custGeom>
          <a:solidFill>
            <a:srgbClr val="F49331"/>
          </a:solidFill>
        </p:spPr>
        <p:txBody>
          <a:bodyPr wrap="square" lIns="0" tIns="0" rIns="0" bIns="0" rtlCol="0"/>
          <a:lstStyle/>
          <a:p>
            <a:endParaRPr/>
          </a:p>
        </p:txBody>
      </p:sp>
      <p:sp>
        <p:nvSpPr>
          <p:cNvPr id="9" name="object 9"/>
          <p:cNvSpPr/>
          <p:nvPr/>
        </p:nvSpPr>
        <p:spPr>
          <a:xfrm>
            <a:off x="637246" y="415323"/>
            <a:ext cx="256540" cy="140970"/>
          </a:xfrm>
          <a:custGeom>
            <a:avLst/>
            <a:gdLst/>
            <a:ahLst/>
            <a:cxnLst/>
            <a:rect l="l" t="t" r="r" b="b"/>
            <a:pathLst>
              <a:path w="256540" h="140970">
                <a:moveTo>
                  <a:pt x="96669" y="0"/>
                </a:moveTo>
                <a:lnTo>
                  <a:pt x="55290" y="2920"/>
                </a:lnTo>
                <a:lnTo>
                  <a:pt x="16244" y="19016"/>
                </a:lnTo>
                <a:lnTo>
                  <a:pt x="4833" y="29739"/>
                </a:lnTo>
                <a:lnTo>
                  <a:pt x="0" y="42718"/>
                </a:lnTo>
                <a:lnTo>
                  <a:pt x="2098" y="56339"/>
                </a:lnTo>
                <a:lnTo>
                  <a:pt x="50257" y="97908"/>
                </a:lnTo>
                <a:lnTo>
                  <a:pt x="92493" y="119471"/>
                </a:lnTo>
                <a:lnTo>
                  <a:pt x="137469" y="133669"/>
                </a:lnTo>
                <a:lnTo>
                  <a:pt x="184463" y="140489"/>
                </a:lnTo>
                <a:lnTo>
                  <a:pt x="232754" y="139920"/>
                </a:lnTo>
                <a:lnTo>
                  <a:pt x="246783" y="133957"/>
                </a:lnTo>
                <a:lnTo>
                  <a:pt x="254987" y="121543"/>
                </a:lnTo>
                <a:lnTo>
                  <a:pt x="256487" y="106520"/>
                </a:lnTo>
                <a:lnTo>
                  <a:pt x="250407" y="92727"/>
                </a:lnTo>
                <a:lnTo>
                  <a:pt x="233169" y="74503"/>
                </a:lnTo>
                <a:lnTo>
                  <a:pt x="214514" y="58424"/>
                </a:lnTo>
                <a:lnTo>
                  <a:pt x="194539" y="44489"/>
                </a:lnTo>
                <a:lnTo>
                  <a:pt x="173343" y="32694"/>
                </a:lnTo>
                <a:lnTo>
                  <a:pt x="136983" y="9874"/>
                </a:lnTo>
                <a:lnTo>
                  <a:pt x="96669" y="0"/>
                </a:lnTo>
                <a:close/>
              </a:path>
            </a:pathLst>
          </a:custGeom>
          <a:solidFill>
            <a:srgbClr val="F49331"/>
          </a:solidFill>
        </p:spPr>
        <p:txBody>
          <a:bodyPr wrap="square" lIns="0" tIns="0" rIns="0" bIns="0" rtlCol="0"/>
          <a:lstStyle/>
          <a:p>
            <a:endParaRPr/>
          </a:p>
        </p:txBody>
      </p:sp>
      <p:pic>
        <p:nvPicPr>
          <p:cNvPr id="10" name="object 10"/>
          <p:cNvPicPr/>
          <p:nvPr/>
        </p:nvPicPr>
        <p:blipFill>
          <a:blip r:embed="rId2" cstate="print"/>
          <a:stretch>
            <a:fillRect/>
          </a:stretch>
        </p:blipFill>
        <p:spPr>
          <a:xfrm>
            <a:off x="0" y="285732"/>
            <a:ext cx="235922" cy="140489"/>
          </a:xfrm>
          <a:prstGeom prst="rect">
            <a:avLst/>
          </a:prstGeom>
        </p:spPr>
      </p:pic>
      <p:sp>
        <p:nvSpPr>
          <p:cNvPr id="11" name="object 11"/>
          <p:cNvSpPr/>
          <p:nvPr/>
        </p:nvSpPr>
        <p:spPr>
          <a:xfrm>
            <a:off x="187419" y="721750"/>
            <a:ext cx="256540" cy="140970"/>
          </a:xfrm>
          <a:custGeom>
            <a:avLst/>
            <a:gdLst/>
            <a:ahLst/>
            <a:cxnLst/>
            <a:rect l="l" t="t" r="r" b="b"/>
            <a:pathLst>
              <a:path w="256540" h="140969">
                <a:moveTo>
                  <a:pt x="96675" y="0"/>
                </a:moveTo>
                <a:lnTo>
                  <a:pt x="55292" y="2918"/>
                </a:lnTo>
                <a:lnTo>
                  <a:pt x="16244" y="19015"/>
                </a:lnTo>
                <a:lnTo>
                  <a:pt x="4833" y="29738"/>
                </a:lnTo>
                <a:lnTo>
                  <a:pt x="0" y="42716"/>
                </a:lnTo>
                <a:lnTo>
                  <a:pt x="2098" y="56337"/>
                </a:lnTo>
                <a:lnTo>
                  <a:pt x="50262" y="97907"/>
                </a:lnTo>
                <a:lnTo>
                  <a:pt x="92499" y="119470"/>
                </a:lnTo>
                <a:lnTo>
                  <a:pt x="137472" y="133667"/>
                </a:lnTo>
                <a:lnTo>
                  <a:pt x="184464" y="140487"/>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grpSp>
        <p:nvGrpSpPr>
          <p:cNvPr id="20" name="object 20"/>
          <p:cNvGrpSpPr/>
          <p:nvPr/>
        </p:nvGrpSpPr>
        <p:grpSpPr>
          <a:xfrm>
            <a:off x="10053482" y="0"/>
            <a:ext cx="2139950" cy="1995170"/>
            <a:chOff x="10053482" y="0"/>
            <a:chExt cx="2139950" cy="1995170"/>
          </a:xfrm>
        </p:grpSpPr>
        <p:sp>
          <p:nvSpPr>
            <p:cNvPr id="21" name="object 21"/>
            <p:cNvSpPr/>
            <p:nvPr/>
          </p:nvSpPr>
          <p:spPr>
            <a:xfrm>
              <a:off x="10053482" y="0"/>
              <a:ext cx="2139950" cy="1995170"/>
            </a:xfrm>
            <a:custGeom>
              <a:avLst/>
              <a:gdLst/>
              <a:ahLst/>
              <a:cxnLst/>
              <a:rect l="l" t="t" r="r" b="b"/>
              <a:pathLst>
                <a:path w="2139950" h="1995170">
                  <a:moveTo>
                    <a:pt x="2139711" y="784166"/>
                  </a:moveTo>
                  <a:lnTo>
                    <a:pt x="1148699" y="784166"/>
                  </a:lnTo>
                  <a:lnTo>
                    <a:pt x="1180183" y="785474"/>
                  </a:lnTo>
                  <a:lnTo>
                    <a:pt x="1210900" y="789215"/>
                  </a:lnTo>
                  <a:lnTo>
                    <a:pt x="1269793" y="804906"/>
                  </a:lnTo>
                  <a:lnTo>
                    <a:pt x="1324891" y="833044"/>
                  </a:lnTo>
                  <a:lnTo>
                    <a:pt x="1375706" y="875440"/>
                  </a:lnTo>
                  <a:lnTo>
                    <a:pt x="1421753" y="933901"/>
                  </a:lnTo>
                  <a:lnTo>
                    <a:pt x="1442837" y="969721"/>
                  </a:lnTo>
                  <a:lnTo>
                    <a:pt x="1465652" y="1016498"/>
                  </a:lnTo>
                  <a:lnTo>
                    <a:pt x="1485071" y="1064565"/>
                  </a:lnTo>
                  <a:lnTo>
                    <a:pt x="1501517" y="1113737"/>
                  </a:lnTo>
                  <a:lnTo>
                    <a:pt x="1515412" y="1163827"/>
                  </a:lnTo>
                  <a:lnTo>
                    <a:pt x="1527177" y="1214647"/>
                  </a:lnTo>
                  <a:lnTo>
                    <a:pt x="1537236" y="1266012"/>
                  </a:lnTo>
                  <a:lnTo>
                    <a:pt x="1546009" y="1317734"/>
                  </a:lnTo>
                  <a:lnTo>
                    <a:pt x="1553920" y="1369628"/>
                  </a:lnTo>
                  <a:lnTo>
                    <a:pt x="1568843" y="1473182"/>
                  </a:lnTo>
                  <a:lnTo>
                    <a:pt x="1576699" y="1524469"/>
                  </a:lnTo>
                  <a:lnTo>
                    <a:pt x="1585381" y="1575181"/>
                  </a:lnTo>
                  <a:lnTo>
                    <a:pt x="1596479" y="1622452"/>
                  </a:lnTo>
                  <a:lnTo>
                    <a:pt x="1611650" y="1666442"/>
                  </a:lnTo>
                  <a:lnTo>
                    <a:pt x="1630643" y="1707243"/>
                  </a:lnTo>
                  <a:lnTo>
                    <a:pt x="1653205" y="1744952"/>
                  </a:lnTo>
                  <a:lnTo>
                    <a:pt x="1679083" y="1779663"/>
                  </a:lnTo>
                  <a:lnTo>
                    <a:pt x="1708025" y="1811470"/>
                  </a:lnTo>
                  <a:lnTo>
                    <a:pt x="1739778" y="1840470"/>
                  </a:lnTo>
                  <a:lnTo>
                    <a:pt x="1774090" y="1866755"/>
                  </a:lnTo>
                  <a:lnTo>
                    <a:pt x="1810707" y="1890423"/>
                  </a:lnTo>
                  <a:lnTo>
                    <a:pt x="1849378" y="1911566"/>
                  </a:lnTo>
                  <a:lnTo>
                    <a:pt x="1889850" y="1930281"/>
                  </a:lnTo>
                  <a:lnTo>
                    <a:pt x="1931869" y="1946661"/>
                  </a:lnTo>
                  <a:lnTo>
                    <a:pt x="1975185" y="1960802"/>
                  </a:lnTo>
                  <a:lnTo>
                    <a:pt x="2019543" y="1972799"/>
                  </a:lnTo>
                  <a:lnTo>
                    <a:pt x="2064692" y="1982746"/>
                  </a:lnTo>
                  <a:lnTo>
                    <a:pt x="2110379" y="1990738"/>
                  </a:lnTo>
                  <a:lnTo>
                    <a:pt x="2139711" y="1994651"/>
                  </a:lnTo>
                  <a:lnTo>
                    <a:pt x="2139711" y="784166"/>
                  </a:lnTo>
                  <a:close/>
                </a:path>
                <a:path w="2139950" h="1995170">
                  <a:moveTo>
                    <a:pt x="2139711" y="0"/>
                  </a:moveTo>
                  <a:lnTo>
                    <a:pt x="49434" y="0"/>
                  </a:lnTo>
                  <a:lnTo>
                    <a:pt x="42548" y="22340"/>
                  </a:lnTo>
                  <a:lnTo>
                    <a:pt x="30243" y="68767"/>
                  </a:lnTo>
                  <a:lnTo>
                    <a:pt x="19886" y="115593"/>
                  </a:lnTo>
                  <a:lnTo>
                    <a:pt x="11581" y="162694"/>
                  </a:lnTo>
                  <a:lnTo>
                    <a:pt x="5429" y="209947"/>
                  </a:lnTo>
                  <a:lnTo>
                    <a:pt x="1534" y="257229"/>
                  </a:lnTo>
                  <a:lnTo>
                    <a:pt x="0" y="304415"/>
                  </a:lnTo>
                  <a:lnTo>
                    <a:pt x="927" y="351382"/>
                  </a:lnTo>
                  <a:lnTo>
                    <a:pt x="4421" y="398007"/>
                  </a:lnTo>
                  <a:lnTo>
                    <a:pt x="10583" y="444165"/>
                  </a:lnTo>
                  <a:lnTo>
                    <a:pt x="19517" y="489734"/>
                  </a:lnTo>
                  <a:lnTo>
                    <a:pt x="31325" y="534590"/>
                  </a:lnTo>
                  <a:lnTo>
                    <a:pt x="46111" y="578608"/>
                  </a:lnTo>
                  <a:lnTo>
                    <a:pt x="63977" y="621666"/>
                  </a:lnTo>
                  <a:lnTo>
                    <a:pt x="85026" y="663640"/>
                  </a:lnTo>
                  <a:lnTo>
                    <a:pt x="109361" y="704406"/>
                  </a:lnTo>
                  <a:lnTo>
                    <a:pt x="137086" y="743841"/>
                  </a:lnTo>
                  <a:lnTo>
                    <a:pt x="168302" y="781821"/>
                  </a:lnTo>
                  <a:lnTo>
                    <a:pt x="203113" y="818223"/>
                  </a:lnTo>
                  <a:lnTo>
                    <a:pt x="260518" y="864151"/>
                  </a:lnTo>
                  <a:lnTo>
                    <a:pt x="321430" y="895407"/>
                  </a:lnTo>
                  <a:lnTo>
                    <a:pt x="385361" y="913799"/>
                  </a:lnTo>
                  <a:lnTo>
                    <a:pt x="451826" y="921134"/>
                  </a:lnTo>
                  <a:lnTo>
                    <a:pt x="485856" y="921220"/>
                  </a:lnTo>
                  <a:lnTo>
                    <a:pt x="520337" y="919221"/>
                  </a:lnTo>
                  <a:lnTo>
                    <a:pt x="590407" y="909868"/>
                  </a:lnTo>
                  <a:lnTo>
                    <a:pt x="661550" y="894882"/>
                  </a:lnTo>
                  <a:lnTo>
                    <a:pt x="733279" y="876073"/>
                  </a:lnTo>
                  <a:lnTo>
                    <a:pt x="911971" y="824185"/>
                  </a:lnTo>
                  <a:lnTo>
                    <a:pt x="947114" y="814782"/>
                  </a:lnTo>
                  <a:lnTo>
                    <a:pt x="1016320" y="798757"/>
                  </a:lnTo>
                  <a:lnTo>
                    <a:pt x="1083677" y="787950"/>
                  </a:lnTo>
                  <a:lnTo>
                    <a:pt x="1148699" y="784166"/>
                  </a:lnTo>
                  <a:lnTo>
                    <a:pt x="2139711" y="784166"/>
                  </a:lnTo>
                  <a:lnTo>
                    <a:pt x="2139711" y="0"/>
                  </a:lnTo>
                  <a:close/>
                </a:path>
              </a:pathLst>
            </a:custGeom>
            <a:solidFill>
              <a:srgbClr val="4B2667"/>
            </a:solidFill>
          </p:spPr>
          <p:txBody>
            <a:bodyPr wrap="square" lIns="0" tIns="0" rIns="0" bIns="0" rtlCol="0"/>
            <a:lstStyle/>
            <a:p>
              <a:endParaRPr/>
            </a:p>
          </p:txBody>
        </p:sp>
        <p:sp>
          <p:nvSpPr>
            <p:cNvPr id="22" name="object 22"/>
            <p:cNvSpPr/>
            <p:nvPr/>
          </p:nvSpPr>
          <p:spPr>
            <a:xfrm>
              <a:off x="10663847" y="0"/>
              <a:ext cx="1529715" cy="1994535"/>
            </a:xfrm>
            <a:custGeom>
              <a:avLst/>
              <a:gdLst/>
              <a:ahLst/>
              <a:cxnLst/>
              <a:rect l="l" t="t" r="r" b="b"/>
              <a:pathLst>
                <a:path w="1529715" h="1994535">
                  <a:moveTo>
                    <a:pt x="13457" y="0"/>
                  </a:moveTo>
                  <a:lnTo>
                    <a:pt x="0" y="0"/>
                  </a:lnTo>
                  <a:lnTo>
                    <a:pt x="2358" y="7324"/>
                  </a:lnTo>
                  <a:lnTo>
                    <a:pt x="20969" y="54530"/>
                  </a:lnTo>
                  <a:lnTo>
                    <a:pt x="42900" y="101345"/>
                  </a:lnTo>
                  <a:lnTo>
                    <a:pt x="68079" y="151400"/>
                  </a:lnTo>
                  <a:lnTo>
                    <a:pt x="95135" y="198032"/>
                  </a:lnTo>
                  <a:lnTo>
                    <a:pt x="123949" y="241439"/>
                  </a:lnTo>
                  <a:lnTo>
                    <a:pt x="154402" y="281819"/>
                  </a:lnTo>
                  <a:lnTo>
                    <a:pt x="186374" y="319369"/>
                  </a:lnTo>
                  <a:lnTo>
                    <a:pt x="219745" y="354285"/>
                  </a:lnTo>
                  <a:lnTo>
                    <a:pt x="254397" y="386765"/>
                  </a:lnTo>
                  <a:lnTo>
                    <a:pt x="290208" y="417006"/>
                  </a:lnTo>
                  <a:lnTo>
                    <a:pt x="327061" y="445206"/>
                  </a:lnTo>
                  <a:lnTo>
                    <a:pt x="364835" y="471561"/>
                  </a:lnTo>
                  <a:lnTo>
                    <a:pt x="403411" y="496268"/>
                  </a:lnTo>
                  <a:lnTo>
                    <a:pt x="442669" y="519524"/>
                  </a:lnTo>
                  <a:lnTo>
                    <a:pt x="482490" y="541528"/>
                  </a:lnTo>
                  <a:lnTo>
                    <a:pt x="522753" y="562475"/>
                  </a:lnTo>
                  <a:lnTo>
                    <a:pt x="563341" y="582564"/>
                  </a:lnTo>
                  <a:lnTo>
                    <a:pt x="604133" y="601991"/>
                  </a:lnTo>
                  <a:lnTo>
                    <a:pt x="783785" y="684934"/>
                  </a:lnTo>
                  <a:lnTo>
                    <a:pt x="831636" y="708108"/>
                  </a:lnTo>
                  <a:lnTo>
                    <a:pt x="878556" y="732105"/>
                  </a:lnTo>
                  <a:lnTo>
                    <a:pt x="924405" y="757278"/>
                  </a:lnTo>
                  <a:lnTo>
                    <a:pt x="969045" y="783981"/>
                  </a:lnTo>
                  <a:lnTo>
                    <a:pt x="1012333" y="812566"/>
                  </a:lnTo>
                  <a:lnTo>
                    <a:pt x="1054132" y="843386"/>
                  </a:lnTo>
                  <a:lnTo>
                    <a:pt x="1094301" y="876794"/>
                  </a:lnTo>
                  <a:lnTo>
                    <a:pt x="1132700" y="913142"/>
                  </a:lnTo>
                  <a:lnTo>
                    <a:pt x="1085125" y="931411"/>
                  </a:lnTo>
                  <a:lnTo>
                    <a:pt x="1040245" y="952200"/>
                  </a:lnTo>
                  <a:lnTo>
                    <a:pt x="998081" y="975498"/>
                  </a:lnTo>
                  <a:lnTo>
                    <a:pt x="958658" y="1001291"/>
                  </a:lnTo>
                  <a:lnTo>
                    <a:pt x="921998" y="1029570"/>
                  </a:lnTo>
                  <a:lnTo>
                    <a:pt x="888123" y="1060322"/>
                  </a:lnTo>
                  <a:lnTo>
                    <a:pt x="857420" y="1093097"/>
                  </a:lnTo>
                  <a:lnTo>
                    <a:pt x="829252" y="1128421"/>
                  </a:lnTo>
                  <a:lnTo>
                    <a:pt x="803626" y="1166274"/>
                  </a:lnTo>
                  <a:lnTo>
                    <a:pt x="780548" y="1206637"/>
                  </a:lnTo>
                  <a:lnTo>
                    <a:pt x="760026" y="1249490"/>
                  </a:lnTo>
                  <a:lnTo>
                    <a:pt x="742065" y="1294812"/>
                  </a:lnTo>
                  <a:lnTo>
                    <a:pt x="726673" y="1342584"/>
                  </a:lnTo>
                  <a:lnTo>
                    <a:pt x="713856" y="1392785"/>
                  </a:lnTo>
                  <a:lnTo>
                    <a:pt x="703620" y="1445396"/>
                  </a:lnTo>
                  <a:lnTo>
                    <a:pt x="695972" y="1500396"/>
                  </a:lnTo>
                  <a:lnTo>
                    <a:pt x="690919" y="1557765"/>
                  </a:lnTo>
                  <a:lnTo>
                    <a:pt x="688466" y="1617484"/>
                  </a:lnTo>
                  <a:lnTo>
                    <a:pt x="686100" y="1644889"/>
                  </a:lnTo>
                  <a:lnTo>
                    <a:pt x="684711" y="1680514"/>
                  </a:lnTo>
                  <a:lnTo>
                    <a:pt x="685518" y="1722130"/>
                  </a:lnTo>
                  <a:lnTo>
                    <a:pt x="689740" y="1767510"/>
                  </a:lnTo>
                  <a:lnTo>
                    <a:pt x="698593" y="1814423"/>
                  </a:lnTo>
                  <a:lnTo>
                    <a:pt x="713297" y="1860641"/>
                  </a:lnTo>
                  <a:lnTo>
                    <a:pt x="735069" y="1903936"/>
                  </a:lnTo>
                  <a:lnTo>
                    <a:pt x="765128" y="1942078"/>
                  </a:lnTo>
                  <a:lnTo>
                    <a:pt x="804691" y="1972838"/>
                  </a:lnTo>
                  <a:lnTo>
                    <a:pt x="854976" y="1993988"/>
                  </a:lnTo>
                  <a:lnTo>
                    <a:pt x="856780" y="1994217"/>
                  </a:lnTo>
                  <a:lnTo>
                    <a:pt x="917563" y="1988797"/>
                  </a:lnTo>
                  <a:lnTo>
                    <a:pt x="947352" y="1981415"/>
                  </a:lnTo>
                  <a:lnTo>
                    <a:pt x="857516" y="1981415"/>
                  </a:lnTo>
                  <a:lnTo>
                    <a:pt x="810107" y="1961108"/>
                  </a:lnTo>
                  <a:lnTo>
                    <a:pt x="772836" y="1931526"/>
                  </a:lnTo>
                  <a:lnTo>
                    <a:pt x="744551" y="1894812"/>
                  </a:lnTo>
                  <a:lnTo>
                    <a:pt x="724097" y="1853112"/>
                  </a:lnTo>
                  <a:lnTo>
                    <a:pt x="710322" y="1808570"/>
                  </a:lnTo>
                  <a:lnTo>
                    <a:pt x="702070" y="1763330"/>
                  </a:lnTo>
                  <a:lnTo>
                    <a:pt x="698189" y="1719537"/>
                  </a:lnTo>
                  <a:lnTo>
                    <a:pt x="697524" y="1679335"/>
                  </a:lnTo>
                  <a:lnTo>
                    <a:pt x="698923" y="1644870"/>
                  </a:lnTo>
                  <a:lnTo>
                    <a:pt x="701230" y="1618284"/>
                  </a:lnTo>
                  <a:lnTo>
                    <a:pt x="703742" y="1557023"/>
                  </a:lnTo>
                  <a:lnTo>
                    <a:pt x="708908" y="1498426"/>
                  </a:lnTo>
                  <a:lnTo>
                    <a:pt x="716735" y="1442485"/>
                  </a:lnTo>
                  <a:lnTo>
                    <a:pt x="727231" y="1389194"/>
                  </a:lnTo>
                  <a:lnTo>
                    <a:pt x="740401" y="1338544"/>
                  </a:lnTo>
                  <a:lnTo>
                    <a:pt x="756254" y="1290531"/>
                  </a:lnTo>
                  <a:lnTo>
                    <a:pt x="774797" y="1245145"/>
                  </a:lnTo>
                  <a:lnTo>
                    <a:pt x="796044" y="1202366"/>
                  </a:lnTo>
                  <a:lnTo>
                    <a:pt x="819979" y="1162229"/>
                  </a:lnTo>
                  <a:lnTo>
                    <a:pt x="846632" y="1124685"/>
                  </a:lnTo>
                  <a:lnTo>
                    <a:pt x="876004" y="1089740"/>
                  </a:lnTo>
                  <a:lnTo>
                    <a:pt x="908100" y="1057389"/>
                  </a:lnTo>
                  <a:lnTo>
                    <a:pt x="947800" y="1023828"/>
                  </a:lnTo>
                  <a:lnTo>
                    <a:pt x="991025" y="993579"/>
                  </a:lnTo>
                  <a:lnTo>
                    <a:pt x="1037781" y="966636"/>
                  </a:lnTo>
                  <a:lnTo>
                    <a:pt x="1088077" y="942993"/>
                  </a:lnTo>
                  <a:lnTo>
                    <a:pt x="1141920" y="922642"/>
                  </a:lnTo>
                  <a:lnTo>
                    <a:pt x="1159442" y="922642"/>
                  </a:lnTo>
                  <a:lnTo>
                    <a:pt x="1155306" y="918248"/>
                  </a:lnTo>
                  <a:lnTo>
                    <a:pt x="1188699" y="908608"/>
                  </a:lnTo>
                  <a:lnTo>
                    <a:pt x="1146060" y="908608"/>
                  </a:lnTo>
                  <a:lnTo>
                    <a:pt x="1110168" y="874103"/>
                  </a:lnTo>
                  <a:lnTo>
                    <a:pt x="1072607" y="842119"/>
                  </a:lnTo>
                  <a:lnTo>
                    <a:pt x="1033569" y="812415"/>
                  </a:lnTo>
                  <a:lnTo>
                    <a:pt x="993246" y="784750"/>
                  </a:lnTo>
                  <a:lnTo>
                    <a:pt x="951830" y="758885"/>
                  </a:lnTo>
                  <a:lnTo>
                    <a:pt x="909514" y="734578"/>
                  </a:lnTo>
                  <a:lnTo>
                    <a:pt x="866491" y="711590"/>
                  </a:lnTo>
                  <a:lnTo>
                    <a:pt x="822951" y="689680"/>
                  </a:lnTo>
                  <a:lnTo>
                    <a:pt x="779087" y="668608"/>
                  </a:lnTo>
                  <a:lnTo>
                    <a:pt x="605382" y="588446"/>
                  </a:lnTo>
                  <a:lnTo>
                    <a:pt x="562589" y="567968"/>
                  </a:lnTo>
                  <a:lnTo>
                    <a:pt x="520049" y="546720"/>
                  </a:lnTo>
                  <a:lnTo>
                    <a:pt x="477903" y="524473"/>
                  </a:lnTo>
                  <a:lnTo>
                    <a:pt x="436293" y="500996"/>
                  </a:lnTo>
                  <a:lnTo>
                    <a:pt x="395359" y="476059"/>
                  </a:lnTo>
                  <a:lnTo>
                    <a:pt x="355244" y="449432"/>
                  </a:lnTo>
                  <a:lnTo>
                    <a:pt x="316090" y="420884"/>
                  </a:lnTo>
                  <a:lnTo>
                    <a:pt x="278037" y="390186"/>
                  </a:lnTo>
                  <a:lnTo>
                    <a:pt x="241226" y="357107"/>
                  </a:lnTo>
                  <a:lnTo>
                    <a:pt x="205801" y="321417"/>
                  </a:lnTo>
                  <a:lnTo>
                    <a:pt x="171901" y="282886"/>
                  </a:lnTo>
                  <a:lnTo>
                    <a:pt x="139669" y="241283"/>
                  </a:lnTo>
                  <a:lnTo>
                    <a:pt x="109246" y="196379"/>
                  </a:lnTo>
                  <a:lnTo>
                    <a:pt x="80774" y="147943"/>
                  </a:lnTo>
                  <a:lnTo>
                    <a:pt x="54394" y="95745"/>
                  </a:lnTo>
                  <a:lnTo>
                    <a:pt x="32826" y="49710"/>
                  </a:lnTo>
                  <a:lnTo>
                    <a:pt x="14522" y="3304"/>
                  </a:lnTo>
                  <a:lnTo>
                    <a:pt x="13457" y="0"/>
                  </a:lnTo>
                  <a:close/>
                </a:path>
                <a:path w="1529715" h="1994535">
                  <a:moveTo>
                    <a:pt x="1159442" y="922642"/>
                  </a:moveTo>
                  <a:lnTo>
                    <a:pt x="1141920" y="922642"/>
                  </a:lnTo>
                  <a:lnTo>
                    <a:pt x="1146740" y="927738"/>
                  </a:lnTo>
                  <a:lnTo>
                    <a:pt x="1151524" y="932891"/>
                  </a:lnTo>
                  <a:lnTo>
                    <a:pt x="1184503" y="979705"/>
                  </a:lnTo>
                  <a:lnTo>
                    <a:pt x="1205413" y="1019265"/>
                  </a:lnTo>
                  <a:lnTo>
                    <a:pt x="1223709" y="1061678"/>
                  </a:lnTo>
                  <a:lnTo>
                    <a:pt x="1239376" y="1106578"/>
                  </a:lnTo>
                  <a:lnTo>
                    <a:pt x="1252397" y="1153597"/>
                  </a:lnTo>
                  <a:lnTo>
                    <a:pt x="1262757" y="1202380"/>
                  </a:lnTo>
                  <a:lnTo>
                    <a:pt x="1270435" y="1252518"/>
                  </a:lnTo>
                  <a:lnTo>
                    <a:pt x="1275421" y="1303685"/>
                  </a:lnTo>
                  <a:lnTo>
                    <a:pt x="1277697" y="1355499"/>
                  </a:lnTo>
                  <a:lnTo>
                    <a:pt x="1277245" y="1407592"/>
                  </a:lnTo>
                  <a:lnTo>
                    <a:pt x="1274051" y="1459597"/>
                  </a:lnTo>
                  <a:lnTo>
                    <a:pt x="1268097" y="1511146"/>
                  </a:lnTo>
                  <a:lnTo>
                    <a:pt x="1259368" y="1561870"/>
                  </a:lnTo>
                  <a:lnTo>
                    <a:pt x="1247848" y="1611403"/>
                  </a:lnTo>
                  <a:lnTo>
                    <a:pt x="1233520" y="1659376"/>
                  </a:lnTo>
                  <a:lnTo>
                    <a:pt x="1216369" y="1705421"/>
                  </a:lnTo>
                  <a:lnTo>
                    <a:pt x="1196378" y="1749170"/>
                  </a:lnTo>
                  <a:lnTo>
                    <a:pt x="1176998" y="1784488"/>
                  </a:lnTo>
                  <a:lnTo>
                    <a:pt x="1153715" y="1820157"/>
                  </a:lnTo>
                  <a:lnTo>
                    <a:pt x="1126243" y="1855009"/>
                  </a:lnTo>
                  <a:lnTo>
                    <a:pt x="1094297" y="1887872"/>
                  </a:lnTo>
                  <a:lnTo>
                    <a:pt x="1057594" y="1917578"/>
                  </a:lnTo>
                  <a:lnTo>
                    <a:pt x="1015848" y="1942955"/>
                  </a:lnTo>
                  <a:lnTo>
                    <a:pt x="968777" y="1962833"/>
                  </a:lnTo>
                  <a:lnTo>
                    <a:pt x="916094" y="1976043"/>
                  </a:lnTo>
                  <a:lnTo>
                    <a:pt x="857516" y="1981415"/>
                  </a:lnTo>
                  <a:lnTo>
                    <a:pt x="947352" y="1981415"/>
                  </a:lnTo>
                  <a:lnTo>
                    <a:pt x="1021006" y="1954810"/>
                  </a:lnTo>
                  <a:lnTo>
                    <a:pt x="1064262" y="1928667"/>
                  </a:lnTo>
                  <a:lnTo>
                    <a:pt x="1102270" y="1898041"/>
                  </a:lnTo>
                  <a:lnTo>
                    <a:pt x="1135330" y="1864143"/>
                  </a:lnTo>
                  <a:lnTo>
                    <a:pt x="1163739" y="1828185"/>
                  </a:lnTo>
                  <a:lnTo>
                    <a:pt x="1187794" y="1791378"/>
                  </a:lnTo>
                  <a:lnTo>
                    <a:pt x="1207795" y="1754936"/>
                  </a:lnTo>
                  <a:lnTo>
                    <a:pt x="1227044" y="1713036"/>
                  </a:lnTo>
                  <a:lnTo>
                    <a:pt x="1243715" y="1669031"/>
                  </a:lnTo>
                  <a:lnTo>
                    <a:pt x="1257822" y="1623236"/>
                  </a:lnTo>
                  <a:lnTo>
                    <a:pt x="1269379" y="1575967"/>
                  </a:lnTo>
                  <a:lnTo>
                    <a:pt x="1278399" y="1527536"/>
                  </a:lnTo>
                  <a:lnTo>
                    <a:pt x="1284895" y="1478260"/>
                  </a:lnTo>
                  <a:lnTo>
                    <a:pt x="1288882" y="1428451"/>
                  </a:lnTo>
                  <a:lnTo>
                    <a:pt x="1290373" y="1378426"/>
                  </a:lnTo>
                  <a:lnTo>
                    <a:pt x="1289381" y="1328497"/>
                  </a:lnTo>
                  <a:lnTo>
                    <a:pt x="1285921" y="1278980"/>
                  </a:lnTo>
                  <a:lnTo>
                    <a:pt x="1280005" y="1230190"/>
                  </a:lnTo>
                  <a:lnTo>
                    <a:pt x="1271648" y="1182440"/>
                  </a:lnTo>
                  <a:lnTo>
                    <a:pt x="1260862" y="1136045"/>
                  </a:lnTo>
                  <a:lnTo>
                    <a:pt x="1247662" y="1091320"/>
                  </a:lnTo>
                  <a:lnTo>
                    <a:pt x="1232062" y="1048579"/>
                  </a:lnTo>
                  <a:lnTo>
                    <a:pt x="1214074" y="1008136"/>
                  </a:lnTo>
                  <a:lnTo>
                    <a:pt x="1193712" y="970307"/>
                  </a:lnTo>
                  <a:lnTo>
                    <a:pt x="1170990" y="935405"/>
                  </a:lnTo>
                  <a:lnTo>
                    <a:pt x="1160602" y="923874"/>
                  </a:lnTo>
                  <a:lnTo>
                    <a:pt x="1159442" y="922642"/>
                  </a:lnTo>
                  <a:close/>
                </a:path>
                <a:path w="1529715" h="1994535">
                  <a:moveTo>
                    <a:pt x="1529346" y="846136"/>
                  </a:moveTo>
                  <a:lnTo>
                    <a:pt x="1503061" y="849107"/>
                  </a:lnTo>
                  <a:lnTo>
                    <a:pt x="1445920" y="857745"/>
                  </a:lnTo>
                  <a:lnTo>
                    <a:pt x="1390869" y="861262"/>
                  </a:lnTo>
                  <a:lnTo>
                    <a:pt x="1337828" y="866769"/>
                  </a:lnTo>
                  <a:lnTo>
                    <a:pt x="1286813" y="874261"/>
                  </a:lnTo>
                  <a:lnTo>
                    <a:pt x="1237836" y="883735"/>
                  </a:lnTo>
                  <a:lnTo>
                    <a:pt x="1190914" y="895185"/>
                  </a:lnTo>
                  <a:lnTo>
                    <a:pt x="1146060" y="908608"/>
                  </a:lnTo>
                  <a:lnTo>
                    <a:pt x="1188699" y="908608"/>
                  </a:lnTo>
                  <a:lnTo>
                    <a:pt x="1198827" y="905685"/>
                  </a:lnTo>
                  <a:lnTo>
                    <a:pt x="1244376" y="894968"/>
                  </a:lnTo>
                  <a:lnTo>
                    <a:pt x="1291955" y="886096"/>
                  </a:lnTo>
                  <a:lnTo>
                    <a:pt x="1341563" y="879064"/>
                  </a:lnTo>
                  <a:lnTo>
                    <a:pt x="1393202" y="873869"/>
                  </a:lnTo>
                  <a:lnTo>
                    <a:pt x="1446872" y="870508"/>
                  </a:lnTo>
                  <a:lnTo>
                    <a:pt x="1447660" y="870432"/>
                  </a:lnTo>
                  <a:lnTo>
                    <a:pt x="1512641" y="860780"/>
                  </a:lnTo>
                  <a:lnTo>
                    <a:pt x="1529346" y="859041"/>
                  </a:lnTo>
                  <a:lnTo>
                    <a:pt x="1529346" y="846136"/>
                  </a:lnTo>
                  <a:close/>
                </a:path>
              </a:pathLst>
            </a:custGeom>
            <a:solidFill>
              <a:srgbClr val="15747C"/>
            </a:solidFill>
          </p:spPr>
          <p:txBody>
            <a:bodyPr wrap="square" lIns="0" tIns="0" rIns="0" bIns="0" rtlCol="0"/>
            <a:lstStyle/>
            <a:p>
              <a:endParaRPr/>
            </a:p>
          </p:txBody>
        </p:sp>
      </p:grpSp>
      <p:sp>
        <p:nvSpPr>
          <p:cNvPr id="35" name="object 35"/>
          <p:cNvSpPr txBox="1">
            <a:spLocks noGrp="1"/>
          </p:cNvSpPr>
          <p:nvPr>
            <p:ph type="title"/>
          </p:nvPr>
        </p:nvSpPr>
        <p:spPr>
          <a:xfrm>
            <a:off x="2130374" y="91407"/>
            <a:ext cx="7482741" cy="594393"/>
          </a:xfrm>
          <a:prstGeom prst="rect">
            <a:avLst/>
          </a:prstGeom>
        </p:spPr>
        <p:txBody>
          <a:bodyPr vert="horz" wrap="square" lIns="0" tIns="161925" rIns="0" bIns="0" rtlCol="0" anchor="t">
            <a:spAutoFit/>
          </a:bodyPr>
          <a:lstStyle/>
          <a:p>
            <a:pPr algn="ctr">
              <a:spcBef>
                <a:spcPts val="1275"/>
              </a:spcBef>
              <a:tabLst>
                <a:tab pos="1569085" algn="l"/>
                <a:tab pos="3059430" algn="l"/>
              </a:tabLst>
            </a:pPr>
            <a:r>
              <a:rPr lang="es-EC" sz="2800" spc="10" dirty="0">
                <a:solidFill>
                  <a:srgbClr val="15747C"/>
                </a:solidFill>
              </a:rPr>
              <a:t>PROTOTIPO PROGRAMA DE RECICLAJE</a:t>
            </a:r>
            <a:endParaRPr lang="en-US" dirty="0"/>
          </a:p>
        </p:txBody>
      </p:sp>
      <p:sp>
        <p:nvSpPr>
          <p:cNvPr id="37" name="object 17">
            <a:extLst>
              <a:ext uri="{FF2B5EF4-FFF2-40B4-BE49-F238E27FC236}">
                <a16:creationId xmlns:a16="http://schemas.microsoft.com/office/drawing/2014/main" id="{CDE59081-C37D-9F4F-F217-DAB3F79E7DF4}"/>
              </a:ext>
            </a:extLst>
          </p:cNvPr>
          <p:cNvSpPr txBox="1"/>
          <p:nvPr/>
        </p:nvSpPr>
        <p:spPr>
          <a:xfrm flipH="1">
            <a:off x="4724400" y="657045"/>
            <a:ext cx="1772281" cy="380873"/>
          </a:xfrm>
          <a:prstGeom prst="rect">
            <a:avLst/>
          </a:prstGeom>
        </p:spPr>
        <p:txBody>
          <a:bodyPr vert="horz" wrap="square" lIns="0" tIns="11430" rIns="0" bIns="0" rtlCol="0" anchor="t">
            <a:spAutoFit/>
          </a:bodyPr>
          <a:lstStyle/>
          <a:p>
            <a:pPr marL="12700" algn="ctr">
              <a:spcBef>
                <a:spcPts val="90"/>
              </a:spcBef>
            </a:pPr>
            <a:r>
              <a:rPr lang="es-EC" sz="2400" b="1" dirty="0">
                <a:solidFill>
                  <a:srgbClr val="C00000"/>
                </a:solidFill>
                <a:ea typeface="+mn-lt"/>
                <a:cs typeface="+mn-lt"/>
              </a:rPr>
              <a:t>Versión 1</a:t>
            </a:r>
            <a:endParaRPr lang="en-US" sz="2400" b="1" dirty="0">
              <a:solidFill>
                <a:srgbClr val="C00000"/>
              </a:solidFill>
            </a:endParaRPr>
          </a:p>
        </p:txBody>
      </p:sp>
      <p:pic>
        <p:nvPicPr>
          <p:cNvPr id="40" name="Imagen 39">
            <a:extLst>
              <a:ext uri="{FF2B5EF4-FFF2-40B4-BE49-F238E27FC236}">
                <a16:creationId xmlns:a16="http://schemas.microsoft.com/office/drawing/2014/main" id="{0CB5F4D4-D4F6-F54D-8738-A63A41397F89}"/>
              </a:ext>
            </a:extLst>
          </p:cNvPr>
          <p:cNvPicPr>
            <a:picLocks noChangeAspect="1"/>
          </p:cNvPicPr>
          <p:nvPr/>
        </p:nvPicPr>
        <p:blipFill rotWithShape="1">
          <a:blip r:embed="rId3"/>
          <a:srcRect r="890"/>
          <a:stretch/>
        </p:blipFill>
        <p:spPr>
          <a:xfrm>
            <a:off x="637247" y="1193780"/>
            <a:ext cx="9725954" cy="5464821"/>
          </a:xfrm>
          <a:prstGeom prst="rect">
            <a:avLst/>
          </a:prstGeom>
        </p:spPr>
      </p:pic>
      <p:pic>
        <p:nvPicPr>
          <p:cNvPr id="43" name="Imagen 42">
            <a:extLst>
              <a:ext uri="{FF2B5EF4-FFF2-40B4-BE49-F238E27FC236}">
                <a16:creationId xmlns:a16="http://schemas.microsoft.com/office/drawing/2014/main" id="{14D1AC2F-FBC0-27DB-4F05-8E7A28D036E1}"/>
              </a:ext>
            </a:extLst>
          </p:cNvPr>
          <p:cNvPicPr>
            <a:picLocks noChangeAspect="1"/>
          </p:cNvPicPr>
          <p:nvPr/>
        </p:nvPicPr>
        <p:blipFill>
          <a:blip r:embed="rId4"/>
          <a:stretch>
            <a:fillRect/>
          </a:stretch>
        </p:blipFill>
        <p:spPr>
          <a:xfrm>
            <a:off x="10606710" y="4495800"/>
            <a:ext cx="1343212" cy="1971950"/>
          </a:xfrm>
          <a:prstGeom prst="rect">
            <a:avLst/>
          </a:prstGeom>
        </p:spPr>
      </p:pic>
    </p:spTree>
    <p:extLst>
      <p:ext uri="{BB962C8B-B14F-4D97-AF65-F5344CB8AC3E}">
        <p14:creationId xmlns:p14="http://schemas.microsoft.com/office/powerpoint/2010/main" val="3364558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agen 24">
            <a:extLst>
              <a:ext uri="{FF2B5EF4-FFF2-40B4-BE49-F238E27FC236}">
                <a16:creationId xmlns:a16="http://schemas.microsoft.com/office/drawing/2014/main" id="{36C09794-DD6E-BF2C-C145-D3E45C396532}"/>
              </a:ext>
            </a:extLst>
          </p:cNvPr>
          <p:cNvPicPr>
            <a:picLocks noChangeAspect="1"/>
          </p:cNvPicPr>
          <p:nvPr/>
        </p:nvPicPr>
        <p:blipFill rotWithShape="1">
          <a:blip r:embed="rId2"/>
          <a:srcRect l="621" t="15924" r="11530" b="7935"/>
          <a:stretch/>
        </p:blipFill>
        <p:spPr>
          <a:xfrm>
            <a:off x="311233" y="1164636"/>
            <a:ext cx="10966367" cy="5388564"/>
          </a:xfrm>
          <a:prstGeom prst="rect">
            <a:avLst/>
          </a:prstGeom>
        </p:spPr>
      </p:pic>
      <p:sp>
        <p:nvSpPr>
          <p:cNvPr id="5" name="object 5"/>
          <p:cNvSpPr/>
          <p:nvPr/>
        </p:nvSpPr>
        <p:spPr>
          <a:xfrm>
            <a:off x="932868" y="146619"/>
            <a:ext cx="256540" cy="140970"/>
          </a:xfrm>
          <a:custGeom>
            <a:avLst/>
            <a:gdLst/>
            <a:ahLst/>
            <a:cxnLst/>
            <a:rect l="l" t="t" r="r" b="b"/>
            <a:pathLst>
              <a:path w="256540" h="140970">
                <a:moveTo>
                  <a:pt x="96675" y="0"/>
                </a:moveTo>
                <a:lnTo>
                  <a:pt x="55292" y="2922"/>
                </a:lnTo>
                <a:lnTo>
                  <a:pt x="16244" y="19026"/>
                </a:lnTo>
                <a:lnTo>
                  <a:pt x="4833" y="29742"/>
                </a:lnTo>
                <a:lnTo>
                  <a:pt x="0" y="42718"/>
                </a:lnTo>
                <a:lnTo>
                  <a:pt x="2098" y="56341"/>
                </a:lnTo>
                <a:lnTo>
                  <a:pt x="50257" y="97916"/>
                </a:lnTo>
                <a:lnTo>
                  <a:pt x="92493" y="119476"/>
                </a:lnTo>
                <a:lnTo>
                  <a:pt x="137469" y="133670"/>
                </a:lnTo>
                <a:lnTo>
                  <a:pt x="184463" y="140487"/>
                </a:lnTo>
                <a:lnTo>
                  <a:pt x="232754" y="139917"/>
                </a:lnTo>
                <a:lnTo>
                  <a:pt x="246783" y="133959"/>
                </a:lnTo>
                <a:lnTo>
                  <a:pt x="254987" y="121546"/>
                </a:lnTo>
                <a:lnTo>
                  <a:pt x="256487" y="106524"/>
                </a:lnTo>
                <a:lnTo>
                  <a:pt x="250407" y="92736"/>
                </a:lnTo>
                <a:lnTo>
                  <a:pt x="233167" y="74507"/>
                </a:lnTo>
                <a:lnTo>
                  <a:pt x="214509" y="58427"/>
                </a:lnTo>
                <a:lnTo>
                  <a:pt x="194534" y="44491"/>
                </a:lnTo>
                <a:lnTo>
                  <a:pt x="173343" y="32691"/>
                </a:lnTo>
                <a:lnTo>
                  <a:pt x="136993" y="9876"/>
                </a:lnTo>
                <a:lnTo>
                  <a:pt x="96675" y="0"/>
                </a:lnTo>
                <a:close/>
              </a:path>
            </a:pathLst>
          </a:custGeom>
          <a:solidFill>
            <a:srgbClr val="F49331"/>
          </a:solidFill>
        </p:spPr>
        <p:txBody>
          <a:bodyPr wrap="square" lIns="0" tIns="0" rIns="0" bIns="0" rtlCol="0"/>
          <a:lstStyle/>
          <a:p>
            <a:endParaRPr/>
          </a:p>
        </p:txBody>
      </p:sp>
      <p:sp>
        <p:nvSpPr>
          <p:cNvPr id="6" name="object 6"/>
          <p:cNvSpPr/>
          <p:nvPr/>
        </p:nvSpPr>
        <p:spPr>
          <a:xfrm>
            <a:off x="1254009" y="551202"/>
            <a:ext cx="256540" cy="140970"/>
          </a:xfrm>
          <a:custGeom>
            <a:avLst/>
            <a:gdLst/>
            <a:ahLst/>
            <a:cxnLst/>
            <a:rect l="l" t="t" r="r" b="b"/>
            <a:pathLst>
              <a:path w="256540" h="140970">
                <a:moveTo>
                  <a:pt x="96675" y="0"/>
                </a:moveTo>
                <a:lnTo>
                  <a:pt x="55292" y="2918"/>
                </a:lnTo>
                <a:lnTo>
                  <a:pt x="16244" y="19015"/>
                </a:lnTo>
                <a:lnTo>
                  <a:pt x="4833" y="29738"/>
                </a:lnTo>
                <a:lnTo>
                  <a:pt x="0" y="42716"/>
                </a:lnTo>
                <a:lnTo>
                  <a:pt x="2098" y="56337"/>
                </a:lnTo>
                <a:lnTo>
                  <a:pt x="50257" y="97905"/>
                </a:lnTo>
                <a:lnTo>
                  <a:pt x="92493" y="119466"/>
                </a:lnTo>
                <a:lnTo>
                  <a:pt x="137469" y="133662"/>
                </a:lnTo>
                <a:lnTo>
                  <a:pt x="184463" y="140483"/>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7" name="object 7"/>
          <p:cNvSpPr/>
          <p:nvPr/>
        </p:nvSpPr>
        <p:spPr>
          <a:xfrm>
            <a:off x="756326" y="794948"/>
            <a:ext cx="256540" cy="140970"/>
          </a:xfrm>
          <a:custGeom>
            <a:avLst/>
            <a:gdLst/>
            <a:ahLst/>
            <a:cxnLst/>
            <a:rect l="l" t="t" r="r" b="b"/>
            <a:pathLst>
              <a:path w="256540" h="140969">
                <a:moveTo>
                  <a:pt x="96670" y="0"/>
                </a:moveTo>
                <a:lnTo>
                  <a:pt x="55288" y="2921"/>
                </a:lnTo>
                <a:lnTo>
                  <a:pt x="16240" y="19019"/>
                </a:lnTo>
                <a:lnTo>
                  <a:pt x="4830" y="29743"/>
                </a:lnTo>
                <a:lnTo>
                  <a:pt x="0" y="42721"/>
                </a:lnTo>
                <a:lnTo>
                  <a:pt x="2099" y="56342"/>
                </a:lnTo>
                <a:lnTo>
                  <a:pt x="50257" y="97910"/>
                </a:lnTo>
                <a:lnTo>
                  <a:pt x="92494" y="119471"/>
                </a:lnTo>
                <a:lnTo>
                  <a:pt x="137468" y="133667"/>
                </a:lnTo>
                <a:lnTo>
                  <a:pt x="184459" y="140487"/>
                </a:lnTo>
                <a:lnTo>
                  <a:pt x="232749" y="139923"/>
                </a:lnTo>
                <a:lnTo>
                  <a:pt x="246779" y="133959"/>
                </a:lnTo>
                <a:lnTo>
                  <a:pt x="254982" y="121542"/>
                </a:lnTo>
                <a:lnTo>
                  <a:pt x="256483" y="106517"/>
                </a:lnTo>
                <a:lnTo>
                  <a:pt x="250402" y="92730"/>
                </a:lnTo>
                <a:lnTo>
                  <a:pt x="233164" y="74506"/>
                </a:lnTo>
                <a:lnTo>
                  <a:pt x="214509" y="58427"/>
                </a:lnTo>
                <a:lnTo>
                  <a:pt x="194535" y="44492"/>
                </a:lnTo>
                <a:lnTo>
                  <a:pt x="173339" y="32697"/>
                </a:lnTo>
                <a:lnTo>
                  <a:pt x="136989" y="9877"/>
                </a:lnTo>
                <a:lnTo>
                  <a:pt x="96670" y="0"/>
                </a:lnTo>
                <a:close/>
              </a:path>
            </a:pathLst>
          </a:custGeom>
          <a:solidFill>
            <a:srgbClr val="F49331"/>
          </a:solidFill>
        </p:spPr>
        <p:txBody>
          <a:bodyPr wrap="square" lIns="0" tIns="0" rIns="0" bIns="0" rtlCol="0"/>
          <a:lstStyle/>
          <a:p>
            <a:endParaRPr/>
          </a:p>
        </p:txBody>
      </p:sp>
      <p:sp>
        <p:nvSpPr>
          <p:cNvPr id="8" name="object 8"/>
          <p:cNvSpPr/>
          <p:nvPr/>
        </p:nvSpPr>
        <p:spPr>
          <a:xfrm>
            <a:off x="294577" y="0"/>
            <a:ext cx="255270" cy="87630"/>
          </a:xfrm>
          <a:custGeom>
            <a:avLst/>
            <a:gdLst/>
            <a:ahLst/>
            <a:cxnLst/>
            <a:rect l="l" t="t" r="r" b="b"/>
            <a:pathLst>
              <a:path w="255270" h="87630">
                <a:moveTo>
                  <a:pt x="205498" y="0"/>
                </a:moveTo>
                <a:lnTo>
                  <a:pt x="0" y="0"/>
                </a:lnTo>
                <a:lnTo>
                  <a:pt x="472" y="3068"/>
                </a:lnTo>
                <a:lnTo>
                  <a:pt x="48636" y="44638"/>
                </a:lnTo>
                <a:lnTo>
                  <a:pt x="90873" y="66199"/>
                </a:lnTo>
                <a:lnTo>
                  <a:pt x="135847" y="80395"/>
                </a:lnTo>
                <a:lnTo>
                  <a:pt x="182838" y="87215"/>
                </a:lnTo>
                <a:lnTo>
                  <a:pt x="231128" y="86651"/>
                </a:lnTo>
                <a:lnTo>
                  <a:pt x="245157" y="80686"/>
                </a:lnTo>
                <a:lnTo>
                  <a:pt x="253361" y="68270"/>
                </a:lnTo>
                <a:lnTo>
                  <a:pt x="254861" y="53245"/>
                </a:lnTo>
                <a:lnTo>
                  <a:pt x="248781" y="39458"/>
                </a:lnTo>
                <a:lnTo>
                  <a:pt x="231543" y="21234"/>
                </a:lnTo>
                <a:lnTo>
                  <a:pt x="212888" y="5155"/>
                </a:lnTo>
                <a:lnTo>
                  <a:pt x="205498" y="0"/>
                </a:lnTo>
                <a:close/>
              </a:path>
            </a:pathLst>
          </a:custGeom>
          <a:solidFill>
            <a:srgbClr val="F49331"/>
          </a:solidFill>
        </p:spPr>
        <p:txBody>
          <a:bodyPr wrap="square" lIns="0" tIns="0" rIns="0" bIns="0" rtlCol="0"/>
          <a:lstStyle/>
          <a:p>
            <a:endParaRPr/>
          </a:p>
        </p:txBody>
      </p:sp>
      <p:sp>
        <p:nvSpPr>
          <p:cNvPr id="9" name="object 9"/>
          <p:cNvSpPr/>
          <p:nvPr/>
        </p:nvSpPr>
        <p:spPr>
          <a:xfrm>
            <a:off x="637246" y="415323"/>
            <a:ext cx="256540" cy="140970"/>
          </a:xfrm>
          <a:custGeom>
            <a:avLst/>
            <a:gdLst/>
            <a:ahLst/>
            <a:cxnLst/>
            <a:rect l="l" t="t" r="r" b="b"/>
            <a:pathLst>
              <a:path w="256540" h="140970">
                <a:moveTo>
                  <a:pt x="96669" y="0"/>
                </a:moveTo>
                <a:lnTo>
                  <a:pt x="55290" y="2920"/>
                </a:lnTo>
                <a:lnTo>
                  <a:pt x="16244" y="19016"/>
                </a:lnTo>
                <a:lnTo>
                  <a:pt x="4833" y="29739"/>
                </a:lnTo>
                <a:lnTo>
                  <a:pt x="0" y="42718"/>
                </a:lnTo>
                <a:lnTo>
                  <a:pt x="2098" y="56339"/>
                </a:lnTo>
                <a:lnTo>
                  <a:pt x="50257" y="97908"/>
                </a:lnTo>
                <a:lnTo>
                  <a:pt x="92493" y="119471"/>
                </a:lnTo>
                <a:lnTo>
                  <a:pt x="137469" y="133669"/>
                </a:lnTo>
                <a:lnTo>
                  <a:pt x="184463" y="140489"/>
                </a:lnTo>
                <a:lnTo>
                  <a:pt x="232754" y="139920"/>
                </a:lnTo>
                <a:lnTo>
                  <a:pt x="246783" y="133957"/>
                </a:lnTo>
                <a:lnTo>
                  <a:pt x="254987" y="121543"/>
                </a:lnTo>
                <a:lnTo>
                  <a:pt x="256487" y="106520"/>
                </a:lnTo>
                <a:lnTo>
                  <a:pt x="250407" y="92727"/>
                </a:lnTo>
                <a:lnTo>
                  <a:pt x="233169" y="74503"/>
                </a:lnTo>
                <a:lnTo>
                  <a:pt x="214514" y="58424"/>
                </a:lnTo>
                <a:lnTo>
                  <a:pt x="194539" y="44489"/>
                </a:lnTo>
                <a:lnTo>
                  <a:pt x="173343" y="32694"/>
                </a:lnTo>
                <a:lnTo>
                  <a:pt x="136983" y="9874"/>
                </a:lnTo>
                <a:lnTo>
                  <a:pt x="96669" y="0"/>
                </a:lnTo>
                <a:close/>
              </a:path>
            </a:pathLst>
          </a:custGeom>
          <a:solidFill>
            <a:srgbClr val="F49331"/>
          </a:solidFill>
        </p:spPr>
        <p:txBody>
          <a:bodyPr wrap="square" lIns="0" tIns="0" rIns="0" bIns="0" rtlCol="0"/>
          <a:lstStyle/>
          <a:p>
            <a:endParaRPr/>
          </a:p>
        </p:txBody>
      </p:sp>
      <p:pic>
        <p:nvPicPr>
          <p:cNvPr id="10" name="object 10"/>
          <p:cNvPicPr/>
          <p:nvPr/>
        </p:nvPicPr>
        <p:blipFill>
          <a:blip r:embed="rId3" cstate="print"/>
          <a:stretch>
            <a:fillRect/>
          </a:stretch>
        </p:blipFill>
        <p:spPr>
          <a:xfrm>
            <a:off x="0" y="285732"/>
            <a:ext cx="235922" cy="140489"/>
          </a:xfrm>
          <a:prstGeom prst="rect">
            <a:avLst/>
          </a:prstGeom>
        </p:spPr>
      </p:pic>
      <p:sp>
        <p:nvSpPr>
          <p:cNvPr id="11" name="object 11"/>
          <p:cNvSpPr/>
          <p:nvPr/>
        </p:nvSpPr>
        <p:spPr>
          <a:xfrm>
            <a:off x="187419" y="721750"/>
            <a:ext cx="256540" cy="140970"/>
          </a:xfrm>
          <a:custGeom>
            <a:avLst/>
            <a:gdLst/>
            <a:ahLst/>
            <a:cxnLst/>
            <a:rect l="l" t="t" r="r" b="b"/>
            <a:pathLst>
              <a:path w="256540" h="140969">
                <a:moveTo>
                  <a:pt x="96675" y="0"/>
                </a:moveTo>
                <a:lnTo>
                  <a:pt x="55292" y="2918"/>
                </a:lnTo>
                <a:lnTo>
                  <a:pt x="16244" y="19015"/>
                </a:lnTo>
                <a:lnTo>
                  <a:pt x="4833" y="29738"/>
                </a:lnTo>
                <a:lnTo>
                  <a:pt x="0" y="42716"/>
                </a:lnTo>
                <a:lnTo>
                  <a:pt x="2098" y="56337"/>
                </a:lnTo>
                <a:lnTo>
                  <a:pt x="50262" y="97907"/>
                </a:lnTo>
                <a:lnTo>
                  <a:pt x="92499" y="119470"/>
                </a:lnTo>
                <a:lnTo>
                  <a:pt x="137472" y="133667"/>
                </a:lnTo>
                <a:lnTo>
                  <a:pt x="184464" y="140487"/>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grpSp>
        <p:nvGrpSpPr>
          <p:cNvPr id="20" name="object 20"/>
          <p:cNvGrpSpPr/>
          <p:nvPr/>
        </p:nvGrpSpPr>
        <p:grpSpPr>
          <a:xfrm>
            <a:off x="10053482" y="0"/>
            <a:ext cx="2139950" cy="1995170"/>
            <a:chOff x="10053482" y="0"/>
            <a:chExt cx="2139950" cy="1995170"/>
          </a:xfrm>
        </p:grpSpPr>
        <p:sp>
          <p:nvSpPr>
            <p:cNvPr id="21" name="object 21"/>
            <p:cNvSpPr/>
            <p:nvPr/>
          </p:nvSpPr>
          <p:spPr>
            <a:xfrm>
              <a:off x="10053482" y="0"/>
              <a:ext cx="2139950" cy="1995170"/>
            </a:xfrm>
            <a:custGeom>
              <a:avLst/>
              <a:gdLst/>
              <a:ahLst/>
              <a:cxnLst/>
              <a:rect l="l" t="t" r="r" b="b"/>
              <a:pathLst>
                <a:path w="2139950" h="1995170">
                  <a:moveTo>
                    <a:pt x="2139711" y="784166"/>
                  </a:moveTo>
                  <a:lnTo>
                    <a:pt x="1148699" y="784166"/>
                  </a:lnTo>
                  <a:lnTo>
                    <a:pt x="1180183" y="785474"/>
                  </a:lnTo>
                  <a:lnTo>
                    <a:pt x="1210900" y="789215"/>
                  </a:lnTo>
                  <a:lnTo>
                    <a:pt x="1269793" y="804906"/>
                  </a:lnTo>
                  <a:lnTo>
                    <a:pt x="1324891" y="833044"/>
                  </a:lnTo>
                  <a:lnTo>
                    <a:pt x="1375706" y="875440"/>
                  </a:lnTo>
                  <a:lnTo>
                    <a:pt x="1421753" y="933901"/>
                  </a:lnTo>
                  <a:lnTo>
                    <a:pt x="1442837" y="969721"/>
                  </a:lnTo>
                  <a:lnTo>
                    <a:pt x="1465652" y="1016498"/>
                  </a:lnTo>
                  <a:lnTo>
                    <a:pt x="1485071" y="1064565"/>
                  </a:lnTo>
                  <a:lnTo>
                    <a:pt x="1501517" y="1113737"/>
                  </a:lnTo>
                  <a:lnTo>
                    <a:pt x="1515412" y="1163827"/>
                  </a:lnTo>
                  <a:lnTo>
                    <a:pt x="1527177" y="1214647"/>
                  </a:lnTo>
                  <a:lnTo>
                    <a:pt x="1537236" y="1266012"/>
                  </a:lnTo>
                  <a:lnTo>
                    <a:pt x="1546009" y="1317734"/>
                  </a:lnTo>
                  <a:lnTo>
                    <a:pt x="1553920" y="1369628"/>
                  </a:lnTo>
                  <a:lnTo>
                    <a:pt x="1568843" y="1473182"/>
                  </a:lnTo>
                  <a:lnTo>
                    <a:pt x="1576699" y="1524469"/>
                  </a:lnTo>
                  <a:lnTo>
                    <a:pt x="1585381" y="1575181"/>
                  </a:lnTo>
                  <a:lnTo>
                    <a:pt x="1596479" y="1622452"/>
                  </a:lnTo>
                  <a:lnTo>
                    <a:pt x="1611650" y="1666442"/>
                  </a:lnTo>
                  <a:lnTo>
                    <a:pt x="1630643" y="1707243"/>
                  </a:lnTo>
                  <a:lnTo>
                    <a:pt x="1653205" y="1744952"/>
                  </a:lnTo>
                  <a:lnTo>
                    <a:pt x="1679083" y="1779663"/>
                  </a:lnTo>
                  <a:lnTo>
                    <a:pt x="1708025" y="1811470"/>
                  </a:lnTo>
                  <a:lnTo>
                    <a:pt x="1739778" y="1840470"/>
                  </a:lnTo>
                  <a:lnTo>
                    <a:pt x="1774090" y="1866755"/>
                  </a:lnTo>
                  <a:lnTo>
                    <a:pt x="1810707" y="1890423"/>
                  </a:lnTo>
                  <a:lnTo>
                    <a:pt x="1849378" y="1911566"/>
                  </a:lnTo>
                  <a:lnTo>
                    <a:pt x="1889850" y="1930281"/>
                  </a:lnTo>
                  <a:lnTo>
                    <a:pt x="1931869" y="1946661"/>
                  </a:lnTo>
                  <a:lnTo>
                    <a:pt x="1975185" y="1960802"/>
                  </a:lnTo>
                  <a:lnTo>
                    <a:pt x="2019543" y="1972799"/>
                  </a:lnTo>
                  <a:lnTo>
                    <a:pt x="2064692" y="1982746"/>
                  </a:lnTo>
                  <a:lnTo>
                    <a:pt x="2110379" y="1990738"/>
                  </a:lnTo>
                  <a:lnTo>
                    <a:pt x="2139711" y="1994651"/>
                  </a:lnTo>
                  <a:lnTo>
                    <a:pt x="2139711" y="784166"/>
                  </a:lnTo>
                  <a:close/>
                </a:path>
                <a:path w="2139950" h="1995170">
                  <a:moveTo>
                    <a:pt x="2139711" y="0"/>
                  </a:moveTo>
                  <a:lnTo>
                    <a:pt x="49434" y="0"/>
                  </a:lnTo>
                  <a:lnTo>
                    <a:pt x="42548" y="22340"/>
                  </a:lnTo>
                  <a:lnTo>
                    <a:pt x="30243" y="68767"/>
                  </a:lnTo>
                  <a:lnTo>
                    <a:pt x="19886" y="115593"/>
                  </a:lnTo>
                  <a:lnTo>
                    <a:pt x="11581" y="162694"/>
                  </a:lnTo>
                  <a:lnTo>
                    <a:pt x="5429" y="209947"/>
                  </a:lnTo>
                  <a:lnTo>
                    <a:pt x="1534" y="257229"/>
                  </a:lnTo>
                  <a:lnTo>
                    <a:pt x="0" y="304415"/>
                  </a:lnTo>
                  <a:lnTo>
                    <a:pt x="927" y="351382"/>
                  </a:lnTo>
                  <a:lnTo>
                    <a:pt x="4421" y="398007"/>
                  </a:lnTo>
                  <a:lnTo>
                    <a:pt x="10583" y="444165"/>
                  </a:lnTo>
                  <a:lnTo>
                    <a:pt x="19517" y="489734"/>
                  </a:lnTo>
                  <a:lnTo>
                    <a:pt x="31325" y="534590"/>
                  </a:lnTo>
                  <a:lnTo>
                    <a:pt x="46111" y="578608"/>
                  </a:lnTo>
                  <a:lnTo>
                    <a:pt x="63977" y="621666"/>
                  </a:lnTo>
                  <a:lnTo>
                    <a:pt x="85026" y="663640"/>
                  </a:lnTo>
                  <a:lnTo>
                    <a:pt x="109361" y="704406"/>
                  </a:lnTo>
                  <a:lnTo>
                    <a:pt x="137086" y="743841"/>
                  </a:lnTo>
                  <a:lnTo>
                    <a:pt x="168302" y="781821"/>
                  </a:lnTo>
                  <a:lnTo>
                    <a:pt x="203113" y="818223"/>
                  </a:lnTo>
                  <a:lnTo>
                    <a:pt x="260518" y="864151"/>
                  </a:lnTo>
                  <a:lnTo>
                    <a:pt x="321430" y="895407"/>
                  </a:lnTo>
                  <a:lnTo>
                    <a:pt x="385361" y="913799"/>
                  </a:lnTo>
                  <a:lnTo>
                    <a:pt x="451826" y="921134"/>
                  </a:lnTo>
                  <a:lnTo>
                    <a:pt x="485856" y="921220"/>
                  </a:lnTo>
                  <a:lnTo>
                    <a:pt x="520337" y="919221"/>
                  </a:lnTo>
                  <a:lnTo>
                    <a:pt x="590407" y="909868"/>
                  </a:lnTo>
                  <a:lnTo>
                    <a:pt x="661550" y="894882"/>
                  </a:lnTo>
                  <a:lnTo>
                    <a:pt x="733279" y="876073"/>
                  </a:lnTo>
                  <a:lnTo>
                    <a:pt x="911971" y="824185"/>
                  </a:lnTo>
                  <a:lnTo>
                    <a:pt x="947114" y="814782"/>
                  </a:lnTo>
                  <a:lnTo>
                    <a:pt x="1016320" y="798757"/>
                  </a:lnTo>
                  <a:lnTo>
                    <a:pt x="1083677" y="787950"/>
                  </a:lnTo>
                  <a:lnTo>
                    <a:pt x="1148699" y="784166"/>
                  </a:lnTo>
                  <a:lnTo>
                    <a:pt x="2139711" y="784166"/>
                  </a:lnTo>
                  <a:lnTo>
                    <a:pt x="2139711" y="0"/>
                  </a:lnTo>
                  <a:close/>
                </a:path>
              </a:pathLst>
            </a:custGeom>
            <a:solidFill>
              <a:srgbClr val="4B2667"/>
            </a:solidFill>
          </p:spPr>
          <p:txBody>
            <a:bodyPr wrap="square" lIns="0" tIns="0" rIns="0" bIns="0" rtlCol="0"/>
            <a:lstStyle/>
            <a:p>
              <a:endParaRPr/>
            </a:p>
          </p:txBody>
        </p:sp>
        <p:sp>
          <p:nvSpPr>
            <p:cNvPr id="22" name="object 22"/>
            <p:cNvSpPr/>
            <p:nvPr/>
          </p:nvSpPr>
          <p:spPr>
            <a:xfrm>
              <a:off x="10663847" y="0"/>
              <a:ext cx="1529715" cy="1994535"/>
            </a:xfrm>
            <a:custGeom>
              <a:avLst/>
              <a:gdLst/>
              <a:ahLst/>
              <a:cxnLst/>
              <a:rect l="l" t="t" r="r" b="b"/>
              <a:pathLst>
                <a:path w="1529715" h="1994535">
                  <a:moveTo>
                    <a:pt x="13457" y="0"/>
                  </a:moveTo>
                  <a:lnTo>
                    <a:pt x="0" y="0"/>
                  </a:lnTo>
                  <a:lnTo>
                    <a:pt x="2358" y="7324"/>
                  </a:lnTo>
                  <a:lnTo>
                    <a:pt x="20969" y="54530"/>
                  </a:lnTo>
                  <a:lnTo>
                    <a:pt x="42900" y="101345"/>
                  </a:lnTo>
                  <a:lnTo>
                    <a:pt x="68079" y="151400"/>
                  </a:lnTo>
                  <a:lnTo>
                    <a:pt x="95135" y="198032"/>
                  </a:lnTo>
                  <a:lnTo>
                    <a:pt x="123949" y="241439"/>
                  </a:lnTo>
                  <a:lnTo>
                    <a:pt x="154402" y="281819"/>
                  </a:lnTo>
                  <a:lnTo>
                    <a:pt x="186374" y="319369"/>
                  </a:lnTo>
                  <a:lnTo>
                    <a:pt x="219745" y="354285"/>
                  </a:lnTo>
                  <a:lnTo>
                    <a:pt x="254397" y="386765"/>
                  </a:lnTo>
                  <a:lnTo>
                    <a:pt x="290208" y="417006"/>
                  </a:lnTo>
                  <a:lnTo>
                    <a:pt x="327061" y="445206"/>
                  </a:lnTo>
                  <a:lnTo>
                    <a:pt x="364835" y="471561"/>
                  </a:lnTo>
                  <a:lnTo>
                    <a:pt x="403411" y="496268"/>
                  </a:lnTo>
                  <a:lnTo>
                    <a:pt x="442669" y="519524"/>
                  </a:lnTo>
                  <a:lnTo>
                    <a:pt x="482490" y="541528"/>
                  </a:lnTo>
                  <a:lnTo>
                    <a:pt x="522753" y="562475"/>
                  </a:lnTo>
                  <a:lnTo>
                    <a:pt x="563341" y="582564"/>
                  </a:lnTo>
                  <a:lnTo>
                    <a:pt x="604133" y="601991"/>
                  </a:lnTo>
                  <a:lnTo>
                    <a:pt x="783785" y="684934"/>
                  </a:lnTo>
                  <a:lnTo>
                    <a:pt x="831636" y="708108"/>
                  </a:lnTo>
                  <a:lnTo>
                    <a:pt x="878556" y="732105"/>
                  </a:lnTo>
                  <a:lnTo>
                    <a:pt x="924405" y="757278"/>
                  </a:lnTo>
                  <a:lnTo>
                    <a:pt x="969045" y="783981"/>
                  </a:lnTo>
                  <a:lnTo>
                    <a:pt x="1012333" y="812566"/>
                  </a:lnTo>
                  <a:lnTo>
                    <a:pt x="1054132" y="843386"/>
                  </a:lnTo>
                  <a:lnTo>
                    <a:pt x="1094301" y="876794"/>
                  </a:lnTo>
                  <a:lnTo>
                    <a:pt x="1132700" y="913142"/>
                  </a:lnTo>
                  <a:lnTo>
                    <a:pt x="1085125" y="931411"/>
                  </a:lnTo>
                  <a:lnTo>
                    <a:pt x="1040245" y="952200"/>
                  </a:lnTo>
                  <a:lnTo>
                    <a:pt x="998081" y="975498"/>
                  </a:lnTo>
                  <a:lnTo>
                    <a:pt x="958658" y="1001291"/>
                  </a:lnTo>
                  <a:lnTo>
                    <a:pt x="921998" y="1029570"/>
                  </a:lnTo>
                  <a:lnTo>
                    <a:pt x="888123" y="1060322"/>
                  </a:lnTo>
                  <a:lnTo>
                    <a:pt x="857420" y="1093097"/>
                  </a:lnTo>
                  <a:lnTo>
                    <a:pt x="829252" y="1128421"/>
                  </a:lnTo>
                  <a:lnTo>
                    <a:pt x="803626" y="1166274"/>
                  </a:lnTo>
                  <a:lnTo>
                    <a:pt x="780548" y="1206637"/>
                  </a:lnTo>
                  <a:lnTo>
                    <a:pt x="760026" y="1249490"/>
                  </a:lnTo>
                  <a:lnTo>
                    <a:pt x="742065" y="1294812"/>
                  </a:lnTo>
                  <a:lnTo>
                    <a:pt x="726673" y="1342584"/>
                  </a:lnTo>
                  <a:lnTo>
                    <a:pt x="713856" y="1392785"/>
                  </a:lnTo>
                  <a:lnTo>
                    <a:pt x="703620" y="1445396"/>
                  </a:lnTo>
                  <a:lnTo>
                    <a:pt x="695972" y="1500396"/>
                  </a:lnTo>
                  <a:lnTo>
                    <a:pt x="690919" y="1557765"/>
                  </a:lnTo>
                  <a:lnTo>
                    <a:pt x="688466" y="1617484"/>
                  </a:lnTo>
                  <a:lnTo>
                    <a:pt x="686100" y="1644889"/>
                  </a:lnTo>
                  <a:lnTo>
                    <a:pt x="684711" y="1680514"/>
                  </a:lnTo>
                  <a:lnTo>
                    <a:pt x="685518" y="1722130"/>
                  </a:lnTo>
                  <a:lnTo>
                    <a:pt x="689740" y="1767510"/>
                  </a:lnTo>
                  <a:lnTo>
                    <a:pt x="698593" y="1814423"/>
                  </a:lnTo>
                  <a:lnTo>
                    <a:pt x="713297" y="1860641"/>
                  </a:lnTo>
                  <a:lnTo>
                    <a:pt x="735069" y="1903936"/>
                  </a:lnTo>
                  <a:lnTo>
                    <a:pt x="765128" y="1942078"/>
                  </a:lnTo>
                  <a:lnTo>
                    <a:pt x="804691" y="1972838"/>
                  </a:lnTo>
                  <a:lnTo>
                    <a:pt x="854976" y="1993988"/>
                  </a:lnTo>
                  <a:lnTo>
                    <a:pt x="856780" y="1994217"/>
                  </a:lnTo>
                  <a:lnTo>
                    <a:pt x="917563" y="1988797"/>
                  </a:lnTo>
                  <a:lnTo>
                    <a:pt x="947352" y="1981415"/>
                  </a:lnTo>
                  <a:lnTo>
                    <a:pt x="857516" y="1981415"/>
                  </a:lnTo>
                  <a:lnTo>
                    <a:pt x="810107" y="1961108"/>
                  </a:lnTo>
                  <a:lnTo>
                    <a:pt x="772836" y="1931526"/>
                  </a:lnTo>
                  <a:lnTo>
                    <a:pt x="744551" y="1894812"/>
                  </a:lnTo>
                  <a:lnTo>
                    <a:pt x="724097" y="1853112"/>
                  </a:lnTo>
                  <a:lnTo>
                    <a:pt x="710322" y="1808570"/>
                  </a:lnTo>
                  <a:lnTo>
                    <a:pt x="702070" y="1763330"/>
                  </a:lnTo>
                  <a:lnTo>
                    <a:pt x="698189" y="1719537"/>
                  </a:lnTo>
                  <a:lnTo>
                    <a:pt x="697524" y="1679335"/>
                  </a:lnTo>
                  <a:lnTo>
                    <a:pt x="698923" y="1644870"/>
                  </a:lnTo>
                  <a:lnTo>
                    <a:pt x="701230" y="1618284"/>
                  </a:lnTo>
                  <a:lnTo>
                    <a:pt x="703742" y="1557023"/>
                  </a:lnTo>
                  <a:lnTo>
                    <a:pt x="708908" y="1498426"/>
                  </a:lnTo>
                  <a:lnTo>
                    <a:pt x="716735" y="1442485"/>
                  </a:lnTo>
                  <a:lnTo>
                    <a:pt x="727231" y="1389194"/>
                  </a:lnTo>
                  <a:lnTo>
                    <a:pt x="740401" y="1338544"/>
                  </a:lnTo>
                  <a:lnTo>
                    <a:pt x="756254" y="1290531"/>
                  </a:lnTo>
                  <a:lnTo>
                    <a:pt x="774797" y="1245145"/>
                  </a:lnTo>
                  <a:lnTo>
                    <a:pt x="796044" y="1202366"/>
                  </a:lnTo>
                  <a:lnTo>
                    <a:pt x="819979" y="1162229"/>
                  </a:lnTo>
                  <a:lnTo>
                    <a:pt x="846632" y="1124685"/>
                  </a:lnTo>
                  <a:lnTo>
                    <a:pt x="876004" y="1089740"/>
                  </a:lnTo>
                  <a:lnTo>
                    <a:pt x="908100" y="1057389"/>
                  </a:lnTo>
                  <a:lnTo>
                    <a:pt x="947800" y="1023828"/>
                  </a:lnTo>
                  <a:lnTo>
                    <a:pt x="991025" y="993579"/>
                  </a:lnTo>
                  <a:lnTo>
                    <a:pt x="1037781" y="966636"/>
                  </a:lnTo>
                  <a:lnTo>
                    <a:pt x="1088077" y="942993"/>
                  </a:lnTo>
                  <a:lnTo>
                    <a:pt x="1141920" y="922642"/>
                  </a:lnTo>
                  <a:lnTo>
                    <a:pt x="1159442" y="922642"/>
                  </a:lnTo>
                  <a:lnTo>
                    <a:pt x="1155306" y="918248"/>
                  </a:lnTo>
                  <a:lnTo>
                    <a:pt x="1188699" y="908608"/>
                  </a:lnTo>
                  <a:lnTo>
                    <a:pt x="1146060" y="908608"/>
                  </a:lnTo>
                  <a:lnTo>
                    <a:pt x="1110168" y="874103"/>
                  </a:lnTo>
                  <a:lnTo>
                    <a:pt x="1072607" y="842119"/>
                  </a:lnTo>
                  <a:lnTo>
                    <a:pt x="1033569" y="812415"/>
                  </a:lnTo>
                  <a:lnTo>
                    <a:pt x="993246" y="784750"/>
                  </a:lnTo>
                  <a:lnTo>
                    <a:pt x="951830" y="758885"/>
                  </a:lnTo>
                  <a:lnTo>
                    <a:pt x="909514" y="734578"/>
                  </a:lnTo>
                  <a:lnTo>
                    <a:pt x="866491" y="711590"/>
                  </a:lnTo>
                  <a:lnTo>
                    <a:pt x="822951" y="689680"/>
                  </a:lnTo>
                  <a:lnTo>
                    <a:pt x="779087" y="668608"/>
                  </a:lnTo>
                  <a:lnTo>
                    <a:pt x="605382" y="588446"/>
                  </a:lnTo>
                  <a:lnTo>
                    <a:pt x="562589" y="567968"/>
                  </a:lnTo>
                  <a:lnTo>
                    <a:pt x="520049" y="546720"/>
                  </a:lnTo>
                  <a:lnTo>
                    <a:pt x="477903" y="524473"/>
                  </a:lnTo>
                  <a:lnTo>
                    <a:pt x="436293" y="500996"/>
                  </a:lnTo>
                  <a:lnTo>
                    <a:pt x="395359" y="476059"/>
                  </a:lnTo>
                  <a:lnTo>
                    <a:pt x="355244" y="449432"/>
                  </a:lnTo>
                  <a:lnTo>
                    <a:pt x="316090" y="420884"/>
                  </a:lnTo>
                  <a:lnTo>
                    <a:pt x="278037" y="390186"/>
                  </a:lnTo>
                  <a:lnTo>
                    <a:pt x="241226" y="357107"/>
                  </a:lnTo>
                  <a:lnTo>
                    <a:pt x="205801" y="321417"/>
                  </a:lnTo>
                  <a:lnTo>
                    <a:pt x="171901" y="282886"/>
                  </a:lnTo>
                  <a:lnTo>
                    <a:pt x="139669" y="241283"/>
                  </a:lnTo>
                  <a:lnTo>
                    <a:pt x="109246" y="196379"/>
                  </a:lnTo>
                  <a:lnTo>
                    <a:pt x="80774" y="147943"/>
                  </a:lnTo>
                  <a:lnTo>
                    <a:pt x="54394" y="95745"/>
                  </a:lnTo>
                  <a:lnTo>
                    <a:pt x="32826" y="49710"/>
                  </a:lnTo>
                  <a:lnTo>
                    <a:pt x="14522" y="3304"/>
                  </a:lnTo>
                  <a:lnTo>
                    <a:pt x="13457" y="0"/>
                  </a:lnTo>
                  <a:close/>
                </a:path>
                <a:path w="1529715" h="1994535">
                  <a:moveTo>
                    <a:pt x="1159442" y="922642"/>
                  </a:moveTo>
                  <a:lnTo>
                    <a:pt x="1141920" y="922642"/>
                  </a:lnTo>
                  <a:lnTo>
                    <a:pt x="1146740" y="927738"/>
                  </a:lnTo>
                  <a:lnTo>
                    <a:pt x="1151524" y="932891"/>
                  </a:lnTo>
                  <a:lnTo>
                    <a:pt x="1184503" y="979705"/>
                  </a:lnTo>
                  <a:lnTo>
                    <a:pt x="1205413" y="1019265"/>
                  </a:lnTo>
                  <a:lnTo>
                    <a:pt x="1223709" y="1061678"/>
                  </a:lnTo>
                  <a:lnTo>
                    <a:pt x="1239376" y="1106578"/>
                  </a:lnTo>
                  <a:lnTo>
                    <a:pt x="1252397" y="1153597"/>
                  </a:lnTo>
                  <a:lnTo>
                    <a:pt x="1262757" y="1202380"/>
                  </a:lnTo>
                  <a:lnTo>
                    <a:pt x="1270435" y="1252518"/>
                  </a:lnTo>
                  <a:lnTo>
                    <a:pt x="1275421" y="1303685"/>
                  </a:lnTo>
                  <a:lnTo>
                    <a:pt x="1277697" y="1355499"/>
                  </a:lnTo>
                  <a:lnTo>
                    <a:pt x="1277245" y="1407592"/>
                  </a:lnTo>
                  <a:lnTo>
                    <a:pt x="1274051" y="1459597"/>
                  </a:lnTo>
                  <a:lnTo>
                    <a:pt x="1268097" y="1511146"/>
                  </a:lnTo>
                  <a:lnTo>
                    <a:pt x="1259368" y="1561870"/>
                  </a:lnTo>
                  <a:lnTo>
                    <a:pt x="1247848" y="1611403"/>
                  </a:lnTo>
                  <a:lnTo>
                    <a:pt x="1233520" y="1659376"/>
                  </a:lnTo>
                  <a:lnTo>
                    <a:pt x="1216369" y="1705421"/>
                  </a:lnTo>
                  <a:lnTo>
                    <a:pt x="1196378" y="1749170"/>
                  </a:lnTo>
                  <a:lnTo>
                    <a:pt x="1176998" y="1784488"/>
                  </a:lnTo>
                  <a:lnTo>
                    <a:pt x="1153715" y="1820157"/>
                  </a:lnTo>
                  <a:lnTo>
                    <a:pt x="1126243" y="1855009"/>
                  </a:lnTo>
                  <a:lnTo>
                    <a:pt x="1094297" y="1887872"/>
                  </a:lnTo>
                  <a:lnTo>
                    <a:pt x="1057594" y="1917578"/>
                  </a:lnTo>
                  <a:lnTo>
                    <a:pt x="1015848" y="1942955"/>
                  </a:lnTo>
                  <a:lnTo>
                    <a:pt x="968777" y="1962833"/>
                  </a:lnTo>
                  <a:lnTo>
                    <a:pt x="916094" y="1976043"/>
                  </a:lnTo>
                  <a:lnTo>
                    <a:pt x="857516" y="1981415"/>
                  </a:lnTo>
                  <a:lnTo>
                    <a:pt x="947352" y="1981415"/>
                  </a:lnTo>
                  <a:lnTo>
                    <a:pt x="1021006" y="1954810"/>
                  </a:lnTo>
                  <a:lnTo>
                    <a:pt x="1064262" y="1928667"/>
                  </a:lnTo>
                  <a:lnTo>
                    <a:pt x="1102270" y="1898041"/>
                  </a:lnTo>
                  <a:lnTo>
                    <a:pt x="1135330" y="1864143"/>
                  </a:lnTo>
                  <a:lnTo>
                    <a:pt x="1163739" y="1828185"/>
                  </a:lnTo>
                  <a:lnTo>
                    <a:pt x="1187794" y="1791378"/>
                  </a:lnTo>
                  <a:lnTo>
                    <a:pt x="1207795" y="1754936"/>
                  </a:lnTo>
                  <a:lnTo>
                    <a:pt x="1227044" y="1713036"/>
                  </a:lnTo>
                  <a:lnTo>
                    <a:pt x="1243715" y="1669031"/>
                  </a:lnTo>
                  <a:lnTo>
                    <a:pt x="1257822" y="1623236"/>
                  </a:lnTo>
                  <a:lnTo>
                    <a:pt x="1269379" y="1575967"/>
                  </a:lnTo>
                  <a:lnTo>
                    <a:pt x="1278399" y="1527536"/>
                  </a:lnTo>
                  <a:lnTo>
                    <a:pt x="1284895" y="1478260"/>
                  </a:lnTo>
                  <a:lnTo>
                    <a:pt x="1288882" y="1428451"/>
                  </a:lnTo>
                  <a:lnTo>
                    <a:pt x="1290373" y="1378426"/>
                  </a:lnTo>
                  <a:lnTo>
                    <a:pt x="1289381" y="1328497"/>
                  </a:lnTo>
                  <a:lnTo>
                    <a:pt x="1285921" y="1278980"/>
                  </a:lnTo>
                  <a:lnTo>
                    <a:pt x="1280005" y="1230190"/>
                  </a:lnTo>
                  <a:lnTo>
                    <a:pt x="1271648" y="1182440"/>
                  </a:lnTo>
                  <a:lnTo>
                    <a:pt x="1260862" y="1136045"/>
                  </a:lnTo>
                  <a:lnTo>
                    <a:pt x="1247662" y="1091320"/>
                  </a:lnTo>
                  <a:lnTo>
                    <a:pt x="1232062" y="1048579"/>
                  </a:lnTo>
                  <a:lnTo>
                    <a:pt x="1214074" y="1008136"/>
                  </a:lnTo>
                  <a:lnTo>
                    <a:pt x="1193712" y="970307"/>
                  </a:lnTo>
                  <a:lnTo>
                    <a:pt x="1170990" y="935405"/>
                  </a:lnTo>
                  <a:lnTo>
                    <a:pt x="1160602" y="923874"/>
                  </a:lnTo>
                  <a:lnTo>
                    <a:pt x="1159442" y="922642"/>
                  </a:lnTo>
                  <a:close/>
                </a:path>
                <a:path w="1529715" h="1994535">
                  <a:moveTo>
                    <a:pt x="1529346" y="846136"/>
                  </a:moveTo>
                  <a:lnTo>
                    <a:pt x="1503061" y="849107"/>
                  </a:lnTo>
                  <a:lnTo>
                    <a:pt x="1445920" y="857745"/>
                  </a:lnTo>
                  <a:lnTo>
                    <a:pt x="1390869" y="861262"/>
                  </a:lnTo>
                  <a:lnTo>
                    <a:pt x="1337828" y="866769"/>
                  </a:lnTo>
                  <a:lnTo>
                    <a:pt x="1286813" y="874261"/>
                  </a:lnTo>
                  <a:lnTo>
                    <a:pt x="1237836" y="883735"/>
                  </a:lnTo>
                  <a:lnTo>
                    <a:pt x="1190914" y="895185"/>
                  </a:lnTo>
                  <a:lnTo>
                    <a:pt x="1146060" y="908608"/>
                  </a:lnTo>
                  <a:lnTo>
                    <a:pt x="1188699" y="908608"/>
                  </a:lnTo>
                  <a:lnTo>
                    <a:pt x="1198827" y="905685"/>
                  </a:lnTo>
                  <a:lnTo>
                    <a:pt x="1244376" y="894968"/>
                  </a:lnTo>
                  <a:lnTo>
                    <a:pt x="1291955" y="886096"/>
                  </a:lnTo>
                  <a:lnTo>
                    <a:pt x="1341563" y="879064"/>
                  </a:lnTo>
                  <a:lnTo>
                    <a:pt x="1393202" y="873869"/>
                  </a:lnTo>
                  <a:lnTo>
                    <a:pt x="1446872" y="870508"/>
                  </a:lnTo>
                  <a:lnTo>
                    <a:pt x="1447660" y="870432"/>
                  </a:lnTo>
                  <a:lnTo>
                    <a:pt x="1512641" y="860780"/>
                  </a:lnTo>
                  <a:lnTo>
                    <a:pt x="1529346" y="859041"/>
                  </a:lnTo>
                  <a:lnTo>
                    <a:pt x="1529346" y="846136"/>
                  </a:lnTo>
                  <a:close/>
                </a:path>
              </a:pathLst>
            </a:custGeom>
            <a:solidFill>
              <a:srgbClr val="15747C"/>
            </a:solidFill>
          </p:spPr>
          <p:txBody>
            <a:bodyPr wrap="square" lIns="0" tIns="0" rIns="0" bIns="0" rtlCol="0"/>
            <a:lstStyle/>
            <a:p>
              <a:endParaRPr/>
            </a:p>
          </p:txBody>
        </p:sp>
      </p:grpSp>
      <p:sp>
        <p:nvSpPr>
          <p:cNvPr id="35" name="object 35"/>
          <p:cNvSpPr txBox="1">
            <a:spLocks noGrp="1"/>
          </p:cNvSpPr>
          <p:nvPr>
            <p:ph type="title"/>
          </p:nvPr>
        </p:nvSpPr>
        <p:spPr>
          <a:xfrm>
            <a:off x="2130374" y="91407"/>
            <a:ext cx="7482741" cy="594393"/>
          </a:xfrm>
          <a:prstGeom prst="rect">
            <a:avLst/>
          </a:prstGeom>
        </p:spPr>
        <p:txBody>
          <a:bodyPr vert="horz" wrap="square" lIns="0" tIns="161925" rIns="0" bIns="0" rtlCol="0" anchor="t">
            <a:spAutoFit/>
          </a:bodyPr>
          <a:lstStyle/>
          <a:p>
            <a:pPr algn="ctr">
              <a:spcBef>
                <a:spcPts val="1275"/>
              </a:spcBef>
              <a:tabLst>
                <a:tab pos="1569085" algn="l"/>
                <a:tab pos="3059430" algn="l"/>
              </a:tabLst>
            </a:pPr>
            <a:r>
              <a:rPr lang="es-EC" sz="2800" spc="10" dirty="0">
                <a:solidFill>
                  <a:srgbClr val="15747C"/>
                </a:solidFill>
              </a:rPr>
              <a:t>PROTOTIPO PROGRAMA DE RECICLAJE</a:t>
            </a:r>
            <a:endParaRPr lang="en-US" dirty="0"/>
          </a:p>
        </p:txBody>
      </p:sp>
      <p:pic>
        <p:nvPicPr>
          <p:cNvPr id="27" name="Imagen 26">
            <a:extLst>
              <a:ext uri="{FF2B5EF4-FFF2-40B4-BE49-F238E27FC236}">
                <a16:creationId xmlns:a16="http://schemas.microsoft.com/office/drawing/2014/main" id="{061D7967-D873-0AC9-D40C-97474DFF461B}"/>
              </a:ext>
            </a:extLst>
          </p:cNvPr>
          <p:cNvPicPr>
            <a:picLocks noChangeAspect="1"/>
          </p:cNvPicPr>
          <p:nvPr/>
        </p:nvPicPr>
        <p:blipFill>
          <a:blip r:embed="rId4"/>
          <a:stretch>
            <a:fillRect/>
          </a:stretch>
        </p:blipFill>
        <p:spPr>
          <a:xfrm>
            <a:off x="10864687" y="4278549"/>
            <a:ext cx="1098713" cy="2379281"/>
          </a:xfrm>
          <a:prstGeom prst="rect">
            <a:avLst/>
          </a:prstGeom>
        </p:spPr>
      </p:pic>
      <p:sp>
        <p:nvSpPr>
          <p:cNvPr id="37" name="object 17">
            <a:extLst>
              <a:ext uri="{FF2B5EF4-FFF2-40B4-BE49-F238E27FC236}">
                <a16:creationId xmlns:a16="http://schemas.microsoft.com/office/drawing/2014/main" id="{CDE59081-C37D-9F4F-F217-DAB3F79E7DF4}"/>
              </a:ext>
            </a:extLst>
          </p:cNvPr>
          <p:cNvSpPr txBox="1"/>
          <p:nvPr/>
        </p:nvSpPr>
        <p:spPr>
          <a:xfrm flipH="1">
            <a:off x="4800600" y="667109"/>
            <a:ext cx="1772281" cy="380873"/>
          </a:xfrm>
          <a:prstGeom prst="rect">
            <a:avLst/>
          </a:prstGeom>
        </p:spPr>
        <p:txBody>
          <a:bodyPr vert="horz" wrap="square" lIns="0" tIns="11430" rIns="0" bIns="0" rtlCol="0" anchor="t">
            <a:spAutoFit/>
          </a:bodyPr>
          <a:lstStyle/>
          <a:p>
            <a:pPr marL="12700" algn="ctr">
              <a:spcBef>
                <a:spcPts val="90"/>
              </a:spcBef>
            </a:pPr>
            <a:r>
              <a:rPr lang="es-EC" sz="2400" b="1" dirty="0">
                <a:solidFill>
                  <a:srgbClr val="C00000"/>
                </a:solidFill>
                <a:ea typeface="+mn-lt"/>
                <a:cs typeface="+mn-lt"/>
              </a:rPr>
              <a:t>Versión 2</a:t>
            </a:r>
            <a:endParaRPr lang="en-US" sz="2400" b="1" dirty="0">
              <a:solidFill>
                <a:srgbClr val="C00000"/>
              </a:solidFill>
            </a:endParaRPr>
          </a:p>
        </p:txBody>
      </p:sp>
    </p:spTree>
    <p:extLst>
      <p:ext uri="{BB962C8B-B14F-4D97-AF65-F5344CB8AC3E}">
        <p14:creationId xmlns:p14="http://schemas.microsoft.com/office/powerpoint/2010/main" val="5398579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E880BB10-C09C-090B-BCD5-A75A984B2375}"/>
              </a:ext>
            </a:extLst>
          </p:cNvPr>
          <p:cNvPicPr>
            <a:picLocks noChangeAspect="1"/>
          </p:cNvPicPr>
          <p:nvPr/>
        </p:nvPicPr>
        <p:blipFill rotWithShape="1">
          <a:blip r:embed="rId2"/>
          <a:srcRect l="955"/>
          <a:stretch/>
        </p:blipFill>
        <p:spPr>
          <a:xfrm>
            <a:off x="187419" y="1093091"/>
            <a:ext cx="11330813" cy="5638117"/>
          </a:xfrm>
          <a:prstGeom prst="rect">
            <a:avLst/>
          </a:prstGeom>
        </p:spPr>
      </p:pic>
      <p:sp>
        <p:nvSpPr>
          <p:cNvPr id="5" name="object 5"/>
          <p:cNvSpPr/>
          <p:nvPr/>
        </p:nvSpPr>
        <p:spPr>
          <a:xfrm>
            <a:off x="932868" y="146619"/>
            <a:ext cx="256540" cy="140970"/>
          </a:xfrm>
          <a:custGeom>
            <a:avLst/>
            <a:gdLst/>
            <a:ahLst/>
            <a:cxnLst/>
            <a:rect l="l" t="t" r="r" b="b"/>
            <a:pathLst>
              <a:path w="256540" h="140970">
                <a:moveTo>
                  <a:pt x="96675" y="0"/>
                </a:moveTo>
                <a:lnTo>
                  <a:pt x="55292" y="2922"/>
                </a:lnTo>
                <a:lnTo>
                  <a:pt x="16244" y="19026"/>
                </a:lnTo>
                <a:lnTo>
                  <a:pt x="4833" y="29742"/>
                </a:lnTo>
                <a:lnTo>
                  <a:pt x="0" y="42718"/>
                </a:lnTo>
                <a:lnTo>
                  <a:pt x="2098" y="56341"/>
                </a:lnTo>
                <a:lnTo>
                  <a:pt x="50257" y="97916"/>
                </a:lnTo>
                <a:lnTo>
                  <a:pt x="92493" y="119476"/>
                </a:lnTo>
                <a:lnTo>
                  <a:pt x="137469" y="133670"/>
                </a:lnTo>
                <a:lnTo>
                  <a:pt x="184463" y="140487"/>
                </a:lnTo>
                <a:lnTo>
                  <a:pt x="232754" y="139917"/>
                </a:lnTo>
                <a:lnTo>
                  <a:pt x="246783" y="133959"/>
                </a:lnTo>
                <a:lnTo>
                  <a:pt x="254987" y="121546"/>
                </a:lnTo>
                <a:lnTo>
                  <a:pt x="256487" y="106524"/>
                </a:lnTo>
                <a:lnTo>
                  <a:pt x="250407" y="92736"/>
                </a:lnTo>
                <a:lnTo>
                  <a:pt x="233167" y="74507"/>
                </a:lnTo>
                <a:lnTo>
                  <a:pt x="214509" y="58427"/>
                </a:lnTo>
                <a:lnTo>
                  <a:pt x="194534" y="44491"/>
                </a:lnTo>
                <a:lnTo>
                  <a:pt x="173343" y="32691"/>
                </a:lnTo>
                <a:lnTo>
                  <a:pt x="136993" y="9876"/>
                </a:lnTo>
                <a:lnTo>
                  <a:pt x="96675" y="0"/>
                </a:lnTo>
                <a:close/>
              </a:path>
            </a:pathLst>
          </a:custGeom>
          <a:solidFill>
            <a:srgbClr val="F49331"/>
          </a:solidFill>
        </p:spPr>
        <p:txBody>
          <a:bodyPr wrap="square" lIns="0" tIns="0" rIns="0" bIns="0" rtlCol="0"/>
          <a:lstStyle/>
          <a:p>
            <a:endParaRPr/>
          </a:p>
        </p:txBody>
      </p:sp>
      <p:sp>
        <p:nvSpPr>
          <p:cNvPr id="6" name="object 6"/>
          <p:cNvSpPr/>
          <p:nvPr/>
        </p:nvSpPr>
        <p:spPr>
          <a:xfrm>
            <a:off x="1254009" y="551202"/>
            <a:ext cx="256540" cy="140970"/>
          </a:xfrm>
          <a:custGeom>
            <a:avLst/>
            <a:gdLst/>
            <a:ahLst/>
            <a:cxnLst/>
            <a:rect l="l" t="t" r="r" b="b"/>
            <a:pathLst>
              <a:path w="256540" h="140970">
                <a:moveTo>
                  <a:pt x="96675" y="0"/>
                </a:moveTo>
                <a:lnTo>
                  <a:pt x="55292" y="2918"/>
                </a:lnTo>
                <a:lnTo>
                  <a:pt x="16244" y="19015"/>
                </a:lnTo>
                <a:lnTo>
                  <a:pt x="4833" y="29738"/>
                </a:lnTo>
                <a:lnTo>
                  <a:pt x="0" y="42716"/>
                </a:lnTo>
                <a:lnTo>
                  <a:pt x="2098" y="56337"/>
                </a:lnTo>
                <a:lnTo>
                  <a:pt x="50257" y="97905"/>
                </a:lnTo>
                <a:lnTo>
                  <a:pt x="92493" y="119466"/>
                </a:lnTo>
                <a:lnTo>
                  <a:pt x="137469" y="133662"/>
                </a:lnTo>
                <a:lnTo>
                  <a:pt x="184463" y="140483"/>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7" name="object 7"/>
          <p:cNvSpPr/>
          <p:nvPr/>
        </p:nvSpPr>
        <p:spPr>
          <a:xfrm>
            <a:off x="756326" y="794948"/>
            <a:ext cx="256540" cy="140970"/>
          </a:xfrm>
          <a:custGeom>
            <a:avLst/>
            <a:gdLst/>
            <a:ahLst/>
            <a:cxnLst/>
            <a:rect l="l" t="t" r="r" b="b"/>
            <a:pathLst>
              <a:path w="256540" h="140969">
                <a:moveTo>
                  <a:pt x="96670" y="0"/>
                </a:moveTo>
                <a:lnTo>
                  <a:pt x="55288" y="2921"/>
                </a:lnTo>
                <a:lnTo>
                  <a:pt x="16240" y="19019"/>
                </a:lnTo>
                <a:lnTo>
                  <a:pt x="4830" y="29743"/>
                </a:lnTo>
                <a:lnTo>
                  <a:pt x="0" y="42721"/>
                </a:lnTo>
                <a:lnTo>
                  <a:pt x="2099" y="56342"/>
                </a:lnTo>
                <a:lnTo>
                  <a:pt x="50257" y="97910"/>
                </a:lnTo>
                <a:lnTo>
                  <a:pt x="92494" y="119471"/>
                </a:lnTo>
                <a:lnTo>
                  <a:pt x="137468" y="133667"/>
                </a:lnTo>
                <a:lnTo>
                  <a:pt x="184459" y="140487"/>
                </a:lnTo>
                <a:lnTo>
                  <a:pt x="232749" y="139923"/>
                </a:lnTo>
                <a:lnTo>
                  <a:pt x="246779" y="133959"/>
                </a:lnTo>
                <a:lnTo>
                  <a:pt x="254982" y="121542"/>
                </a:lnTo>
                <a:lnTo>
                  <a:pt x="256483" y="106517"/>
                </a:lnTo>
                <a:lnTo>
                  <a:pt x="250402" y="92730"/>
                </a:lnTo>
                <a:lnTo>
                  <a:pt x="233164" y="74506"/>
                </a:lnTo>
                <a:lnTo>
                  <a:pt x="214509" y="58427"/>
                </a:lnTo>
                <a:lnTo>
                  <a:pt x="194535" y="44492"/>
                </a:lnTo>
                <a:lnTo>
                  <a:pt x="173339" y="32697"/>
                </a:lnTo>
                <a:lnTo>
                  <a:pt x="136989" y="9877"/>
                </a:lnTo>
                <a:lnTo>
                  <a:pt x="96670" y="0"/>
                </a:lnTo>
                <a:close/>
              </a:path>
            </a:pathLst>
          </a:custGeom>
          <a:solidFill>
            <a:srgbClr val="F49331"/>
          </a:solidFill>
        </p:spPr>
        <p:txBody>
          <a:bodyPr wrap="square" lIns="0" tIns="0" rIns="0" bIns="0" rtlCol="0"/>
          <a:lstStyle/>
          <a:p>
            <a:endParaRPr/>
          </a:p>
        </p:txBody>
      </p:sp>
      <p:sp>
        <p:nvSpPr>
          <p:cNvPr id="8" name="object 8"/>
          <p:cNvSpPr/>
          <p:nvPr/>
        </p:nvSpPr>
        <p:spPr>
          <a:xfrm>
            <a:off x="294577" y="0"/>
            <a:ext cx="255270" cy="87630"/>
          </a:xfrm>
          <a:custGeom>
            <a:avLst/>
            <a:gdLst/>
            <a:ahLst/>
            <a:cxnLst/>
            <a:rect l="l" t="t" r="r" b="b"/>
            <a:pathLst>
              <a:path w="255270" h="87630">
                <a:moveTo>
                  <a:pt x="205498" y="0"/>
                </a:moveTo>
                <a:lnTo>
                  <a:pt x="0" y="0"/>
                </a:lnTo>
                <a:lnTo>
                  <a:pt x="472" y="3068"/>
                </a:lnTo>
                <a:lnTo>
                  <a:pt x="48636" y="44638"/>
                </a:lnTo>
                <a:lnTo>
                  <a:pt x="90873" y="66199"/>
                </a:lnTo>
                <a:lnTo>
                  <a:pt x="135847" y="80395"/>
                </a:lnTo>
                <a:lnTo>
                  <a:pt x="182838" y="87215"/>
                </a:lnTo>
                <a:lnTo>
                  <a:pt x="231128" y="86651"/>
                </a:lnTo>
                <a:lnTo>
                  <a:pt x="245157" y="80686"/>
                </a:lnTo>
                <a:lnTo>
                  <a:pt x="253361" y="68270"/>
                </a:lnTo>
                <a:lnTo>
                  <a:pt x="254861" y="53245"/>
                </a:lnTo>
                <a:lnTo>
                  <a:pt x="248781" y="39458"/>
                </a:lnTo>
                <a:lnTo>
                  <a:pt x="231543" y="21234"/>
                </a:lnTo>
                <a:lnTo>
                  <a:pt x="212888" y="5155"/>
                </a:lnTo>
                <a:lnTo>
                  <a:pt x="205498" y="0"/>
                </a:lnTo>
                <a:close/>
              </a:path>
            </a:pathLst>
          </a:custGeom>
          <a:solidFill>
            <a:srgbClr val="F49331"/>
          </a:solidFill>
        </p:spPr>
        <p:txBody>
          <a:bodyPr wrap="square" lIns="0" tIns="0" rIns="0" bIns="0" rtlCol="0"/>
          <a:lstStyle/>
          <a:p>
            <a:endParaRPr/>
          </a:p>
        </p:txBody>
      </p:sp>
      <p:sp>
        <p:nvSpPr>
          <p:cNvPr id="9" name="object 9"/>
          <p:cNvSpPr/>
          <p:nvPr/>
        </p:nvSpPr>
        <p:spPr>
          <a:xfrm>
            <a:off x="637246" y="415323"/>
            <a:ext cx="256540" cy="140970"/>
          </a:xfrm>
          <a:custGeom>
            <a:avLst/>
            <a:gdLst/>
            <a:ahLst/>
            <a:cxnLst/>
            <a:rect l="l" t="t" r="r" b="b"/>
            <a:pathLst>
              <a:path w="256540" h="140970">
                <a:moveTo>
                  <a:pt x="96669" y="0"/>
                </a:moveTo>
                <a:lnTo>
                  <a:pt x="55290" y="2920"/>
                </a:lnTo>
                <a:lnTo>
                  <a:pt x="16244" y="19016"/>
                </a:lnTo>
                <a:lnTo>
                  <a:pt x="4833" y="29739"/>
                </a:lnTo>
                <a:lnTo>
                  <a:pt x="0" y="42718"/>
                </a:lnTo>
                <a:lnTo>
                  <a:pt x="2098" y="56339"/>
                </a:lnTo>
                <a:lnTo>
                  <a:pt x="50257" y="97908"/>
                </a:lnTo>
                <a:lnTo>
                  <a:pt x="92493" y="119471"/>
                </a:lnTo>
                <a:lnTo>
                  <a:pt x="137469" y="133669"/>
                </a:lnTo>
                <a:lnTo>
                  <a:pt x="184463" y="140489"/>
                </a:lnTo>
                <a:lnTo>
                  <a:pt x="232754" y="139920"/>
                </a:lnTo>
                <a:lnTo>
                  <a:pt x="246783" y="133957"/>
                </a:lnTo>
                <a:lnTo>
                  <a:pt x="254987" y="121543"/>
                </a:lnTo>
                <a:lnTo>
                  <a:pt x="256487" y="106520"/>
                </a:lnTo>
                <a:lnTo>
                  <a:pt x="250407" y="92727"/>
                </a:lnTo>
                <a:lnTo>
                  <a:pt x="233169" y="74503"/>
                </a:lnTo>
                <a:lnTo>
                  <a:pt x="214514" y="58424"/>
                </a:lnTo>
                <a:lnTo>
                  <a:pt x="194539" y="44489"/>
                </a:lnTo>
                <a:lnTo>
                  <a:pt x="173343" y="32694"/>
                </a:lnTo>
                <a:lnTo>
                  <a:pt x="136983" y="9874"/>
                </a:lnTo>
                <a:lnTo>
                  <a:pt x="96669" y="0"/>
                </a:lnTo>
                <a:close/>
              </a:path>
            </a:pathLst>
          </a:custGeom>
          <a:solidFill>
            <a:srgbClr val="F49331"/>
          </a:solidFill>
        </p:spPr>
        <p:txBody>
          <a:bodyPr wrap="square" lIns="0" tIns="0" rIns="0" bIns="0" rtlCol="0"/>
          <a:lstStyle/>
          <a:p>
            <a:endParaRPr/>
          </a:p>
        </p:txBody>
      </p:sp>
      <p:pic>
        <p:nvPicPr>
          <p:cNvPr id="10" name="object 10"/>
          <p:cNvPicPr/>
          <p:nvPr/>
        </p:nvPicPr>
        <p:blipFill>
          <a:blip r:embed="rId3" cstate="print"/>
          <a:stretch>
            <a:fillRect/>
          </a:stretch>
        </p:blipFill>
        <p:spPr>
          <a:xfrm>
            <a:off x="0" y="285732"/>
            <a:ext cx="235922" cy="140489"/>
          </a:xfrm>
          <a:prstGeom prst="rect">
            <a:avLst/>
          </a:prstGeom>
        </p:spPr>
      </p:pic>
      <p:sp>
        <p:nvSpPr>
          <p:cNvPr id="11" name="object 11"/>
          <p:cNvSpPr/>
          <p:nvPr/>
        </p:nvSpPr>
        <p:spPr>
          <a:xfrm>
            <a:off x="187419" y="721750"/>
            <a:ext cx="256540" cy="140970"/>
          </a:xfrm>
          <a:custGeom>
            <a:avLst/>
            <a:gdLst/>
            <a:ahLst/>
            <a:cxnLst/>
            <a:rect l="l" t="t" r="r" b="b"/>
            <a:pathLst>
              <a:path w="256540" h="140969">
                <a:moveTo>
                  <a:pt x="96675" y="0"/>
                </a:moveTo>
                <a:lnTo>
                  <a:pt x="55292" y="2918"/>
                </a:lnTo>
                <a:lnTo>
                  <a:pt x="16244" y="19015"/>
                </a:lnTo>
                <a:lnTo>
                  <a:pt x="4833" y="29738"/>
                </a:lnTo>
                <a:lnTo>
                  <a:pt x="0" y="42716"/>
                </a:lnTo>
                <a:lnTo>
                  <a:pt x="2098" y="56337"/>
                </a:lnTo>
                <a:lnTo>
                  <a:pt x="50262" y="97907"/>
                </a:lnTo>
                <a:lnTo>
                  <a:pt x="92499" y="119470"/>
                </a:lnTo>
                <a:lnTo>
                  <a:pt x="137472" y="133667"/>
                </a:lnTo>
                <a:lnTo>
                  <a:pt x="184464" y="140487"/>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grpSp>
        <p:nvGrpSpPr>
          <p:cNvPr id="20" name="object 20"/>
          <p:cNvGrpSpPr/>
          <p:nvPr/>
        </p:nvGrpSpPr>
        <p:grpSpPr>
          <a:xfrm>
            <a:off x="10053482" y="0"/>
            <a:ext cx="2139950" cy="1995170"/>
            <a:chOff x="10053482" y="0"/>
            <a:chExt cx="2139950" cy="1995170"/>
          </a:xfrm>
        </p:grpSpPr>
        <p:sp>
          <p:nvSpPr>
            <p:cNvPr id="21" name="object 21"/>
            <p:cNvSpPr/>
            <p:nvPr/>
          </p:nvSpPr>
          <p:spPr>
            <a:xfrm>
              <a:off x="10053482" y="0"/>
              <a:ext cx="2139950" cy="1995170"/>
            </a:xfrm>
            <a:custGeom>
              <a:avLst/>
              <a:gdLst/>
              <a:ahLst/>
              <a:cxnLst/>
              <a:rect l="l" t="t" r="r" b="b"/>
              <a:pathLst>
                <a:path w="2139950" h="1995170">
                  <a:moveTo>
                    <a:pt x="2139711" y="784166"/>
                  </a:moveTo>
                  <a:lnTo>
                    <a:pt x="1148699" y="784166"/>
                  </a:lnTo>
                  <a:lnTo>
                    <a:pt x="1180183" y="785474"/>
                  </a:lnTo>
                  <a:lnTo>
                    <a:pt x="1210900" y="789215"/>
                  </a:lnTo>
                  <a:lnTo>
                    <a:pt x="1269793" y="804906"/>
                  </a:lnTo>
                  <a:lnTo>
                    <a:pt x="1324891" y="833044"/>
                  </a:lnTo>
                  <a:lnTo>
                    <a:pt x="1375706" y="875440"/>
                  </a:lnTo>
                  <a:lnTo>
                    <a:pt x="1421753" y="933901"/>
                  </a:lnTo>
                  <a:lnTo>
                    <a:pt x="1442837" y="969721"/>
                  </a:lnTo>
                  <a:lnTo>
                    <a:pt x="1465652" y="1016498"/>
                  </a:lnTo>
                  <a:lnTo>
                    <a:pt x="1485071" y="1064565"/>
                  </a:lnTo>
                  <a:lnTo>
                    <a:pt x="1501517" y="1113737"/>
                  </a:lnTo>
                  <a:lnTo>
                    <a:pt x="1515412" y="1163827"/>
                  </a:lnTo>
                  <a:lnTo>
                    <a:pt x="1527177" y="1214647"/>
                  </a:lnTo>
                  <a:lnTo>
                    <a:pt x="1537236" y="1266012"/>
                  </a:lnTo>
                  <a:lnTo>
                    <a:pt x="1546009" y="1317734"/>
                  </a:lnTo>
                  <a:lnTo>
                    <a:pt x="1553920" y="1369628"/>
                  </a:lnTo>
                  <a:lnTo>
                    <a:pt x="1568843" y="1473182"/>
                  </a:lnTo>
                  <a:lnTo>
                    <a:pt x="1576699" y="1524469"/>
                  </a:lnTo>
                  <a:lnTo>
                    <a:pt x="1585381" y="1575181"/>
                  </a:lnTo>
                  <a:lnTo>
                    <a:pt x="1596479" y="1622452"/>
                  </a:lnTo>
                  <a:lnTo>
                    <a:pt x="1611650" y="1666442"/>
                  </a:lnTo>
                  <a:lnTo>
                    <a:pt x="1630643" y="1707243"/>
                  </a:lnTo>
                  <a:lnTo>
                    <a:pt x="1653205" y="1744952"/>
                  </a:lnTo>
                  <a:lnTo>
                    <a:pt x="1679083" y="1779663"/>
                  </a:lnTo>
                  <a:lnTo>
                    <a:pt x="1708025" y="1811470"/>
                  </a:lnTo>
                  <a:lnTo>
                    <a:pt x="1739778" y="1840470"/>
                  </a:lnTo>
                  <a:lnTo>
                    <a:pt x="1774090" y="1866755"/>
                  </a:lnTo>
                  <a:lnTo>
                    <a:pt x="1810707" y="1890423"/>
                  </a:lnTo>
                  <a:lnTo>
                    <a:pt x="1849378" y="1911566"/>
                  </a:lnTo>
                  <a:lnTo>
                    <a:pt x="1889850" y="1930281"/>
                  </a:lnTo>
                  <a:lnTo>
                    <a:pt x="1931869" y="1946661"/>
                  </a:lnTo>
                  <a:lnTo>
                    <a:pt x="1975185" y="1960802"/>
                  </a:lnTo>
                  <a:lnTo>
                    <a:pt x="2019543" y="1972799"/>
                  </a:lnTo>
                  <a:lnTo>
                    <a:pt x="2064692" y="1982746"/>
                  </a:lnTo>
                  <a:lnTo>
                    <a:pt x="2110379" y="1990738"/>
                  </a:lnTo>
                  <a:lnTo>
                    <a:pt x="2139711" y="1994651"/>
                  </a:lnTo>
                  <a:lnTo>
                    <a:pt x="2139711" y="784166"/>
                  </a:lnTo>
                  <a:close/>
                </a:path>
                <a:path w="2139950" h="1995170">
                  <a:moveTo>
                    <a:pt x="2139711" y="0"/>
                  </a:moveTo>
                  <a:lnTo>
                    <a:pt x="49434" y="0"/>
                  </a:lnTo>
                  <a:lnTo>
                    <a:pt x="42548" y="22340"/>
                  </a:lnTo>
                  <a:lnTo>
                    <a:pt x="30243" y="68767"/>
                  </a:lnTo>
                  <a:lnTo>
                    <a:pt x="19886" y="115593"/>
                  </a:lnTo>
                  <a:lnTo>
                    <a:pt x="11581" y="162694"/>
                  </a:lnTo>
                  <a:lnTo>
                    <a:pt x="5429" y="209947"/>
                  </a:lnTo>
                  <a:lnTo>
                    <a:pt x="1534" y="257229"/>
                  </a:lnTo>
                  <a:lnTo>
                    <a:pt x="0" y="304415"/>
                  </a:lnTo>
                  <a:lnTo>
                    <a:pt x="927" y="351382"/>
                  </a:lnTo>
                  <a:lnTo>
                    <a:pt x="4421" y="398007"/>
                  </a:lnTo>
                  <a:lnTo>
                    <a:pt x="10583" y="444165"/>
                  </a:lnTo>
                  <a:lnTo>
                    <a:pt x="19517" y="489734"/>
                  </a:lnTo>
                  <a:lnTo>
                    <a:pt x="31325" y="534590"/>
                  </a:lnTo>
                  <a:lnTo>
                    <a:pt x="46111" y="578608"/>
                  </a:lnTo>
                  <a:lnTo>
                    <a:pt x="63977" y="621666"/>
                  </a:lnTo>
                  <a:lnTo>
                    <a:pt x="85026" y="663640"/>
                  </a:lnTo>
                  <a:lnTo>
                    <a:pt x="109361" y="704406"/>
                  </a:lnTo>
                  <a:lnTo>
                    <a:pt x="137086" y="743841"/>
                  </a:lnTo>
                  <a:lnTo>
                    <a:pt x="168302" y="781821"/>
                  </a:lnTo>
                  <a:lnTo>
                    <a:pt x="203113" y="818223"/>
                  </a:lnTo>
                  <a:lnTo>
                    <a:pt x="260518" y="864151"/>
                  </a:lnTo>
                  <a:lnTo>
                    <a:pt x="321430" y="895407"/>
                  </a:lnTo>
                  <a:lnTo>
                    <a:pt x="385361" y="913799"/>
                  </a:lnTo>
                  <a:lnTo>
                    <a:pt x="451826" y="921134"/>
                  </a:lnTo>
                  <a:lnTo>
                    <a:pt x="485856" y="921220"/>
                  </a:lnTo>
                  <a:lnTo>
                    <a:pt x="520337" y="919221"/>
                  </a:lnTo>
                  <a:lnTo>
                    <a:pt x="590407" y="909868"/>
                  </a:lnTo>
                  <a:lnTo>
                    <a:pt x="661550" y="894882"/>
                  </a:lnTo>
                  <a:lnTo>
                    <a:pt x="733279" y="876073"/>
                  </a:lnTo>
                  <a:lnTo>
                    <a:pt x="911971" y="824185"/>
                  </a:lnTo>
                  <a:lnTo>
                    <a:pt x="947114" y="814782"/>
                  </a:lnTo>
                  <a:lnTo>
                    <a:pt x="1016320" y="798757"/>
                  </a:lnTo>
                  <a:lnTo>
                    <a:pt x="1083677" y="787950"/>
                  </a:lnTo>
                  <a:lnTo>
                    <a:pt x="1148699" y="784166"/>
                  </a:lnTo>
                  <a:lnTo>
                    <a:pt x="2139711" y="784166"/>
                  </a:lnTo>
                  <a:lnTo>
                    <a:pt x="2139711" y="0"/>
                  </a:lnTo>
                  <a:close/>
                </a:path>
              </a:pathLst>
            </a:custGeom>
            <a:solidFill>
              <a:srgbClr val="4B2667"/>
            </a:solidFill>
          </p:spPr>
          <p:txBody>
            <a:bodyPr wrap="square" lIns="0" tIns="0" rIns="0" bIns="0" rtlCol="0"/>
            <a:lstStyle/>
            <a:p>
              <a:endParaRPr/>
            </a:p>
          </p:txBody>
        </p:sp>
        <p:sp>
          <p:nvSpPr>
            <p:cNvPr id="22" name="object 22"/>
            <p:cNvSpPr/>
            <p:nvPr/>
          </p:nvSpPr>
          <p:spPr>
            <a:xfrm>
              <a:off x="10663847" y="0"/>
              <a:ext cx="1529715" cy="1994535"/>
            </a:xfrm>
            <a:custGeom>
              <a:avLst/>
              <a:gdLst/>
              <a:ahLst/>
              <a:cxnLst/>
              <a:rect l="l" t="t" r="r" b="b"/>
              <a:pathLst>
                <a:path w="1529715" h="1994535">
                  <a:moveTo>
                    <a:pt x="13457" y="0"/>
                  </a:moveTo>
                  <a:lnTo>
                    <a:pt x="0" y="0"/>
                  </a:lnTo>
                  <a:lnTo>
                    <a:pt x="2358" y="7324"/>
                  </a:lnTo>
                  <a:lnTo>
                    <a:pt x="20969" y="54530"/>
                  </a:lnTo>
                  <a:lnTo>
                    <a:pt x="42900" y="101345"/>
                  </a:lnTo>
                  <a:lnTo>
                    <a:pt x="68079" y="151400"/>
                  </a:lnTo>
                  <a:lnTo>
                    <a:pt x="95135" y="198032"/>
                  </a:lnTo>
                  <a:lnTo>
                    <a:pt x="123949" y="241439"/>
                  </a:lnTo>
                  <a:lnTo>
                    <a:pt x="154402" y="281819"/>
                  </a:lnTo>
                  <a:lnTo>
                    <a:pt x="186374" y="319369"/>
                  </a:lnTo>
                  <a:lnTo>
                    <a:pt x="219745" y="354285"/>
                  </a:lnTo>
                  <a:lnTo>
                    <a:pt x="254397" y="386765"/>
                  </a:lnTo>
                  <a:lnTo>
                    <a:pt x="290208" y="417006"/>
                  </a:lnTo>
                  <a:lnTo>
                    <a:pt x="327061" y="445206"/>
                  </a:lnTo>
                  <a:lnTo>
                    <a:pt x="364835" y="471561"/>
                  </a:lnTo>
                  <a:lnTo>
                    <a:pt x="403411" y="496268"/>
                  </a:lnTo>
                  <a:lnTo>
                    <a:pt x="442669" y="519524"/>
                  </a:lnTo>
                  <a:lnTo>
                    <a:pt x="482490" y="541528"/>
                  </a:lnTo>
                  <a:lnTo>
                    <a:pt x="522753" y="562475"/>
                  </a:lnTo>
                  <a:lnTo>
                    <a:pt x="563341" y="582564"/>
                  </a:lnTo>
                  <a:lnTo>
                    <a:pt x="604133" y="601991"/>
                  </a:lnTo>
                  <a:lnTo>
                    <a:pt x="783785" y="684934"/>
                  </a:lnTo>
                  <a:lnTo>
                    <a:pt x="831636" y="708108"/>
                  </a:lnTo>
                  <a:lnTo>
                    <a:pt x="878556" y="732105"/>
                  </a:lnTo>
                  <a:lnTo>
                    <a:pt x="924405" y="757278"/>
                  </a:lnTo>
                  <a:lnTo>
                    <a:pt x="969045" y="783981"/>
                  </a:lnTo>
                  <a:lnTo>
                    <a:pt x="1012333" y="812566"/>
                  </a:lnTo>
                  <a:lnTo>
                    <a:pt x="1054132" y="843386"/>
                  </a:lnTo>
                  <a:lnTo>
                    <a:pt x="1094301" y="876794"/>
                  </a:lnTo>
                  <a:lnTo>
                    <a:pt x="1132700" y="913142"/>
                  </a:lnTo>
                  <a:lnTo>
                    <a:pt x="1085125" y="931411"/>
                  </a:lnTo>
                  <a:lnTo>
                    <a:pt x="1040245" y="952200"/>
                  </a:lnTo>
                  <a:lnTo>
                    <a:pt x="998081" y="975498"/>
                  </a:lnTo>
                  <a:lnTo>
                    <a:pt x="958658" y="1001291"/>
                  </a:lnTo>
                  <a:lnTo>
                    <a:pt x="921998" y="1029570"/>
                  </a:lnTo>
                  <a:lnTo>
                    <a:pt x="888123" y="1060322"/>
                  </a:lnTo>
                  <a:lnTo>
                    <a:pt x="857420" y="1093097"/>
                  </a:lnTo>
                  <a:lnTo>
                    <a:pt x="829252" y="1128421"/>
                  </a:lnTo>
                  <a:lnTo>
                    <a:pt x="803626" y="1166274"/>
                  </a:lnTo>
                  <a:lnTo>
                    <a:pt x="780548" y="1206637"/>
                  </a:lnTo>
                  <a:lnTo>
                    <a:pt x="760026" y="1249490"/>
                  </a:lnTo>
                  <a:lnTo>
                    <a:pt x="742065" y="1294812"/>
                  </a:lnTo>
                  <a:lnTo>
                    <a:pt x="726673" y="1342584"/>
                  </a:lnTo>
                  <a:lnTo>
                    <a:pt x="713856" y="1392785"/>
                  </a:lnTo>
                  <a:lnTo>
                    <a:pt x="703620" y="1445396"/>
                  </a:lnTo>
                  <a:lnTo>
                    <a:pt x="695972" y="1500396"/>
                  </a:lnTo>
                  <a:lnTo>
                    <a:pt x="690919" y="1557765"/>
                  </a:lnTo>
                  <a:lnTo>
                    <a:pt x="688466" y="1617484"/>
                  </a:lnTo>
                  <a:lnTo>
                    <a:pt x="686100" y="1644889"/>
                  </a:lnTo>
                  <a:lnTo>
                    <a:pt x="684711" y="1680514"/>
                  </a:lnTo>
                  <a:lnTo>
                    <a:pt x="685518" y="1722130"/>
                  </a:lnTo>
                  <a:lnTo>
                    <a:pt x="689740" y="1767510"/>
                  </a:lnTo>
                  <a:lnTo>
                    <a:pt x="698593" y="1814423"/>
                  </a:lnTo>
                  <a:lnTo>
                    <a:pt x="713297" y="1860641"/>
                  </a:lnTo>
                  <a:lnTo>
                    <a:pt x="735069" y="1903936"/>
                  </a:lnTo>
                  <a:lnTo>
                    <a:pt x="765128" y="1942078"/>
                  </a:lnTo>
                  <a:lnTo>
                    <a:pt x="804691" y="1972838"/>
                  </a:lnTo>
                  <a:lnTo>
                    <a:pt x="854976" y="1993988"/>
                  </a:lnTo>
                  <a:lnTo>
                    <a:pt x="856780" y="1994217"/>
                  </a:lnTo>
                  <a:lnTo>
                    <a:pt x="917563" y="1988797"/>
                  </a:lnTo>
                  <a:lnTo>
                    <a:pt x="947352" y="1981415"/>
                  </a:lnTo>
                  <a:lnTo>
                    <a:pt x="857516" y="1981415"/>
                  </a:lnTo>
                  <a:lnTo>
                    <a:pt x="810107" y="1961108"/>
                  </a:lnTo>
                  <a:lnTo>
                    <a:pt x="772836" y="1931526"/>
                  </a:lnTo>
                  <a:lnTo>
                    <a:pt x="744551" y="1894812"/>
                  </a:lnTo>
                  <a:lnTo>
                    <a:pt x="724097" y="1853112"/>
                  </a:lnTo>
                  <a:lnTo>
                    <a:pt x="710322" y="1808570"/>
                  </a:lnTo>
                  <a:lnTo>
                    <a:pt x="702070" y="1763330"/>
                  </a:lnTo>
                  <a:lnTo>
                    <a:pt x="698189" y="1719537"/>
                  </a:lnTo>
                  <a:lnTo>
                    <a:pt x="697524" y="1679335"/>
                  </a:lnTo>
                  <a:lnTo>
                    <a:pt x="698923" y="1644870"/>
                  </a:lnTo>
                  <a:lnTo>
                    <a:pt x="701230" y="1618284"/>
                  </a:lnTo>
                  <a:lnTo>
                    <a:pt x="703742" y="1557023"/>
                  </a:lnTo>
                  <a:lnTo>
                    <a:pt x="708908" y="1498426"/>
                  </a:lnTo>
                  <a:lnTo>
                    <a:pt x="716735" y="1442485"/>
                  </a:lnTo>
                  <a:lnTo>
                    <a:pt x="727231" y="1389194"/>
                  </a:lnTo>
                  <a:lnTo>
                    <a:pt x="740401" y="1338544"/>
                  </a:lnTo>
                  <a:lnTo>
                    <a:pt x="756254" y="1290531"/>
                  </a:lnTo>
                  <a:lnTo>
                    <a:pt x="774797" y="1245145"/>
                  </a:lnTo>
                  <a:lnTo>
                    <a:pt x="796044" y="1202366"/>
                  </a:lnTo>
                  <a:lnTo>
                    <a:pt x="819979" y="1162229"/>
                  </a:lnTo>
                  <a:lnTo>
                    <a:pt x="846632" y="1124685"/>
                  </a:lnTo>
                  <a:lnTo>
                    <a:pt x="876004" y="1089740"/>
                  </a:lnTo>
                  <a:lnTo>
                    <a:pt x="908100" y="1057389"/>
                  </a:lnTo>
                  <a:lnTo>
                    <a:pt x="947800" y="1023828"/>
                  </a:lnTo>
                  <a:lnTo>
                    <a:pt x="991025" y="993579"/>
                  </a:lnTo>
                  <a:lnTo>
                    <a:pt x="1037781" y="966636"/>
                  </a:lnTo>
                  <a:lnTo>
                    <a:pt x="1088077" y="942993"/>
                  </a:lnTo>
                  <a:lnTo>
                    <a:pt x="1141920" y="922642"/>
                  </a:lnTo>
                  <a:lnTo>
                    <a:pt x="1159442" y="922642"/>
                  </a:lnTo>
                  <a:lnTo>
                    <a:pt x="1155306" y="918248"/>
                  </a:lnTo>
                  <a:lnTo>
                    <a:pt x="1188699" y="908608"/>
                  </a:lnTo>
                  <a:lnTo>
                    <a:pt x="1146060" y="908608"/>
                  </a:lnTo>
                  <a:lnTo>
                    <a:pt x="1110168" y="874103"/>
                  </a:lnTo>
                  <a:lnTo>
                    <a:pt x="1072607" y="842119"/>
                  </a:lnTo>
                  <a:lnTo>
                    <a:pt x="1033569" y="812415"/>
                  </a:lnTo>
                  <a:lnTo>
                    <a:pt x="993246" y="784750"/>
                  </a:lnTo>
                  <a:lnTo>
                    <a:pt x="951830" y="758885"/>
                  </a:lnTo>
                  <a:lnTo>
                    <a:pt x="909514" y="734578"/>
                  </a:lnTo>
                  <a:lnTo>
                    <a:pt x="866491" y="711590"/>
                  </a:lnTo>
                  <a:lnTo>
                    <a:pt x="822951" y="689680"/>
                  </a:lnTo>
                  <a:lnTo>
                    <a:pt x="779087" y="668608"/>
                  </a:lnTo>
                  <a:lnTo>
                    <a:pt x="605382" y="588446"/>
                  </a:lnTo>
                  <a:lnTo>
                    <a:pt x="562589" y="567968"/>
                  </a:lnTo>
                  <a:lnTo>
                    <a:pt x="520049" y="546720"/>
                  </a:lnTo>
                  <a:lnTo>
                    <a:pt x="477903" y="524473"/>
                  </a:lnTo>
                  <a:lnTo>
                    <a:pt x="436293" y="500996"/>
                  </a:lnTo>
                  <a:lnTo>
                    <a:pt x="395359" y="476059"/>
                  </a:lnTo>
                  <a:lnTo>
                    <a:pt x="355244" y="449432"/>
                  </a:lnTo>
                  <a:lnTo>
                    <a:pt x="316090" y="420884"/>
                  </a:lnTo>
                  <a:lnTo>
                    <a:pt x="278037" y="390186"/>
                  </a:lnTo>
                  <a:lnTo>
                    <a:pt x="241226" y="357107"/>
                  </a:lnTo>
                  <a:lnTo>
                    <a:pt x="205801" y="321417"/>
                  </a:lnTo>
                  <a:lnTo>
                    <a:pt x="171901" y="282886"/>
                  </a:lnTo>
                  <a:lnTo>
                    <a:pt x="139669" y="241283"/>
                  </a:lnTo>
                  <a:lnTo>
                    <a:pt x="109246" y="196379"/>
                  </a:lnTo>
                  <a:lnTo>
                    <a:pt x="80774" y="147943"/>
                  </a:lnTo>
                  <a:lnTo>
                    <a:pt x="54394" y="95745"/>
                  </a:lnTo>
                  <a:lnTo>
                    <a:pt x="32826" y="49710"/>
                  </a:lnTo>
                  <a:lnTo>
                    <a:pt x="14522" y="3304"/>
                  </a:lnTo>
                  <a:lnTo>
                    <a:pt x="13457" y="0"/>
                  </a:lnTo>
                  <a:close/>
                </a:path>
                <a:path w="1529715" h="1994535">
                  <a:moveTo>
                    <a:pt x="1159442" y="922642"/>
                  </a:moveTo>
                  <a:lnTo>
                    <a:pt x="1141920" y="922642"/>
                  </a:lnTo>
                  <a:lnTo>
                    <a:pt x="1146740" y="927738"/>
                  </a:lnTo>
                  <a:lnTo>
                    <a:pt x="1151524" y="932891"/>
                  </a:lnTo>
                  <a:lnTo>
                    <a:pt x="1184503" y="979705"/>
                  </a:lnTo>
                  <a:lnTo>
                    <a:pt x="1205413" y="1019265"/>
                  </a:lnTo>
                  <a:lnTo>
                    <a:pt x="1223709" y="1061678"/>
                  </a:lnTo>
                  <a:lnTo>
                    <a:pt x="1239376" y="1106578"/>
                  </a:lnTo>
                  <a:lnTo>
                    <a:pt x="1252397" y="1153597"/>
                  </a:lnTo>
                  <a:lnTo>
                    <a:pt x="1262757" y="1202380"/>
                  </a:lnTo>
                  <a:lnTo>
                    <a:pt x="1270435" y="1252518"/>
                  </a:lnTo>
                  <a:lnTo>
                    <a:pt x="1275421" y="1303685"/>
                  </a:lnTo>
                  <a:lnTo>
                    <a:pt x="1277697" y="1355499"/>
                  </a:lnTo>
                  <a:lnTo>
                    <a:pt x="1277245" y="1407592"/>
                  </a:lnTo>
                  <a:lnTo>
                    <a:pt x="1274051" y="1459597"/>
                  </a:lnTo>
                  <a:lnTo>
                    <a:pt x="1268097" y="1511146"/>
                  </a:lnTo>
                  <a:lnTo>
                    <a:pt x="1259368" y="1561870"/>
                  </a:lnTo>
                  <a:lnTo>
                    <a:pt x="1247848" y="1611403"/>
                  </a:lnTo>
                  <a:lnTo>
                    <a:pt x="1233520" y="1659376"/>
                  </a:lnTo>
                  <a:lnTo>
                    <a:pt x="1216369" y="1705421"/>
                  </a:lnTo>
                  <a:lnTo>
                    <a:pt x="1196378" y="1749170"/>
                  </a:lnTo>
                  <a:lnTo>
                    <a:pt x="1176998" y="1784488"/>
                  </a:lnTo>
                  <a:lnTo>
                    <a:pt x="1153715" y="1820157"/>
                  </a:lnTo>
                  <a:lnTo>
                    <a:pt x="1126243" y="1855009"/>
                  </a:lnTo>
                  <a:lnTo>
                    <a:pt x="1094297" y="1887872"/>
                  </a:lnTo>
                  <a:lnTo>
                    <a:pt x="1057594" y="1917578"/>
                  </a:lnTo>
                  <a:lnTo>
                    <a:pt x="1015848" y="1942955"/>
                  </a:lnTo>
                  <a:lnTo>
                    <a:pt x="968777" y="1962833"/>
                  </a:lnTo>
                  <a:lnTo>
                    <a:pt x="916094" y="1976043"/>
                  </a:lnTo>
                  <a:lnTo>
                    <a:pt x="857516" y="1981415"/>
                  </a:lnTo>
                  <a:lnTo>
                    <a:pt x="947352" y="1981415"/>
                  </a:lnTo>
                  <a:lnTo>
                    <a:pt x="1021006" y="1954810"/>
                  </a:lnTo>
                  <a:lnTo>
                    <a:pt x="1064262" y="1928667"/>
                  </a:lnTo>
                  <a:lnTo>
                    <a:pt x="1102270" y="1898041"/>
                  </a:lnTo>
                  <a:lnTo>
                    <a:pt x="1135330" y="1864143"/>
                  </a:lnTo>
                  <a:lnTo>
                    <a:pt x="1163739" y="1828185"/>
                  </a:lnTo>
                  <a:lnTo>
                    <a:pt x="1187794" y="1791378"/>
                  </a:lnTo>
                  <a:lnTo>
                    <a:pt x="1207795" y="1754936"/>
                  </a:lnTo>
                  <a:lnTo>
                    <a:pt x="1227044" y="1713036"/>
                  </a:lnTo>
                  <a:lnTo>
                    <a:pt x="1243715" y="1669031"/>
                  </a:lnTo>
                  <a:lnTo>
                    <a:pt x="1257822" y="1623236"/>
                  </a:lnTo>
                  <a:lnTo>
                    <a:pt x="1269379" y="1575967"/>
                  </a:lnTo>
                  <a:lnTo>
                    <a:pt x="1278399" y="1527536"/>
                  </a:lnTo>
                  <a:lnTo>
                    <a:pt x="1284895" y="1478260"/>
                  </a:lnTo>
                  <a:lnTo>
                    <a:pt x="1288882" y="1428451"/>
                  </a:lnTo>
                  <a:lnTo>
                    <a:pt x="1290373" y="1378426"/>
                  </a:lnTo>
                  <a:lnTo>
                    <a:pt x="1289381" y="1328497"/>
                  </a:lnTo>
                  <a:lnTo>
                    <a:pt x="1285921" y="1278980"/>
                  </a:lnTo>
                  <a:lnTo>
                    <a:pt x="1280005" y="1230190"/>
                  </a:lnTo>
                  <a:lnTo>
                    <a:pt x="1271648" y="1182440"/>
                  </a:lnTo>
                  <a:lnTo>
                    <a:pt x="1260862" y="1136045"/>
                  </a:lnTo>
                  <a:lnTo>
                    <a:pt x="1247662" y="1091320"/>
                  </a:lnTo>
                  <a:lnTo>
                    <a:pt x="1232062" y="1048579"/>
                  </a:lnTo>
                  <a:lnTo>
                    <a:pt x="1214074" y="1008136"/>
                  </a:lnTo>
                  <a:lnTo>
                    <a:pt x="1193712" y="970307"/>
                  </a:lnTo>
                  <a:lnTo>
                    <a:pt x="1170990" y="935405"/>
                  </a:lnTo>
                  <a:lnTo>
                    <a:pt x="1160602" y="923874"/>
                  </a:lnTo>
                  <a:lnTo>
                    <a:pt x="1159442" y="922642"/>
                  </a:lnTo>
                  <a:close/>
                </a:path>
                <a:path w="1529715" h="1994535">
                  <a:moveTo>
                    <a:pt x="1529346" y="846136"/>
                  </a:moveTo>
                  <a:lnTo>
                    <a:pt x="1503061" y="849107"/>
                  </a:lnTo>
                  <a:lnTo>
                    <a:pt x="1445920" y="857745"/>
                  </a:lnTo>
                  <a:lnTo>
                    <a:pt x="1390869" y="861262"/>
                  </a:lnTo>
                  <a:lnTo>
                    <a:pt x="1337828" y="866769"/>
                  </a:lnTo>
                  <a:lnTo>
                    <a:pt x="1286813" y="874261"/>
                  </a:lnTo>
                  <a:lnTo>
                    <a:pt x="1237836" y="883735"/>
                  </a:lnTo>
                  <a:lnTo>
                    <a:pt x="1190914" y="895185"/>
                  </a:lnTo>
                  <a:lnTo>
                    <a:pt x="1146060" y="908608"/>
                  </a:lnTo>
                  <a:lnTo>
                    <a:pt x="1188699" y="908608"/>
                  </a:lnTo>
                  <a:lnTo>
                    <a:pt x="1198827" y="905685"/>
                  </a:lnTo>
                  <a:lnTo>
                    <a:pt x="1244376" y="894968"/>
                  </a:lnTo>
                  <a:lnTo>
                    <a:pt x="1291955" y="886096"/>
                  </a:lnTo>
                  <a:lnTo>
                    <a:pt x="1341563" y="879064"/>
                  </a:lnTo>
                  <a:lnTo>
                    <a:pt x="1393202" y="873869"/>
                  </a:lnTo>
                  <a:lnTo>
                    <a:pt x="1446872" y="870508"/>
                  </a:lnTo>
                  <a:lnTo>
                    <a:pt x="1447660" y="870432"/>
                  </a:lnTo>
                  <a:lnTo>
                    <a:pt x="1512641" y="860780"/>
                  </a:lnTo>
                  <a:lnTo>
                    <a:pt x="1529346" y="859041"/>
                  </a:lnTo>
                  <a:lnTo>
                    <a:pt x="1529346" y="846136"/>
                  </a:lnTo>
                  <a:close/>
                </a:path>
              </a:pathLst>
            </a:custGeom>
            <a:solidFill>
              <a:srgbClr val="15747C"/>
            </a:solidFill>
          </p:spPr>
          <p:txBody>
            <a:bodyPr wrap="square" lIns="0" tIns="0" rIns="0" bIns="0" rtlCol="0"/>
            <a:lstStyle/>
            <a:p>
              <a:endParaRPr/>
            </a:p>
          </p:txBody>
        </p:sp>
      </p:grpSp>
      <p:sp>
        <p:nvSpPr>
          <p:cNvPr id="35" name="object 35"/>
          <p:cNvSpPr txBox="1">
            <a:spLocks noGrp="1"/>
          </p:cNvSpPr>
          <p:nvPr>
            <p:ph type="title"/>
          </p:nvPr>
        </p:nvSpPr>
        <p:spPr>
          <a:xfrm>
            <a:off x="2130374" y="91407"/>
            <a:ext cx="7482741" cy="594393"/>
          </a:xfrm>
          <a:prstGeom prst="rect">
            <a:avLst/>
          </a:prstGeom>
        </p:spPr>
        <p:txBody>
          <a:bodyPr vert="horz" wrap="square" lIns="0" tIns="161925" rIns="0" bIns="0" rtlCol="0" anchor="t">
            <a:spAutoFit/>
          </a:bodyPr>
          <a:lstStyle/>
          <a:p>
            <a:pPr algn="ctr">
              <a:spcBef>
                <a:spcPts val="1275"/>
              </a:spcBef>
              <a:tabLst>
                <a:tab pos="1569085" algn="l"/>
                <a:tab pos="3059430" algn="l"/>
              </a:tabLst>
            </a:pPr>
            <a:r>
              <a:rPr lang="es-EC" sz="2800" spc="10" dirty="0">
                <a:solidFill>
                  <a:srgbClr val="15747C"/>
                </a:solidFill>
              </a:rPr>
              <a:t>PROTOTIPO PROGRAMA DE RECICLAJE</a:t>
            </a:r>
            <a:endParaRPr lang="en-US" dirty="0"/>
          </a:p>
        </p:txBody>
      </p:sp>
      <p:pic>
        <p:nvPicPr>
          <p:cNvPr id="27" name="Imagen 26">
            <a:extLst>
              <a:ext uri="{FF2B5EF4-FFF2-40B4-BE49-F238E27FC236}">
                <a16:creationId xmlns:a16="http://schemas.microsoft.com/office/drawing/2014/main" id="{061D7967-D873-0AC9-D40C-97474DFF461B}"/>
              </a:ext>
            </a:extLst>
          </p:cNvPr>
          <p:cNvPicPr>
            <a:picLocks noChangeAspect="1"/>
          </p:cNvPicPr>
          <p:nvPr/>
        </p:nvPicPr>
        <p:blipFill>
          <a:blip r:embed="rId4"/>
          <a:stretch>
            <a:fillRect/>
          </a:stretch>
        </p:blipFill>
        <p:spPr>
          <a:xfrm>
            <a:off x="10968875" y="4191000"/>
            <a:ext cx="1098713" cy="2379281"/>
          </a:xfrm>
          <a:prstGeom prst="rect">
            <a:avLst/>
          </a:prstGeom>
        </p:spPr>
      </p:pic>
      <p:sp>
        <p:nvSpPr>
          <p:cNvPr id="37" name="object 17">
            <a:extLst>
              <a:ext uri="{FF2B5EF4-FFF2-40B4-BE49-F238E27FC236}">
                <a16:creationId xmlns:a16="http://schemas.microsoft.com/office/drawing/2014/main" id="{CDE59081-C37D-9F4F-F217-DAB3F79E7DF4}"/>
              </a:ext>
            </a:extLst>
          </p:cNvPr>
          <p:cNvSpPr txBox="1"/>
          <p:nvPr/>
        </p:nvSpPr>
        <p:spPr>
          <a:xfrm flipH="1">
            <a:off x="4800600" y="667109"/>
            <a:ext cx="1772281" cy="380873"/>
          </a:xfrm>
          <a:prstGeom prst="rect">
            <a:avLst/>
          </a:prstGeom>
        </p:spPr>
        <p:txBody>
          <a:bodyPr vert="horz" wrap="square" lIns="0" tIns="11430" rIns="0" bIns="0" rtlCol="0" anchor="t">
            <a:spAutoFit/>
          </a:bodyPr>
          <a:lstStyle/>
          <a:p>
            <a:pPr marL="12700" algn="ctr">
              <a:spcBef>
                <a:spcPts val="90"/>
              </a:spcBef>
            </a:pPr>
            <a:r>
              <a:rPr lang="es-EC" sz="2400" b="1" dirty="0">
                <a:solidFill>
                  <a:srgbClr val="C00000"/>
                </a:solidFill>
                <a:ea typeface="+mn-lt"/>
                <a:cs typeface="+mn-lt"/>
              </a:rPr>
              <a:t>Versión 3</a:t>
            </a:r>
            <a:endParaRPr lang="en-US" sz="2400" b="1" dirty="0">
              <a:solidFill>
                <a:srgbClr val="C00000"/>
              </a:solidFill>
            </a:endParaRPr>
          </a:p>
        </p:txBody>
      </p:sp>
    </p:spTree>
    <p:extLst>
      <p:ext uri="{BB962C8B-B14F-4D97-AF65-F5344CB8AC3E}">
        <p14:creationId xmlns:p14="http://schemas.microsoft.com/office/powerpoint/2010/main" val="2503298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369030"/>
            <a:ext cx="1632585" cy="1489075"/>
            <a:chOff x="0" y="5369030"/>
            <a:chExt cx="1632585" cy="1489075"/>
          </a:xfrm>
        </p:grpSpPr>
        <p:sp>
          <p:nvSpPr>
            <p:cNvPr id="3" name="object 3"/>
            <p:cNvSpPr/>
            <p:nvPr/>
          </p:nvSpPr>
          <p:spPr>
            <a:xfrm>
              <a:off x="0" y="5369030"/>
              <a:ext cx="1632585" cy="1489075"/>
            </a:xfrm>
            <a:custGeom>
              <a:avLst/>
              <a:gdLst/>
              <a:ahLst/>
              <a:cxnLst/>
              <a:rect l="l" t="t" r="r" b="b"/>
              <a:pathLst>
                <a:path w="1632585" h="1489075">
                  <a:moveTo>
                    <a:pt x="167951" y="0"/>
                  </a:moveTo>
                  <a:lnTo>
                    <a:pt x="123439" y="3662"/>
                  </a:lnTo>
                  <a:lnTo>
                    <a:pt x="78973" y="11420"/>
                  </a:lnTo>
                  <a:lnTo>
                    <a:pt x="34801" y="22978"/>
                  </a:lnTo>
                  <a:lnTo>
                    <a:pt x="0" y="34994"/>
                  </a:lnTo>
                  <a:lnTo>
                    <a:pt x="0" y="1488969"/>
                  </a:lnTo>
                  <a:lnTo>
                    <a:pt x="1632466" y="1488969"/>
                  </a:lnTo>
                  <a:lnTo>
                    <a:pt x="1610557" y="1475334"/>
                  </a:lnTo>
                  <a:lnTo>
                    <a:pt x="1586312" y="1459452"/>
                  </a:lnTo>
                  <a:lnTo>
                    <a:pt x="1539466" y="1426012"/>
                  </a:lnTo>
                  <a:lnTo>
                    <a:pt x="1494436" y="1389570"/>
                  </a:lnTo>
                  <a:lnTo>
                    <a:pt x="1450766" y="1349204"/>
                  </a:lnTo>
                  <a:lnTo>
                    <a:pt x="1408004" y="1303990"/>
                  </a:lnTo>
                  <a:lnTo>
                    <a:pt x="1365695" y="1253004"/>
                  </a:lnTo>
                  <a:lnTo>
                    <a:pt x="1323386" y="1195325"/>
                  </a:lnTo>
                  <a:lnTo>
                    <a:pt x="1302089" y="1163687"/>
                  </a:lnTo>
                  <a:lnTo>
                    <a:pt x="1280622" y="1130030"/>
                  </a:lnTo>
                  <a:lnTo>
                    <a:pt x="1258928" y="1094238"/>
                  </a:lnTo>
                  <a:lnTo>
                    <a:pt x="1236950" y="1056195"/>
                  </a:lnTo>
                  <a:lnTo>
                    <a:pt x="1214631" y="1015787"/>
                  </a:lnTo>
                  <a:lnTo>
                    <a:pt x="1191915" y="972898"/>
                  </a:lnTo>
                  <a:lnTo>
                    <a:pt x="1168745" y="927413"/>
                  </a:lnTo>
                  <a:lnTo>
                    <a:pt x="1145064" y="879216"/>
                  </a:lnTo>
                  <a:lnTo>
                    <a:pt x="1120816" y="828192"/>
                  </a:lnTo>
                  <a:lnTo>
                    <a:pt x="1095943" y="774225"/>
                  </a:lnTo>
                  <a:lnTo>
                    <a:pt x="1070390" y="717201"/>
                  </a:lnTo>
                  <a:lnTo>
                    <a:pt x="1044099" y="657004"/>
                  </a:lnTo>
                  <a:lnTo>
                    <a:pt x="1017013" y="593518"/>
                  </a:lnTo>
                  <a:lnTo>
                    <a:pt x="989542" y="551036"/>
                  </a:lnTo>
                  <a:lnTo>
                    <a:pt x="960280" y="510457"/>
                  </a:lnTo>
                  <a:lnTo>
                    <a:pt x="929339" y="471667"/>
                  </a:lnTo>
                  <a:lnTo>
                    <a:pt x="896831" y="434554"/>
                  </a:lnTo>
                  <a:lnTo>
                    <a:pt x="862868" y="399005"/>
                  </a:lnTo>
                  <a:lnTo>
                    <a:pt x="827561" y="364907"/>
                  </a:lnTo>
                  <a:lnTo>
                    <a:pt x="791023" y="332147"/>
                  </a:lnTo>
                  <a:lnTo>
                    <a:pt x="753366" y="300614"/>
                  </a:lnTo>
                  <a:lnTo>
                    <a:pt x="714701" y="270193"/>
                  </a:lnTo>
                  <a:lnTo>
                    <a:pt x="675141" y="240774"/>
                  </a:lnTo>
                  <a:lnTo>
                    <a:pt x="634798" y="212242"/>
                  </a:lnTo>
                  <a:lnTo>
                    <a:pt x="593783" y="184485"/>
                  </a:lnTo>
                  <a:lnTo>
                    <a:pt x="552209" y="157391"/>
                  </a:lnTo>
                  <a:lnTo>
                    <a:pt x="510188" y="130847"/>
                  </a:lnTo>
                  <a:lnTo>
                    <a:pt x="467831" y="104740"/>
                  </a:lnTo>
                  <a:lnTo>
                    <a:pt x="382559" y="53387"/>
                  </a:lnTo>
                  <a:lnTo>
                    <a:pt x="341523" y="32170"/>
                  </a:lnTo>
                  <a:lnTo>
                    <a:pt x="299296" y="16516"/>
                  </a:lnTo>
                  <a:lnTo>
                    <a:pt x="256127" y="6132"/>
                  </a:lnTo>
                  <a:lnTo>
                    <a:pt x="212263" y="725"/>
                  </a:lnTo>
                  <a:lnTo>
                    <a:pt x="167951" y="0"/>
                  </a:lnTo>
                  <a:close/>
                </a:path>
              </a:pathLst>
            </a:custGeom>
            <a:solidFill>
              <a:srgbClr val="4B2667"/>
            </a:solidFill>
          </p:spPr>
          <p:txBody>
            <a:bodyPr wrap="square" lIns="0" tIns="0" rIns="0" bIns="0" rtlCol="0"/>
            <a:lstStyle/>
            <a:p>
              <a:endParaRPr/>
            </a:p>
          </p:txBody>
        </p:sp>
        <p:sp>
          <p:nvSpPr>
            <p:cNvPr id="4" name="object 4"/>
            <p:cNvSpPr/>
            <p:nvPr/>
          </p:nvSpPr>
          <p:spPr>
            <a:xfrm>
              <a:off x="0" y="5687051"/>
              <a:ext cx="1476375" cy="1171575"/>
            </a:xfrm>
            <a:custGeom>
              <a:avLst/>
              <a:gdLst/>
              <a:ahLst/>
              <a:cxnLst/>
              <a:rect l="l" t="t" r="r" b="b"/>
              <a:pathLst>
                <a:path w="1476375" h="1171575">
                  <a:moveTo>
                    <a:pt x="0" y="399014"/>
                  </a:moveTo>
                  <a:lnTo>
                    <a:pt x="0" y="418677"/>
                  </a:lnTo>
                  <a:lnTo>
                    <a:pt x="43294" y="462765"/>
                  </a:lnTo>
                  <a:lnTo>
                    <a:pt x="77010" y="496743"/>
                  </a:lnTo>
                  <a:lnTo>
                    <a:pt x="111170" y="530466"/>
                  </a:lnTo>
                  <a:lnTo>
                    <a:pt x="145905" y="563716"/>
                  </a:lnTo>
                  <a:lnTo>
                    <a:pt x="181351" y="596274"/>
                  </a:lnTo>
                  <a:lnTo>
                    <a:pt x="217639" y="627924"/>
                  </a:lnTo>
                  <a:lnTo>
                    <a:pt x="254904" y="658446"/>
                  </a:lnTo>
                  <a:lnTo>
                    <a:pt x="293279" y="687624"/>
                  </a:lnTo>
                  <a:lnTo>
                    <a:pt x="332898" y="715239"/>
                  </a:lnTo>
                  <a:lnTo>
                    <a:pt x="373893" y="741074"/>
                  </a:lnTo>
                  <a:lnTo>
                    <a:pt x="416398" y="764911"/>
                  </a:lnTo>
                  <a:lnTo>
                    <a:pt x="460547" y="786532"/>
                  </a:lnTo>
                  <a:lnTo>
                    <a:pt x="463379" y="836861"/>
                  </a:lnTo>
                  <a:lnTo>
                    <a:pt x="468966" y="888559"/>
                  </a:lnTo>
                  <a:lnTo>
                    <a:pt x="477306" y="941612"/>
                  </a:lnTo>
                  <a:lnTo>
                    <a:pt x="488400" y="996002"/>
                  </a:lnTo>
                  <a:lnTo>
                    <a:pt x="502245" y="1051714"/>
                  </a:lnTo>
                  <a:lnTo>
                    <a:pt x="518840" y="1108731"/>
                  </a:lnTo>
                  <a:lnTo>
                    <a:pt x="531026" y="1169743"/>
                  </a:lnTo>
                  <a:lnTo>
                    <a:pt x="531313" y="1170947"/>
                  </a:lnTo>
                  <a:lnTo>
                    <a:pt x="545504" y="1170947"/>
                  </a:lnTo>
                  <a:lnTo>
                    <a:pt x="544242" y="1165648"/>
                  </a:lnTo>
                  <a:lnTo>
                    <a:pt x="532328" y="1105848"/>
                  </a:lnTo>
                  <a:lnTo>
                    <a:pt x="532124" y="1105023"/>
                  </a:lnTo>
                  <a:lnTo>
                    <a:pt x="515868" y="1049460"/>
                  </a:lnTo>
                  <a:lnTo>
                    <a:pt x="502215" y="995280"/>
                  </a:lnTo>
                  <a:lnTo>
                    <a:pt x="491167" y="942482"/>
                  </a:lnTo>
                  <a:lnTo>
                    <a:pt x="482727" y="891064"/>
                  </a:lnTo>
                  <a:lnTo>
                    <a:pt x="476897" y="841024"/>
                  </a:lnTo>
                  <a:lnTo>
                    <a:pt x="473679" y="792362"/>
                  </a:lnTo>
                  <a:lnTo>
                    <a:pt x="515767" y="792362"/>
                  </a:lnTo>
                  <a:lnTo>
                    <a:pt x="501200" y="788920"/>
                  </a:lnTo>
                  <a:lnTo>
                    <a:pt x="494137" y="786074"/>
                  </a:lnTo>
                  <a:lnTo>
                    <a:pt x="487120" y="783173"/>
                  </a:lnTo>
                  <a:lnTo>
                    <a:pt x="480149" y="780215"/>
                  </a:lnTo>
                  <a:lnTo>
                    <a:pt x="473222" y="777198"/>
                  </a:lnTo>
                  <a:lnTo>
                    <a:pt x="473269" y="771343"/>
                  </a:lnTo>
                  <a:lnTo>
                    <a:pt x="460230" y="771343"/>
                  </a:lnTo>
                  <a:lnTo>
                    <a:pt x="413897" y="748225"/>
                  </a:lnTo>
                  <a:lnTo>
                    <a:pt x="369510" y="722715"/>
                  </a:lnTo>
                  <a:lnTo>
                    <a:pt x="326840" y="695019"/>
                  </a:lnTo>
                  <a:lnTo>
                    <a:pt x="285657" y="665339"/>
                  </a:lnTo>
                  <a:lnTo>
                    <a:pt x="245732" y="633878"/>
                  </a:lnTo>
                  <a:lnTo>
                    <a:pt x="206834" y="600840"/>
                  </a:lnTo>
                  <a:lnTo>
                    <a:pt x="168735" y="566428"/>
                  </a:lnTo>
                  <a:lnTo>
                    <a:pt x="131205" y="530845"/>
                  </a:lnTo>
                  <a:lnTo>
                    <a:pt x="94013" y="494296"/>
                  </a:lnTo>
                  <a:lnTo>
                    <a:pt x="56932" y="456982"/>
                  </a:lnTo>
                  <a:lnTo>
                    <a:pt x="0" y="399014"/>
                  </a:lnTo>
                  <a:close/>
                </a:path>
                <a:path w="1476375" h="1171575">
                  <a:moveTo>
                    <a:pt x="515767" y="792362"/>
                  </a:moveTo>
                  <a:lnTo>
                    <a:pt x="473679" y="792362"/>
                  </a:lnTo>
                  <a:lnTo>
                    <a:pt x="481324" y="795664"/>
                  </a:lnTo>
                  <a:lnTo>
                    <a:pt x="538096" y="811723"/>
                  </a:lnTo>
                  <a:lnTo>
                    <a:pt x="581299" y="818385"/>
                  </a:lnTo>
                  <a:lnTo>
                    <a:pt x="626125" y="822021"/>
                  </a:lnTo>
                  <a:lnTo>
                    <a:pt x="672302" y="822718"/>
                  </a:lnTo>
                  <a:lnTo>
                    <a:pt x="719553" y="820563"/>
                  </a:lnTo>
                  <a:lnTo>
                    <a:pt x="767604" y="815640"/>
                  </a:lnTo>
                  <a:lnTo>
                    <a:pt x="808888" y="809179"/>
                  </a:lnTo>
                  <a:lnTo>
                    <a:pt x="673417" y="809179"/>
                  </a:lnTo>
                  <a:lnTo>
                    <a:pt x="628082" y="808534"/>
                  </a:lnTo>
                  <a:lnTo>
                    <a:pt x="584087" y="804999"/>
                  </a:lnTo>
                  <a:lnTo>
                    <a:pt x="541703" y="798489"/>
                  </a:lnTo>
                  <a:lnTo>
                    <a:pt x="515767" y="792362"/>
                  </a:lnTo>
                  <a:close/>
                </a:path>
                <a:path w="1476375" h="1171575">
                  <a:moveTo>
                    <a:pt x="1343227" y="13913"/>
                  </a:moveTo>
                  <a:lnTo>
                    <a:pt x="1234825" y="13913"/>
                  </a:lnTo>
                  <a:lnTo>
                    <a:pt x="1280448" y="14437"/>
                  </a:lnTo>
                  <a:lnTo>
                    <a:pt x="1325188" y="21997"/>
                  </a:lnTo>
                  <a:lnTo>
                    <a:pt x="1367732" y="38058"/>
                  </a:lnTo>
                  <a:lnTo>
                    <a:pt x="1406765" y="64089"/>
                  </a:lnTo>
                  <a:lnTo>
                    <a:pt x="1440975" y="101558"/>
                  </a:lnTo>
                  <a:lnTo>
                    <a:pt x="1455864" y="156841"/>
                  </a:lnTo>
                  <a:lnTo>
                    <a:pt x="1462472" y="209627"/>
                  </a:lnTo>
                  <a:lnTo>
                    <a:pt x="1461738" y="259811"/>
                  </a:lnTo>
                  <a:lnTo>
                    <a:pt x="1454601" y="307293"/>
                  </a:lnTo>
                  <a:lnTo>
                    <a:pt x="1442002" y="351969"/>
                  </a:lnTo>
                  <a:lnTo>
                    <a:pt x="1424878" y="393736"/>
                  </a:lnTo>
                  <a:lnTo>
                    <a:pt x="1404171" y="432493"/>
                  </a:lnTo>
                  <a:lnTo>
                    <a:pt x="1380819" y="468137"/>
                  </a:lnTo>
                  <a:lnTo>
                    <a:pt x="1355761" y="500565"/>
                  </a:lnTo>
                  <a:lnTo>
                    <a:pt x="1329938" y="529675"/>
                  </a:lnTo>
                  <a:lnTo>
                    <a:pt x="1297025" y="562211"/>
                  </a:lnTo>
                  <a:lnTo>
                    <a:pt x="1261387" y="593129"/>
                  </a:lnTo>
                  <a:lnTo>
                    <a:pt x="1223295" y="622342"/>
                  </a:lnTo>
                  <a:lnTo>
                    <a:pt x="1183020" y="649768"/>
                  </a:lnTo>
                  <a:lnTo>
                    <a:pt x="1140833" y="675320"/>
                  </a:lnTo>
                  <a:lnTo>
                    <a:pt x="1097004" y="698914"/>
                  </a:lnTo>
                  <a:lnTo>
                    <a:pt x="1051806" y="720466"/>
                  </a:lnTo>
                  <a:lnTo>
                    <a:pt x="1005509" y="739891"/>
                  </a:lnTo>
                  <a:lnTo>
                    <a:pt x="958384" y="757103"/>
                  </a:lnTo>
                  <a:lnTo>
                    <a:pt x="910701" y="772019"/>
                  </a:lnTo>
                  <a:lnTo>
                    <a:pt x="862733" y="784553"/>
                  </a:lnTo>
                  <a:lnTo>
                    <a:pt x="814749" y="794621"/>
                  </a:lnTo>
                  <a:lnTo>
                    <a:pt x="767021" y="802137"/>
                  </a:lnTo>
                  <a:lnTo>
                    <a:pt x="719820" y="807018"/>
                  </a:lnTo>
                  <a:lnTo>
                    <a:pt x="673417" y="809179"/>
                  </a:lnTo>
                  <a:lnTo>
                    <a:pt x="808888" y="809179"/>
                  </a:lnTo>
                  <a:lnTo>
                    <a:pt x="865006" y="797840"/>
                  </a:lnTo>
                  <a:lnTo>
                    <a:pt x="913807" y="785135"/>
                  </a:lnTo>
                  <a:lnTo>
                    <a:pt x="962307" y="770009"/>
                  </a:lnTo>
                  <a:lnTo>
                    <a:pt x="1010234" y="752547"/>
                  </a:lnTo>
                  <a:lnTo>
                    <a:pt x="1057310" y="732835"/>
                  </a:lnTo>
                  <a:lnTo>
                    <a:pt x="1103262" y="710961"/>
                  </a:lnTo>
                  <a:lnTo>
                    <a:pt x="1147814" y="687010"/>
                  </a:lnTo>
                  <a:lnTo>
                    <a:pt x="1190691" y="661069"/>
                  </a:lnTo>
                  <a:lnTo>
                    <a:pt x="1231620" y="633223"/>
                  </a:lnTo>
                  <a:lnTo>
                    <a:pt x="1270323" y="603560"/>
                  </a:lnTo>
                  <a:lnTo>
                    <a:pt x="1306528" y="572165"/>
                  </a:lnTo>
                  <a:lnTo>
                    <a:pt x="1339959" y="539124"/>
                  </a:lnTo>
                  <a:lnTo>
                    <a:pt x="1366601" y="509082"/>
                  </a:lnTo>
                  <a:lnTo>
                    <a:pt x="1392447" y="475595"/>
                  </a:lnTo>
                  <a:lnTo>
                    <a:pt x="1416522" y="438768"/>
                  </a:lnTo>
                  <a:lnTo>
                    <a:pt x="1437854" y="398704"/>
                  </a:lnTo>
                  <a:lnTo>
                    <a:pt x="1455467" y="355506"/>
                  </a:lnTo>
                  <a:lnTo>
                    <a:pt x="1468388" y="309277"/>
                  </a:lnTo>
                  <a:lnTo>
                    <a:pt x="1475643" y="260123"/>
                  </a:lnTo>
                  <a:lnTo>
                    <a:pt x="1476259" y="208145"/>
                  </a:lnTo>
                  <a:lnTo>
                    <a:pt x="1469260" y="153448"/>
                  </a:lnTo>
                  <a:lnTo>
                    <a:pt x="1453675" y="96135"/>
                  </a:lnTo>
                  <a:lnTo>
                    <a:pt x="1452773" y="94382"/>
                  </a:lnTo>
                  <a:lnTo>
                    <a:pt x="1416838" y="54517"/>
                  </a:lnTo>
                  <a:lnTo>
                    <a:pt x="1375970" y="26686"/>
                  </a:lnTo>
                  <a:lnTo>
                    <a:pt x="1343227" y="13913"/>
                  </a:lnTo>
                  <a:close/>
                </a:path>
                <a:path w="1476375" h="1171575">
                  <a:moveTo>
                    <a:pt x="1237372" y="0"/>
                  </a:moveTo>
                  <a:lnTo>
                    <a:pt x="1190376" y="4907"/>
                  </a:lnTo>
                  <a:lnTo>
                    <a:pt x="1145249" y="14151"/>
                  </a:lnTo>
                  <a:lnTo>
                    <a:pt x="1103351" y="26190"/>
                  </a:lnTo>
                  <a:lnTo>
                    <a:pt x="1066042" y="39486"/>
                  </a:lnTo>
                  <a:lnTo>
                    <a:pt x="1010635" y="63686"/>
                  </a:lnTo>
                  <a:lnTo>
                    <a:pt x="955538" y="86101"/>
                  </a:lnTo>
                  <a:lnTo>
                    <a:pt x="903278" y="110028"/>
                  </a:lnTo>
                  <a:lnTo>
                    <a:pt x="853869" y="135455"/>
                  </a:lnTo>
                  <a:lnTo>
                    <a:pt x="807325" y="162372"/>
                  </a:lnTo>
                  <a:lnTo>
                    <a:pt x="763661" y="190767"/>
                  </a:lnTo>
                  <a:lnTo>
                    <a:pt x="722890" y="220630"/>
                  </a:lnTo>
                  <a:lnTo>
                    <a:pt x="685026" y="251949"/>
                  </a:lnTo>
                  <a:lnTo>
                    <a:pt x="650084" y="284714"/>
                  </a:lnTo>
                  <a:lnTo>
                    <a:pt x="618078" y="318913"/>
                  </a:lnTo>
                  <a:lnTo>
                    <a:pt x="589021" y="354535"/>
                  </a:lnTo>
                  <a:lnTo>
                    <a:pt x="562929" y="391570"/>
                  </a:lnTo>
                  <a:lnTo>
                    <a:pt x="539814" y="430006"/>
                  </a:lnTo>
                  <a:lnTo>
                    <a:pt x="519691" y="469832"/>
                  </a:lnTo>
                  <a:lnTo>
                    <a:pt x="500956" y="515394"/>
                  </a:lnTo>
                  <a:lnTo>
                    <a:pt x="485747" y="562869"/>
                  </a:lnTo>
                  <a:lnTo>
                    <a:pt x="474068" y="612230"/>
                  </a:lnTo>
                  <a:lnTo>
                    <a:pt x="465920" y="663447"/>
                  </a:lnTo>
                  <a:lnTo>
                    <a:pt x="461307" y="716494"/>
                  </a:lnTo>
                  <a:lnTo>
                    <a:pt x="460230" y="771343"/>
                  </a:lnTo>
                  <a:lnTo>
                    <a:pt x="473269" y="771343"/>
                  </a:lnTo>
                  <a:lnTo>
                    <a:pt x="473641" y="725399"/>
                  </a:lnTo>
                  <a:lnTo>
                    <a:pt x="477276" y="675256"/>
                  </a:lnTo>
                  <a:lnTo>
                    <a:pt x="484130" y="626763"/>
                  </a:lnTo>
                  <a:lnTo>
                    <a:pt x="494203" y="579915"/>
                  </a:lnTo>
                  <a:lnTo>
                    <a:pt x="507500" y="534706"/>
                  </a:lnTo>
                  <a:lnTo>
                    <a:pt x="524022" y="491130"/>
                  </a:lnTo>
                  <a:lnTo>
                    <a:pt x="543278" y="450138"/>
                  </a:lnTo>
                  <a:lnTo>
                    <a:pt x="565620" y="410688"/>
                  </a:lnTo>
                  <a:lnTo>
                    <a:pt x="591053" y="372772"/>
                  </a:lnTo>
                  <a:lnTo>
                    <a:pt x="619579" y="336383"/>
                  </a:lnTo>
                  <a:lnTo>
                    <a:pt x="651203" y="301513"/>
                  </a:lnTo>
                  <a:lnTo>
                    <a:pt x="685928" y="268155"/>
                  </a:lnTo>
                  <a:lnTo>
                    <a:pt x="723757" y="236300"/>
                  </a:lnTo>
                  <a:lnTo>
                    <a:pt x="764694" y="205941"/>
                  </a:lnTo>
                  <a:lnTo>
                    <a:pt x="808742" y="177070"/>
                  </a:lnTo>
                  <a:lnTo>
                    <a:pt x="855906" y="149679"/>
                  </a:lnTo>
                  <a:lnTo>
                    <a:pt x="906188" y="123761"/>
                  </a:lnTo>
                  <a:lnTo>
                    <a:pt x="959592" y="99307"/>
                  </a:lnTo>
                  <a:lnTo>
                    <a:pt x="1016121" y="76310"/>
                  </a:lnTo>
                  <a:lnTo>
                    <a:pt x="1039452" y="65445"/>
                  </a:lnTo>
                  <a:lnTo>
                    <a:pt x="1105798" y="39871"/>
                  </a:lnTo>
                  <a:lnTo>
                    <a:pt x="1146187" y="28097"/>
                  </a:lnTo>
                  <a:lnTo>
                    <a:pt x="1189634" y="18955"/>
                  </a:lnTo>
                  <a:lnTo>
                    <a:pt x="1234825" y="13913"/>
                  </a:lnTo>
                  <a:lnTo>
                    <a:pt x="1343227" y="13913"/>
                  </a:lnTo>
                  <a:lnTo>
                    <a:pt x="1331529" y="9349"/>
                  </a:lnTo>
                  <a:lnTo>
                    <a:pt x="1284877" y="967"/>
                  </a:lnTo>
                  <a:lnTo>
                    <a:pt x="1237372" y="0"/>
                  </a:lnTo>
                  <a:close/>
                </a:path>
              </a:pathLst>
            </a:custGeom>
            <a:solidFill>
              <a:srgbClr val="15747C"/>
            </a:solidFill>
          </p:spPr>
          <p:txBody>
            <a:bodyPr wrap="square" lIns="0" tIns="0" rIns="0" bIns="0" rtlCol="0"/>
            <a:lstStyle/>
            <a:p>
              <a:endParaRPr/>
            </a:p>
          </p:txBody>
        </p:sp>
      </p:grpSp>
      <p:sp>
        <p:nvSpPr>
          <p:cNvPr id="5" name="object 5"/>
          <p:cNvSpPr/>
          <p:nvPr/>
        </p:nvSpPr>
        <p:spPr>
          <a:xfrm>
            <a:off x="932868" y="146619"/>
            <a:ext cx="256540" cy="140970"/>
          </a:xfrm>
          <a:custGeom>
            <a:avLst/>
            <a:gdLst/>
            <a:ahLst/>
            <a:cxnLst/>
            <a:rect l="l" t="t" r="r" b="b"/>
            <a:pathLst>
              <a:path w="256540" h="140970">
                <a:moveTo>
                  <a:pt x="96675" y="0"/>
                </a:moveTo>
                <a:lnTo>
                  <a:pt x="55292" y="2922"/>
                </a:lnTo>
                <a:lnTo>
                  <a:pt x="16244" y="19026"/>
                </a:lnTo>
                <a:lnTo>
                  <a:pt x="4833" y="29742"/>
                </a:lnTo>
                <a:lnTo>
                  <a:pt x="0" y="42718"/>
                </a:lnTo>
                <a:lnTo>
                  <a:pt x="2098" y="56341"/>
                </a:lnTo>
                <a:lnTo>
                  <a:pt x="50257" y="97916"/>
                </a:lnTo>
                <a:lnTo>
                  <a:pt x="92493" y="119476"/>
                </a:lnTo>
                <a:lnTo>
                  <a:pt x="137469" y="133670"/>
                </a:lnTo>
                <a:lnTo>
                  <a:pt x="184463" y="140487"/>
                </a:lnTo>
                <a:lnTo>
                  <a:pt x="232754" y="139917"/>
                </a:lnTo>
                <a:lnTo>
                  <a:pt x="246783" y="133959"/>
                </a:lnTo>
                <a:lnTo>
                  <a:pt x="254987" y="121546"/>
                </a:lnTo>
                <a:lnTo>
                  <a:pt x="256487" y="106524"/>
                </a:lnTo>
                <a:lnTo>
                  <a:pt x="250407" y="92736"/>
                </a:lnTo>
                <a:lnTo>
                  <a:pt x="233167" y="74507"/>
                </a:lnTo>
                <a:lnTo>
                  <a:pt x="214509" y="58427"/>
                </a:lnTo>
                <a:lnTo>
                  <a:pt x="194534" y="44491"/>
                </a:lnTo>
                <a:lnTo>
                  <a:pt x="173343" y="32691"/>
                </a:lnTo>
                <a:lnTo>
                  <a:pt x="136993" y="9876"/>
                </a:lnTo>
                <a:lnTo>
                  <a:pt x="96675" y="0"/>
                </a:lnTo>
                <a:close/>
              </a:path>
            </a:pathLst>
          </a:custGeom>
          <a:solidFill>
            <a:srgbClr val="F49331"/>
          </a:solidFill>
        </p:spPr>
        <p:txBody>
          <a:bodyPr wrap="square" lIns="0" tIns="0" rIns="0" bIns="0" rtlCol="0"/>
          <a:lstStyle/>
          <a:p>
            <a:endParaRPr/>
          </a:p>
        </p:txBody>
      </p:sp>
      <p:sp>
        <p:nvSpPr>
          <p:cNvPr id="6" name="object 6"/>
          <p:cNvSpPr/>
          <p:nvPr/>
        </p:nvSpPr>
        <p:spPr>
          <a:xfrm>
            <a:off x="1254009" y="551202"/>
            <a:ext cx="256540" cy="140970"/>
          </a:xfrm>
          <a:custGeom>
            <a:avLst/>
            <a:gdLst/>
            <a:ahLst/>
            <a:cxnLst/>
            <a:rect l="l" t="t" r="r" b="b"/>
            <a:pathLst>
              <a:path w="256540" h="140970">
                <a:moveTo>
                  <a:pt x="96675" y="0"/>
                </a:moveTo>
                <a:lnTo>
                  <a:pt x="55292" y="2918"/>
                </a:lnTo>
                <a:lnTo>
                  <a:pt x="16244" y="19015"/>
                </a:lnTo>
                <a:lnTo>
                  <a:pt x="4833" y="29738"/>
                </a:lnTo>
                <a:lnTo>
                  <a:pt x="0" y="42716"/>
                </a:lnTo>
                <a:lnTo>
                  <a:pt x="2098" y="56337"/>
                </a:lnTo>
                <a:lnTo>
                  <a:pt x="50257" y="97905"/>
                </a:lnTo>
                <a:lnTo>
                  <a:pt x="92493" y="119466"/>
                </a:lnTo>
                <a:lnTo>
                  <a:pt x="137469" y="133662"/>
                </a:lnTo>
                <a:lnTo>
                  <a:pt x="184463" y="140483"/>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7" name="object 7"/>
          <p:cNvSpPr/>
          <p:nvPr/>
        </p:nvSpPr>
        <p:spPr>
          <a:xfrm>
            <a:off x="756326" y="794948"/>
            <a:ext cx="256540" cy="140970"/>
          </a:xfrm>
          <a:custGeom>
            <a:avLst/>
            <a:gdLst/>
            <a:ahLst/>
            <a:cxnLst/>
            <a:rect l="l" t="t" r="r" b="b"/>
            <a:pathLst>
              <a:path w="256540" h="140969">
                <a:moveTo>
                  <a:pt x="96670" y="0"/>
                </a:moveTo>
                <a:lnTo>
                  <a:pt x="55288" y="2921"/>
                </a:lnTo>
                <a:lnTo>
                  <a:pt x="16240" y="19019"/>
                </a:lnTo>
                <a:lnTo>
                  <a:pt x="4830" y="29743"/>
                </a:lnTo>
                <a:lnTo>
                  <a:pt x="0" y="42721"/>
                </a:lnTo>
                <a:lnTo>
                  <a:pt x="2099" y="56342"/>
                </a:lnTo>
                <a:lnTo>
                  <a:pt x="50257" y="97910"/>
                </a:lnTo>
                <a:lnTo>
                  <a:pt x="92494" y="119471"/>
                </a:lnTo>
                <a:lnTo>
                  <a:pt x="137468" y="133667"/>
                </a:lnTo>
                <a:lnTo>
                  <a:pt x="184459" y="140487"/>
                </a:lnTo>
                <a:lnTo>
                  <a:pt x="232749" y="139923"/>
                </a:lnTo>
                <a:lnTo>
                  <a:pt x="246779" y="133959"/>
                </a:lnTo>
                <a:lnTo>
                  <a:pt x="254982" y="121542"/>
                </a:lnTo>
                <a:lnTo>
                  <a:pt x="256483" y="106517"/>
                </a:lnTo>
                <a:lnTo>
                  <a:pt x="250402" y="92730"/>
                </a:lnTo>
                <a:lnTo>
                  <a:pt x="233164" y="74506"/>
                </a:lnTo>
                <a:lnTo>
                  <a:pt x="214509" y="58427"/>
                </a:lnTo>
                <a:lnTo>
                  <a:pt x="194535" y="44492"/>
                </a:lnTo>
                <a:lnTo>
                  <a:pt x="173339" y="32697"/>
                </a:lnTo>
                <a:lnTo>
                  <a:pt x="136989" y="9877"/>
                </a:lnTo>
                <a:lnTo>
                  <a:pt x="96670" y="0"/>
                </a:lnTo>
                <a:close/>
              </a:path>
            </a:pathLst>
          </a:custGeom>
          <a:solidFill>
            <a:srgbClr val="F49331"/>
          </a:solidFill>
        </p:spPr>
        <p:txBody>
          <a:bodyPr wrap="square" lIns="0" tIns="0" rIns="0" bIns="0" rtlCol="0"/>
          <a:lstStyle/>
          <a:p>
            <a:endParaRPr/>
          </a:p>
        </p:txBody>
      </p:sp>
      <p:sp>
        <p:nvSpPr>
          <p:cNvPr id="8" name="object 8"/>
          <p:cNvSpPr/>
          <p:nvPr/>
        </p:nvSpPr>
        <p:spPr>
          <a:xfrm>
            <a:off x="294577" y="0"/>
            <a:ext cx="255270" cy="87630"/>
          </a:xfrm>
          <a:custGeom>
            <a:avLst/>
            <a:gdLst/>
            <a:ahLst/>
            <a:cxnLst/>
            <a:rect l="l" t="t" r="r" b="b"/>
            <a:pathLst>
              <a:path w="255270" h="87630">
                <a:moveTo>
                  <a:pt x="205498" y="0"/>
                </a:moveTo>
                <a:lnTo>
                  <a:pt x="0" y="0"/>
                </a:lnTo>
                <a:lnTo>
                  <a:pt x="472" y="3068"/>
                </a:lnTo>
                <a:lnTo>
                  <a:pt x="48636" y="44638"/>
                </a:lnTo>
                <a:lnTo>
                  <a:pt x="90873" y="66199"/>
                </a:lnTo>
                <a:lnTo>
                  <a:pt x="135847" y="80395"/>
                </a:lnTo>
                <a:lnTo>
                  <a:pt x="182838" y="87215"/>
                </a:lnTo>
                <a:lnTo>
                  <a:pt x="231128" y="86651"/>
                </a:lnTo>
                <a:lnTo>
                  <a:pt x="245157" y="80686"/>
                </a:lnTo>
                <a:lnTo>
                  <a:pt x="253361" y="68270"/>
                </a:lnTo>
                <a:lnTo>
                  <a:pt x="254861" y="53245"/>
                </a:lnTo>
                <a:lnTo>
                  <a:pt x="248781" y="39458"/>
                </a:lnTo>
                <a:lnTo>
                  <a:pt x="231543" y="21234"/>
                </a:lnTo>
                <a:lnTo>
                  <a:pt x="212888" y="5155"/>
                </a:lnTo>
                <a:lnTo>
                  <a:pt x="205498" y="0"/>
                </a:lnTo>
                <a:close/>
              </a:path>
            </a:pathLst>
          </a:custGeom>
          <a:solidFill>
            <a:srgbClr val="F49331"/>
          </a:solidFill>
        </p:spPr>
        <p:txBody>
          <a:bodyPr wrap="square" lIns="0" tIns="0" rIns="0" bIns="0" rtlCol="0"/>
          <a:lstStyle/>
          <a:p>
            <a:endParaRPr/>
          </a:p>
        </p:txBody>
      </p:sp>
      <p:sp>
        <p:nvSpPr>
          <p:cNvPr id="9" name="object 9"/>
          <p:cNvSpPr/>
          <p:nvPr/>
        </p:nvSpPr>
        <p:spPr>
          <a:xfrm>
            <a:off x="637246" y="415323"/>
            <a:ext cx="256540" cy="140970"/>
          </a:xfrm>
          <a:custGeom>
            <a:avLst/>
            <a:gdLst/>
            <a:ahLst/>
            <a:cxnLst/>
            <a:rect l="l" t="t" r="r" b="b"/>
            <a:pathLst>
              <a:path w="256540" h="140970">
                <a:moveTo>
                  <a:pt x="96669" y="0"/>
                </a:moveTo>
                <a:lnTo>
                  <a:pt x="55290" y="2920"/>
                </a:lnTo>
                <a:lnTo>
                  <a:pt x="16244" y="19016"/>
                </a:lnTo>
                <a:lnTo>
                  <a:pt x="4833" y="29739"/>
                </a:lnTo>
                <a:lnTo>
                  <a:pt x="0" y="42718"/>
                </a:lnTo>
                <a:lnTo>
                  <a:pt x="2098" y="56339"/>
                </a:lnTo>
                <a:lnTo>
                  <a:pt x="50257" y="97908"/>
                </a:lnTo>
                <a:lnTo>
                  <a:pt x="92493" y="119471"/>
                </a:lnTo>
                <a:lnTo>
                  <a:pt x="137469" y="133669"/>
                </a:lnTo>
                <a:lnTo>
                  <a:pt x="184463" y="140489"/>
                </a:lnTo>
                <a:lnTo>
                  <a:pt x="232754" y="139920"/>
                </a:lnTo>
                <a:lnTo>
                  <a:pt x="246783" y="133957"/>
                </a:lnTo>
                <a:lnTo>
                  <a:pt x="254987" y="121543"/>
                </a:lnTo>
                <a:lnTo>
                  <a:pt x="256487" y="106520"/>
                </a:lnTo>
                <a:lnTo>
                  <a:pt x="250407" y="92727"/>
                </a:lnTo>
                <a:lnTo>
                  <a:pt x="233169" y="74503"/>
                </a:lnTo>
                <a:lnTo>
                  <a:pt x="214514" y="58424"/>
                </a:lnTo>
                <a:lnTo>
                  <a:pt x="194539" y="44489"/>
                </a:lnTo>
                <a:lnTo>
                  <a:pt x="173343" y="32694"/>
                </a:lnTo>
                <a:lnTo>
                  <a:pt x="136983" y="9874"/>
                </a:lnTo>
                <a:lnTo>
                  <a:pt x="96669" y="0"/>
                </a:lnTo>
                <a:close/>
              </a:path>
            </a:pathLst>
          </a:custGeom>
          <a:solidFill>
            <a:srgbClr val="F49331"/>
          </a:solidFill>
        </p:spPr>
        <p:txBody>
          <a:bodyPr wrap="square" lIns="0" tIns="0" rIns="0" bIns="0" rtlCol="0"/>
          <a:lstStyle/>
          <a:p>
            <a:endParaRPr/>
          </a:p>
        </p:txBody>
      </p:sp>
      <p:pic>
        <p:nvPicPr>
          <p:cNvPr id="10" name="object 10"/>
          <p:cNvPicPr/>
          <p:nvPr/>
        </p:nvPicPr>
        <p:blipFill>
          <a:blip r:embed="rId2" cstate="print"/>
          <a:stretch>
            <a:fillRect/>
          </a:stretch>
        </p:blipFill>
        <p:spPr>
          <a:xfrm>
            <a:off x="0" y="285732"/>
            <a:ext cx="235922" cy="140489"/>
          </a:xfrm>
          <a:prstGeom prst="rect">
            <a:avLst/>
          </a:prstGeom>
        </p:spPr>
      </p:pic>
      <p:sp>
        <p:nvSpPr>
          <p:cNvPr id="11" name="object 11"/>
          <p:cNvSpPr/>
          <p:nvPr/>
        </p:nvSpPr>
        <p:spPr>
          <a:xfrm>
            <a:off x="187419" y="721750"/>
            <a:ext cx="256540" cy="140970"/>
          </a:xfrm>
          <a:custGeom>
            <a:avLst/>
            <a:gdLst/>
            <a:ahLst/>
            <a:cxnLst/>
            <a:rect l="l" t="t" r="r" b="b"/>
            <a:pathLst>
              <a:path w="256540" h="140969">
                <a:moveTo>
                  <a:pt x="96675" y="0"/>
                </a:moveTo>
                <a:lnTo>
                  <a:pt x="55292" y="2918"/>
                </a:lnTo>
                <a:lnTo>
                  <a:pt x="16244" y="19015"/>
                </a:lnTo>
                <a:lnTo>
                  <a:pt x="4833" y="29738"/>
                </a:lnTo>
                <a:lnTo>
                  <a:pt x="0" y="42716"/>
                </a:lnTo>
                <a:lnTo>
                  <a:pt x="2098" y="56337"/>
                </a:lnTo>
                <a:lnTo>
                  <a:pt x="50262" y="97907"/>
                </a:lnTo>
                <a:lnTo>
                  <a:pt x="92499" y="119470"/>
                </a:lnTo>
                <a:lnTo>
                  <a:pt x="137472" y="133667"/>
                </a:lnTo>
                <a:lnTo>
                  <a:pt x="184464" y="140487"/>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12" name="object 12"/>
          <p:cNvSpPr/>
          <p:nvPr/>
        </p:nvSpPr>
        <p:spPr>
          <a:xfrm>
            <a:off x="12174607" y="5781593"/>
            <a:ext cx="19050" cy="67945"/>
          </a:xfrm>
          <a:custGeom>
            <a:avLst/>
            <a:gdLst/>
            <a:ahLst/>
            <a:cxnLst/>
            <a:rect l="l" t="t" r="r" b="b"/>
            <a:pathLst>
              <a:path w="19050" h="67945">
                <a:moveTo>
                  <a:pt x="18586" y="0"/>
                </a:moveTo>
                <a:lnTo>
                  <a:pt x="13227" y="1811"/>
                </a:lnTo>
                <a:lnTo>
                  <a:pt x="3662" y="11391"/>
                </a:lnTo>
                <a:lnTo>
                  <a:pt x="0" y="24360"/>
                </a:lnTo>
                <a:lnTo>
                  <a:pt x="3206" y="39428"/>
                </a:lnTo>
                <a:lnTo>
                  <a:pt x="18586" y="67458"/>
                </a:lnTo>
                <a:lnTo>
                  <a:pt x="18586" y="0"/>
                </a:lnTo>
                <a:close/>
              </a:path>
            </a:pathLst>
          </a:custGeom>
          <a:solidFill>
            <a:srgbClr val="F49331"/>
          </a:solidFill>
        </p:spPr>
        <p:txBody>
          <a:bodyPr wrap="square" lIns="0" tIns="0" rIns="0" bIns="0" rtlCol="0"/>
          <a:lstStyle/>
          <a:p>
            <a:endParaRPr/>
          </a:p>
        </p:txBody>
      </p:sp>
      <p:pic>
        <p:nvPicPr>
          <p:cNvPr id="13" name="object 13"/>
          <p:cNvPicPr/>
          <p:nvPr/>
        </p:nvPicPr>
        <p:blipFill>
          <a:blip r:embed="rId3" cstate="print"/>
          <a:stretch>
            <a:fillRect/>
          </a:stretch>
        </p:blipFill>
        <p:spPr>
          <a:xfrm>
            <a:off x="11796631" y="5995437"/>
            <a:ext cx="206061" cy="195841"/>
          </a:xfrm>
          <a:prstGeom prst="rect">
            <a:avLst/>
          </a:prstGeom>
        </p:spPr>
      </p:pic>
      <p:pic>
        <p:nvPicPr>
          <p:cNvPr id="14" name="object 14"/>
          <p:cNvPicPr/>
          <p:nvPr/>
        </p:nvPicPr>
        <p:blipFill>
          <a:blip r:embed="rId4" cstate="print"/>
          <a:stretch>
            <a:fillRect/>
          </a:stretch>
        </p:blipFill>
        <p:spPr>
          <a:xfrm>
            <a:off x="11912568" y="6551986"/>
            <a:ext cx="206050" cy="195835"/>
          </a:xfrm>
          <a:prstGeom prst="rect">
            <a:avLst/>
          </a:prstGeom>
        </p:spPr>
      </p:pic>
      <p:pic>
        <p:nvPicPr>
          <p:cNvPr id="15" name="object 15"/>
          <p:cNvPicPr/>
          <p:nvPr/>
        </p:nvPicPr>
        <p:blipFill>
          <a:blip r:embed="rId5" cstate="print"/>
          <a:stretch>
            <a:fillRect/>
          </a:stretch>
        </p:blipFill>
        <p:spPr>
          <a:xfrm>
            <a:off x="11251167" y="5708337"/>
            <a:ext cx="206048" cy="195846"/>
          </a:xfrm>
          <a:prstGeom prst="rect">
            <a:avLst/>
          </a:prstGeom>
        </p:spPr>
      </p:pic>
      <p:pic>
        <p:nvPicPr>
          <p:cNvPr id="16" name="object 16"/>
          <p:cNvPicPr/>
          <p:nvPr/>
        </p:nvPicPr>
        <p:blipFill>
          <a:blip r:embed="rId6" cstate="print"/>
          <a:stretch>
            <a:fillRect/>
          </a:stretch>
        </p:blipFill>
        <p:spPr>
          <a:xfrm>
            <a:off x="11380158" y="6169638"/>
            <a:ext cx="206050" cy="195834"/>
          </a:xfrm>
          <a:prstGeom prst="rect">
            <a:avLst/>
          </a:prstGeom>
        </p:spPr>
      </p:pic>
      <p:pic>
        <p:nvPicPr>
          <p:cNvPr id="17" name="object 17"/>
          <p:cNvPicPr/>
          <p:nvPr/>
        </p:nvPicPr>
        <p:blipFill>
          <a:blip r:embed="rId7" cstate="print"/>
          <a:stretch>
            <a:fillRect/>
          </a:stretch>
        </p:blipFill>
        <p:spPr>
          <a:xfrm>
            <a:off x="11388083" y="6641861"/>
            <a:ext cx="206050" cy="195835"/>
          </a:xfrm>
          <a:prstGeom prst="rect">
            <a:avLst/>
          </a:prstGeom>
        </p:spPr>
      </p:pic>
      <p:pic>
        <p:nvPicPr>
          <p:cNvPr id="18" name="object 18"/>
          <p:cNvPicPr/>
          <p:nvPr/>
        </p:nvPicPr>
        <p:blipFill>
          <a:blip r:embed="rId8" cstate="print"/>
          <a:stretch>
            <a:fillRect/>
          </a:stretch>
        </p:blipFill>
        <p:spPr>
          <a:xfrm>
            <a:off x="10918526" y="6210548"/>
            <a:ext cx="206050" cy="195834"/>
          </a:xfrm>
          <a:prstGeom prst="rect">
            <a:avLst/>
          </a:prstGeom>
        </p:spPr>
      </p:pic>
      <p:pic>
        <p:nvPicPr>
          <p:cNvPr id="19" name="object 19"/>
          <p:cNvPicPr/>
          <p:nvPr/>
        </p:nvPicPr>
        <p:blipFill>
          <a:blip r:embed="rId9" cstate="print"/>
          <a:stretch>
            <a:fillRect/>
          </a:stretch>
        </p:blipFill>
        <p:spPr>
          <a:xfrm>
            <a:off x="11598891" y="5490996"/>
            <a:ext cx="206050" cy="195828"/>
          </a:xfrm>
          <a:prstGeom prst="rect">
            <a:avLst/>
          </a:prstGeom>
        </p:spPr>
      </p:pic>
      <p:grpSp>
        <p:nvGrpSpPr>
          <p:cNvPr id="20" name="object 20"/>
          <p:cNvGrpSpPr/>
          <p:nvPr/>
        </p:nvGrpSpPr>
        <p:grpSpPr>
          <a:xfrm>
            <a:off x="10053482" y="0"/>
            <a:ext cx="2139950" cy="1995170"/>
            <a:chOff x="10053482" y="0"/>
            <a:chExt cx="2139950" cy="1995170"/>
          </a:xfrm>
        </p:grpSpPr>
        <p:sp>
          <p:nvSpPr>
            <p:cNvPr id="21" name="object 21"/>
            <p:cNvSpPr/>
            <p:nvPr/>
          </p:nvSpPr>
          <p:spPr>
            <a:xfrm>
              <a:off x="10053482" y="0"/>
              <a:ext cx="2139950" cy="1995170"/>
            </a:xfrm>
            <a:custGeom>
              <a:avLst/>
              <a:gdLst/>
              <a:ahLst/>
              <a:cxnLst/>
              <a:rect l="l" t="t" r="r" b="b"/>
              <a:pathLst>
                <a:path w="2139950" h="1995170">
                  <a:moveTo>
                    <a:pt x="2139711" y="784166"/>
                  </a:moveTo>
                  <a:lnTo>
                    <a:pt x="1148699" y="784166"/>
                  </a:lnTo>
                  <a:lnTo>
                    <a:pt x="1180183" y="785474"/>
                  </a:lnTo>
                  <a:lnTo>
                    <a:pt x="1210900" y="789215"/>
                  </a:lnTo>
                  <a:lnTo>
                    <a:pt x="1269793" y="804906"/>
                  </a:lnTo>
                  <a:lnTo>
                    <a:pt x="1324891" y="833044"/>
                  </a:lnTo>
                  <a:lnTo>
                    <a:pt x="1375706" y="875440"/>
                  </a:lnTo>
                  <a:lnTo>
                    <a:pt x="1421753" y="933901"/>
                  </a:lnTo>
                  <a:lnTo>
                    <a:pt x="1442837" y="969721"/>
                  </a:lnTo>
                  <a:lnTo>
                    <a:pt x="1465652" y="1016498"/>
                  </a:lnTo>
                  <a:lnTo>
                    <a:pt x="1485071" y="1064565"/>
                  </a:lnTo>
                  <a:lnTo>
                    <a:pt x="1501517" y="1113737"/>
                  </a:lnTo>
                  <a:lnTo>
                    <a:pt x="1515412" y="1163827"/>
                  </a:lnTo>
                  <a:lnTo>
                    <a:pt x="1527177" y="1214647"/>
                  </a:lnTo>
                  <a:lnTo>
                    <a:pt x="1537236" y="1266012"/>
                  </a:lnTo>
                  <a:lnTo>
                    <a:pt x="1546009" y="1317734"/>
                  </a:lnTo>
                  <a:lnTo>
                    <a:pt x="1553920" y="1369628"/>
                  </a:lnTo>
                  <a:lnTo>
                    <a:pt x="1568843" y="1473182"/>
                  </a:lnTo>
                  <a:lnTo>
                    <a:pt x="1576699" y="1524469"/>
                  </a:lnTo>
                  <a:lnTo>
                    <a:pt x="1585381" y="1575181"/>
                  </a:lnTo>
                  <a:lnTo>
                    <a:pt x="1596479" y="1622452"/>
                  </a:lnTo>
                  <a:lnTo>
                    <a:pt x="1611650" y="1666442"/>
                  </a:lnTo>
                  <a:lnTo>
                    <a:pt x="1630643" y="1707243"/>
                  </a:lnTo>
                  <a:lnTo>
                    <a:pt x="1653205" y="1744952"/>
                  </a:lnTo>
                  <a:lnTo>
                    <a:pt x="1679083" y="1779663"/>
                  </a:lnTo>
                  <a:lnTo>
                    <a:pt x="1708025" y="1811470"/>
                  </a:lnTo>
                  <a:lnTo>
                    <a:pt x="1739778" y="1840470"/>
                  </a:lnTo>
                  <a:lnTo>
                    <a:pt x="1774090" y="1866755"/>
                  </a:lnTo>
                  <a:lnTo>
                    <a:pt x="1810707" y="1890423"/>
                  </a:lnTo>
                  <a:lnTo>
                    <a:pt x="1849378" y="1911566"/>
                  </a:lnTo>
                  <a:lnTo>
                    <a:pt x="1889850" y="1930281"/>
                  </a:lnTo>
                  <a:lnTo>
                    <a:pt x="1931869" y="1946661"/>
                  </a:lnTo>
                  <a:lnTo>
                    <a:pt x="1975185" y="1960802"/>
                  </a:lnTo>
                  <a:lnTo>
                    <a:pt x="2019543" y="1972799"/>
                  </a:lnTo>
                  <a:lnTo>
                    <a:pt x="2064692" y="1982746"/>
                  </a:lnTo>
                  <a:lnTo>
                    <a:pt x="2110379" y="1990738"/>
                  </a:lnTo>
                  <a:lnTo>
                    <a:pt x="2139711" y="1994651"/>
                  </a:lnTo>
                  <a:lnTo>
                    <a:pt x="2139711" y="784166"/>
                  </a:lnTo>
                  <a:close/>
                </a:path>
                <a:path w="2139950" h="1995170">
                  <a:moveTo>
                    <a:pt x="2139711" y="0"/>
                  </a:moveTo>
                  <a:lnTo>
                    <a:pt x="49434" y="0"/>
                  </a:lnTo>
                  <a:lnTo>
                    <a:pt x="42548" y="22340"/>
                  </a:lnTo>
                  <a:lnTo>
                    <a:pt x="30243" y="68767"/>
                  </a:lnTo>
                  <a:lnTo>
                    <a:pt x="19886" y="115593"/>
                  </a:lnTo>
                  <a:lnTo>
                    <a:pt x="11581" y="162694"/>
                  </a:lnTo>
                  <a:lnTo>
                    <a:pt x="5429" y="209947"/>
                  </a:lnTo>
                  <a:lnTo>
                    <a:pt x="1534" y="257229"/>
                  </a:lnTo>
                  <a:lnTo>
                    <a:pt x="0" y="304415"/>
                  </a:lnTo>
                  <a:lnTo>
                    <a:pt x="927" y="351382"/>
                  </a:lnTo>
                  <a:lnTo>
                    <a:pt x="4421" y="398007"/>
                  </a:lnTo>
                  <a:lnTo>
                    <a:pt x="10583" y="444165"/>
                  </a:lnTo>
                  <a:lnTo>
                    <a:pt x="19517" y="489734"/>
                  </a:lnTo>
                  <a:lnTo>
                    <a:pt x="31325" y="534590"/>
                  </a:lnTo>
                  <a:lnTo>
                    <a:pt x="46111" y="578608"/>
                  </a:lnTo>
                  <a:lnTo>
                    <a:pt x="63977" y="621666"/>
                  </a:lnTo>
                  <a:lnTo>
                    <a:pt x="85026" y="663640"/>
                  </a:lnTo>
                  <a:lnTo>
                    <a:pt x="109361" y="704406"/>
                  </a:lnTo>
                  <a:lnTo>
                    <a:pt x="137086" y="743841"/>
                  </a:lnTo>
                  <a:lnTo>
                    <a:pt x="168302" y="781821"/>
                  </a:lnTo>
                  <a:lnTo>
                    <a:pt x="203113" y="818223"/>
                  </a:lnTo>
                  <a:lnTo>
                    <a:pt x="260518" y="864151"/>
                  </a:lnTo>
                  <a:lnTo>
                    <a:pt x="321430" y="895407"/>
                  </a:lnTo>
                  <a:lnTo>
                    <a:pt x="385361" y="913799"/>
                  </a:lnTo>
                  <a:lnTo>
                    <a:pt x="451826" y="921134"/>
                  </a:lnTo>
                  <a:lnTo>
                    <a:pt x="485856" y="921220"/>
                  </a:lnTo>
                  <a:lnTo>
                    <a:pt x="520337" y="919221"/>
                  </a:lnTo>
                  <a:lnTo>
                    <a:pt x="590407" y="909868"/>
                  </a:lnTo>
                  <a:lnTo>
                    <a:pt x="661550" y="894882"/>
                  </a:lnTo>
                  <a:lnTo>
                    <a:pt x="733279" y="876073"/>
                  </a:lnTo>
                  <a:lnTo>
                    <a:pt x="911971" y="824185"/>
                  </a:lnTo>
                  <a:lnTo>
                    <a:pt x="947114" y="814782"/>
                  </a:lnTo>
                  <a:lnTo>
                    <a:pt x="1016320" y="798757"/>
                  </a:lnTo>
                  <a:lnTo>
                    <a:pt x="1083677" y="787950"/>
                  </a:lnTo>
                  <a:lnTo>
                    <a:pt x="1148699" y="784166"/>
                  </a:lnTo>
                  <a:lnTo>
                    <a:pt x="2139711" y="784166"/>
                  </a:lnTo>
                  <a:lnTo>
                    <a:pt x="2139711" y="0"/>
                  </a:lnTo>
                  <a:close/>
                </a:path>
              </a:pathLst>
            </a:custGeom>
            <a:solidFill>
              <a:srgbClr val="4B2667"/>
            </a:solidFill>
          </p:spPr>
          <p:txBody>
            <a:bodyPr wrap="square" lIns="0" tIns="0" rIns="0" bIns="0" rtlCol="0"/>
            <a:lstStyle/>
            <a:p>
              <a:endParaRPr/>
            </a:p>
          </p:txBody>
        </p:sp>
        <p:sp>
          <p:nvSpPr>
            <p:cNvPr id="22" name="object 22"/>
            <p:cNvSpPr/>
            <p:nvPr/>
          </p:nvSpPr>
          <p:spPr>
            <a:xfrm>
              <a:off x="10663847" y="0"/>
              <a:ext cx="1529715" cy="1994535"/>
            </a:xfrm>
            <a:custGeom>
              <a:avLst/>
              <a:gdLst/>
              <a:ahLst/>
              <a:cxnLst/>
              <a:rect l="l" t="t" r="r" b="b"/>
              <a:pathLst>
                <a:path w="1529715" h="1994535">
                  <a:moveTo>
                    <a:pt x="13457" y="0"/>
                  </a:moveTo>
                  <a:lnTo>
                    <a:pt x="0" y="0"/>
                  </a:lnTo>
                  <a:lnTo>
                    <a:pt x="2358" y="7324"/>
                  </a:lnTo>
                  <a:lnTo>
                    <a:pt x="20969" y="54530"/>
                  </a:lnTo>
                  <a:lnTo>
                    <a:pt x="42900" y="101345"/>
                  </a:lnTo>
                  <a:lnTo>
                    <a:pt x="68079" y="151400"/>
                  </a:lnTo>
                  <a:lnTo>
                    <a:pt x="95135" y="198032"/>
                  </a:lnTo>
                  <a:lnTo>
                    <a:pt x="123949" y="241439"/>
                  </a:lnTo>
                  <a:lnTo>
                    <a:pt x="154402" y="281819"/>
                  </a:lnTo>
                  <a:lnTo>
                    <a:pt x="186374" y="319369"/>
                  </a:lnTo>
                  <a:lnTo>
                    <a:pt x="219745" y="354285"/>
                  </a:lnTo>
                  <a:lnTo>
                    <a:pt x="254397" y="386765"/>
                  </a:lnTo>
                  <a:lnTo>
                    <a:pt x="290208" y="417006"/>
                  </a:lnTo>
                  <a:lnTo>
                    <a:pt x="327061" y="445206"/>
                  </a:lnTo>
                  <a:lnTo>
                    <a:pt x="364835" y="471561"/>
                  </a:lnTo>
                  <a:lnTo>
                    <a:pt x="403411" y="496268"/>
                  </a:lnTo>
                  <a:lnTo>
                    <a:pt x="442669" y="519524"/>
                  </a:lnTo>
                  <a:lnTo>
                    <a:pt x="482490" y="541528"/>
                  </a:lnTo>
                  <a:lnTo>
                    <a:pt x="522753" y="562475"/>
                  </a:lnTo>
                  <a:lnTo>
                    <a:pt x="563341" y="582564"/>
                  </a:lnTo>
                  <a:lnTo>
                    <a:pt x="604133" y="601991"/>
                  </a:lnTo>
                  <a:lnTo>
                    <a:pt x="783785" y="684934"/>
                  </a:lnTo>
                  <a:lnTo>
                    <a:pt x="831636" y="708108"/>
                  </a:lnTo>
                  <a:lnTo>
                    <a:pt x="878556" y="732105"/>
                  </a:lnTo>
                  <a:lnTo>
                    <a:pt x="924405" y="757278"/>
                  </a:lnTo>
                  <a:lnTo>
                    <a:pt x="969045" y="783981"/>
                  </a:lnTo>
                  <a:lnTo>
                    <a:pt x="1012333" y="812566"/>
                  </a:lnTo>
                  <a:lnTo>
                    <a:pt x="1054132" y="843386"/>
                  </a:lnTo>
                  <a:lnTo>
                    <a:pt x="1094301" y="876794"/>
                  </a:lnTo>
                  <a:lnTo>
                    <a:pt x="1132700" y="913142"/>
                  </a:lnTo>
                  <a:lnTo>
                    <a:pt x="1085125" y="931411"/>
                  </a:lnTo>
                  <a:lnTo>
                    <a:pt x="1040245" y="952200"/>
                  </a:lnTo>
                  <a:lnTo>
                    <a:pt x="998081" y="975498"/>
                  </a:lnTo>
                  <a:lnTo>
                    <a:pt x="958658" y="1001291"/>
                  </a:lnTo>
                  <a:lnTo>
                    <a:pt x="921998" y="1029570"/>
                  </a:lnTo>
                  <a:lnTo>
                    <a:pt x="888123" y="1060322"/>
                  </a:lnTo>
                  <a:lnTo>
                    <a:pt x="857420" y="1093097"/>
                  </a:lnTo>
                  <a:lnTo>
                    <a:pt x="829252" y="1128421"/>
                  </a:lnTo>
                  <a:lnTo>
                    <a:pt x="803626" y="1166274"/>
                  </a:lnTo>
                  <a:lnTo>
                    <a:pt x="780548" y="1206637"/>
                  </a:lnTo>
                  <a:lnTo>
                    <a:pt x="760026" y="1249490"/>
                  </a:lnTo>
                  <a:lnTo>
                    <a:pt x="742065" y="1294812"/>
                  </a:lnTo>
                  <a:lnTo>
                    <a:pt x="726673" y="1342584"/>
                  </a:lnTo>
                  <a:lnTo>
                    <a:pt x="713856" y="1392785"/>
                  </a:lnTo>
                  <a:lnTo>
                    <a:pt x="703620" y="1445396"/>
                  </a:lnTo>
                  <a:lnTo>
                    <a:pt x="695972" y="1500396"/>
                  </a:lnTo>
                  <a:lnTo>
                    <a:pt x="690919" y="1557765"/>
                  </a:lnTo>
                  <a:lnTo>
                    <a:pt x="688466" y="1617484"/>
                  </a:lnTo>
                  <a:lnTo>
                    <a:pt x="686100" y="1644889"/>
                  </a:lnTo>
                  <a:lnTo>
                    <a:pt x="684711" y="1680514"/>
                  </a:lnTo>
                  <a:lnTo>
                    <a:pt x="685518" y="1722130"/>
                  </a:lnTo>
                  <a:lnTo>
                    <a:pt x="689740" y="1767510"/>
                  </a:lnTo>
                  <a:lnTo>
                    <a:pt x="698593" y="1814423"/>
                  </a:lnTo>
                  <a:lnTo>
                    <a:pt x="713297" y="1860641"/>
                  </a:lnTo>
                  <a:lnTo>
                    <a:pt x="735069" y="1903936"/>
                  </a:lnTo>
                  <a:lnTo>
                    <a:pt x="765128" y="1942078"/>
                  </a:lnTo>
                  <a:lnTo>
                    <a:pt x="804691" y="1972838"/>
                  </a:lnTo>
                  <a:lnTo>
                    <a:pt x="854976" y="1993988"/>
                  </a:lnTo>
                  <a:lnTo>
                    <a:pt x="856780" y="1994217"/>
                  </a:lnTo>
                  <a:lnTo>
                    <a:pt x="917563" y="1988797"/>
                  </a:lnTo>
                  <a:lnTo>
                    <a:pt x="947352" y="1981415"/>
                  </a:lnTo>
                  <a:lnTo>
                    <a:pt x="857516" y="1981415"/>
                  </a:lnTo>
                  <a:lnTo>
                    <a:pt x="810107" y="1961108"/>
                  </a:lnTo>
                  <a:lnTo>
                    <a:pt x="772836" y="1931526"/>
                  </a:lnTo>
                  <a:lnTo>
                    <a:pt x="744551" y="1894812"/>
                  </a:lnTo>
                  <a:lnTo>
                    <a:pt x="724097" y="1853112"/>
                  </a:lnTo>
                  <a:lnTo>
                    <a:pt x="710322" y="1808570"/>
                  </a:lnTo>
                  <a:lnTo>
                    <a:pt x="702070" y="1763330"/>
                  </a:lnTo>
                  <a:lnTo>
                    <a:pt x="698189" y="1719537"/>
                  </a:lnTo>
                  <a:lnTo>
                    <a:pt x="697524" y="1679335"/>
                  </a:lnTo>
                  <a:lnTo>
                    <a:pt x="698923" y="1644870"/>
                  </a:lnTo>
                  <a:lnTo>
                    <a:pt x="701230" y="1618284"/>
                  </a:lnTo>
                  <a:lnTo>
                    <a:pt x="703742" y="1557023"/>
                  </a:lnTo>
                  <a:lnTo>
                    <a:pt x="708908" y="1498426"/>
                  </a:lnTo>
                  <a:lnTo>
                    <a:pt x="716735" y="1442485"/>
                  </a:lnTo>
                  <a:lnTo>
                    <a:pt x="727231" y="1389194"/>
                  </a:lnTo>
                  <a:lnTo>
                    <a:pt x="740401" y="1338544"/>
                  </a:lnTo>
                  <a:lnTo>
                    <a:pt x="756254" y="1290531"/>
                  </a:lnTo>
                  <a:lnTo>
                    <a:pt x="774797" y="1245145"/>
                  </a:lnTo>
                  <a:lnTo>
                    <a:pt x="796044" y="1202366"/>
                  </a:lnTo>
                  <a:lnTo>
                    <a:pt x="819979" y="1162229"/>
                  </a:lnTo>
                  <a:lnTo>
                    <a:pt x="846632" y="1124685"/>
                  </a:lnTo>
                  <a:lnTo>
                    <a:pt x="876004" y="1089740"/>
                  </a:lnTo>
                  <a:lnTo>
                    <a:pt x="908100" y="1057389"/>
                  </a:lnTo>
                  <a:lnTo>
                    <a:pt x="947800" y="1023828"/>
                  </a:lnTo>
                  <a:lnTo>
                    <a:pt x="991025" y="993579"/>
                  </a:lnTo>
                  <a:lnTo>
                    <a:pt x="1037781" y="966636"/>
                  </a:lnTo>
                  <a:lnTo>
                    <a:pt x="1088077" y="942993"/>
                  </a:lnTo>
                  <a:lnTo>
                    <a:pt x="1141920" y="922642"/>
                  </a:lnTo>
                  <a:lnTo>
                    <a:pt x="1159442" y="922642"/>
                  </a:lnTo>
                  <a:lnTo>
                    <a:pt x="1155306" y="918248"/>
                  </a:lnTo>
                  <a:lnTo>
                    <a:pt x="1188699" y="908608"/>
                  </a:lnTo>
                  <a:lnTo>
                    <a:pt x="1146060" y="908608"/>
                  </a:lnTo>
                  <a:lnTo>
                    <a:pt x="1110168" y="874103"/>
                  </a:lnTo>
                  <a:lnTo>
                    <a:pt x="1072607" y="842119"/>
                  </a:lnTo>
                  <a:lnTo>
                    <a:pt x="1033569" y="812415"/>
                  </a:lnTo>
                  <a:lnTo>
                    <a:pt x="993246" y="784750"/>
                  </a:lnTo>
                  <a:lnTo>
                    <a:pt x="951830" y="758885"/>
                  </a:lnTo>
                  <a:lnTo>
                    <a:pt x="909514" y="734578"/>
                  </a:lnTo>
                  <a:lnTo>
                    <a:pt x="866491" y="711590"/>
                  </a:lnTo>
                  <a:lnTo>
                    <a:pt x="822951" y="689680"/>
                  </a:lnTo>
                  <a:lnTo>
                    <a:pt x="779087" y="668608"/>
                  </a:lnTo>
                  <a:lnTo>
                    <a:pt x="605382" y="588446"/>
                  </a:lnTo>
                  <a:lnTo>
                    <a:pt x="562589" y="567968"/>
                  </a:lnTo>
                  <a:lnTo>
                    <a:pt x="520049" y="546720"/>
                  </a:lnTo>
                  <a:lnTo>
                    <a:pt x="477903" y="524473"/>
                  </a:lnTo>
                  <a:lnTo>
                    <a:pt x="436293" y="500996"/>
                  </a:lnTo>
                  <a:lnTo>
                    <a:pt x="395359" y="476059"/>
                  </a:lnTo>
                  <a:lnTo>
                    <a:pt x="355244" y="449432"/>
                  </a:lnTo>
                  <a:lnTo>
                    <a:pt x="316090" y="420884"/>
                  </a:lnTo>
                  <a:lnTo>
                    <a:pt x="278037" y="390186"/>
                  </a:lnTo>
                  <a:lnTo>
                    <a:pt x="241226" y="357107"/>
                  </a:lnTo>
                  <a:lnTo>
                    <a:pt x="205801" y="321417"/>
                  </a:lnTo>
                  <a:lnTo>
                    <a:pt x="171901" y="282886"/>
                  </a:lnTo>
                  <a:lnTo>
                    <a:pt x="139669" y="241283"/>
                  </a:lnTo>
                  <a:lnTo>
                    <a:pt x="109246" y="196379"/>
                  </a:lnTo>
                  <a:lnTo>
                    <a:pt x="80774" y="147943"/>
                  </a:lnTo>
                  <a:lnTo>
                    <a:pt x="54394" y="95745"/>
                  </a:lnTo>
                  <a:lnTo>
                    <a:pt x="32826" y="49710"/>
                  </a:lnTo>
                  <a:lnTo>
                    <a:pt x="14522" y="3304"/>
                  </a:lnTo>
                  <a:lnTo>
                    <a:pt x="13457" y="0"/>
                  </a:lnTo>
                  <a:close/>
                </a:path>
                <a:path w="1529715" h="1994535">
                  <a:moveTo>
                    <a:pt x="1159442" y="922642"/>
                  </a:moveTo>
                  <a:lnTo>
                    <a:pt x="1141920" y="922642"/>
                  </a:lnTo>
                  <a:lnTo>
                    <a:pt x="1146740" y="927738"/>
                  </a:lnTo>
                  <a:lnTo>
                    <a:pt x="1151524" y="932891"/>
                  </a:lnTo>
                  <a:lnTo>
                    <a:pt x="1184503" y="979705"/>
                  </a:lnTo>
                  <a:lnTo>
                    <a:pt x="1205413" y="1019265"/>
                  </a:lnTo>
                  <a:lnTo>
                    <a:pt x="1223709" y="1061678"/>
                  </a:lnTo>
                  <a:lnTo>
                    <a:pt x="1239376" y="1106578"/>
                  </a:lnTo>
                  <a:lnTo>
                    <a:pt x="1252397" y="1153597"/>
                  </a:lnTo>
                  <a:lnTo>
                    <a:pt x="1262757" y="1202380"/>
                  </a:lnTo>
                  <a:lnTo>
                    <a:pt x="1270435" y="1252518"/>
                  </a:lnTo>
                  <a:lnTo>
                    <a:pt x="1275421" y="1303685"/>
                  </a:lnTo>
                  <a:lnTo>
                    <a:pt x="1277697" y="1355499"/>
                  </a:lnTo>
                  <a:lnTo>
                    <a:pt x="1277245" y="1407592"/>
                  </a:lnTo>
                  <a:lnTo>
                    <a:pt x="1274051" y="1459597"/>
                  </a:lnTo>
                  <a:lnTo>
                    <a:pt x="1268097" y="1511146"/>
                  </a:lnTo>
                  <a:lnTo>
                    <a:pt x="1259368" y="1561870"/>
                  </a:lnTo>
                  <a:lnTo>
                    <a:pt x="1247848" y="1611403"/>
                  </a:lnTo>
                  <a:lnTo>
                    <a:pt x="1233520" y="1659376"/>
                  </a:lnTo>
                  <a:lnTo>
                    <a:pt x="1216369" y="1705421"/>
                  </a:lnTo>
                  <a:lnTo>
                    <a:pt x="1196378" y="1749170"/>
                  </a:lnTo>
                  <a:lnTo>
                    <a:pt x="1176998" y="1784488"/>
                  </a:lnTo>
                  <a:lnTo>
                    <a:pt x="1153715" y="1820157"/>
                  </a:lnTo>
                  <a:lnTo>
                    <a:pt x="1126243" y="1855009"/>
                  </a:lnTo>
                  <a:lnTo>
                    <a:pt x="1094297" y="1887872"/>
                  </a:lnTo>
                  <a:lnTo>
                    <a:pt x="1057594" y="1917578"/>
                  </a:lnTo>
                  <a:lnTo>
                    <a:pt x="1015848" y="1942955"/>
                  </a:lnTo>
                  <a:lnTo>
                    <a:pt x="968777" y="1962833"/>
                  </a:lnTo>
                  <a:lnTo>
                    <a:pt x="916094" y="1976043"/>
                  </a:lnTo>
                  <a:lnTo>
                    <a:pt x="857516" y="1981415"/>
                  </a:lnTo>
                  <a:lnTo>
                    <a:pt x="947352" y="1981415"/>
                  </a:lnTo>
                  <a:lnTo>
                    <a:pt x="1021006" y="1954810"/>
                  </a:lnTo>
                  <a:lnTo>
                    <a:pt x="1064262" y="1928667"/>
                  </a:lnTo>
                  <a:lnTo>
                    <a:pt x="1102270" y="1898041"/>
                  </a:lnTo>
                  <a:lnTo>
                    <a:pt x="1135330" y="1864143"/>
                  </a:lnTo>
                  <a:lnTo>
                    <a:pt x="1163739" y="1828185"/>
                  </a:lnTo>
                  <a:lnTo>
                    <a:pt x="1187794" y="1791378"/>
                  </a:lnTo>
                  <a:lnTo>
                    <a:pt x="1207795" y="1754936"/>
                  </a:lnTo>
                  <a:lnTo>
                    <a:pt x="1227044" y="1713036"/>
                  </a:lnTo>
                  <a:lnTo>
                    <a:pt x="1243715" y="1669031"/>
                  </a:lnTo>
                  <a:lnTo>
                    <a:pt x="1257822" y="1623236"/>
                  </a:lnTo>
                  <a:lnTo>
                    <a:pt x="1269379" y="1575967"/>
                  </a:lnTo>
                  <a:lnTo>
                    <a:pt x="1278399" y="1527536"/>
                  </a:lnTo>
                  <a:lnTo>
                    <a:pt x="1284895" y="1478260"/>
                  </a:lnTo>
                  <a:lnTo>
                    <a:pt x="1288882" y="1428451"/>
                  </a:lnTo>
                  <a:lnTo>
                    <a:pt x="1290373" y="1378426"/>
                  </a:lnTo>
                  <a:lnTo>
                    <a:pt x="1289381" y="1328497"/>
                  </a:lnTo>
                  <a:lnTo>
                    <a:pt x="1285921" y="1278980"/>
                  </a:lnTo>
                  <a:lnTo>
                    <a:pt x="1280005" y="1230190"/>
                  </a:lnTo>
                  <a:lnTo>
                    <a:pt x="1271648" y="1182440"/>
                  </a:lnTo>
                  <a:lnTo>
                    <a:pt x="1260862" y="1136045"/>
                  </a:lnTo>
                  <a:lnTo>
                    <a:pt x="1247662" y="1091320"/>
                  </a:lnTo>
                  <a:lnTo>
                    <a:pt x="1232062" y="1048579"/>
                  </a:lnTo>
                  <a:lnTo>
                    <a:pt x="1214074" y="1008136"/>
                  </a:lnTo>
                  <a:lnTo>
                    <a:pt x="1193712" y="970307"/>
                  </a:lnTo>
                  <a:lnTo>
                    <a:pt x="1170990" y="935405"/>
                  </a:lnTo>
                  <a:lnTo>
                    <a:pt x="1160602" y="923874"/>
                  </a:lnTo>
                  <a:lnTo>
                    <a:pt x="1159442" y="922642"/>
                  </a:lnTo>
                  <a:close/>
                </a:path>
                <a:path w="1529715" h="1994535">
                  <a:moveTo>
                    <a:pt x="1529346" y="846136"/>
                  </a:moveTo>
                  <a:lnTo>
                    <a:pt x="1503061" y="849107"/>
                  </a:lnTo>
                  <a:lnTo>
                    <a:pt x="1445920" y="857745"/>
                  </a:lnTo>
                  <a:lnTo>
                    <a:pt x="1390869" y="861262"/>
                  </a:lnTo>
                  <a:lnTo>
                    <a:pt x="1337828" y="866769"/>
                  </a:lnTo>
                  <a:lnTo>
                    <a:pt x="1286813" y="874261"/>
                  </a:lnTo>
                  <a:lnTo>
                    <a:pt x="1237836" y="883735"/>
                  </a:lnTo>
                  <a:lnTo>
                    <a:pt x="1190914" y="895185"/>
                  </a:lnTo>
                  <a:lnTo>
                    <a:pt x="1146060" y="908608"/>
                  </a:lnTo>
                  <a:lnTo>
                    <a:pt x="1188699" y="908608"/>
                  </a:lnTo>
                  <a:lnTo>
                    <a:pt x="1198827" y="905685"/>
                  </a:lnTo>
                  <a:lnTo>
                    <a:pt x="1244376" y="894968"/>
                  </a:lnTo>
                  <a:lnTo>
                    <a:pt x="1291955" y="886096"/>
                  </a:lnTo>
                  <a:lnTo>
                    <a:pt x="1341563" y="879064"/>
                  </a:lnTo>
                  <a:lnTo>
                    <a:pt x="1393202" y="873869"/>
                  </a:lnTo>
                  <a:lnTo>
                    <a:pt x="1446872" y="870508"/>
                  </a:lnTo>
                  <a:lnTo>
                    <a:pt x="1447660" y="870432"/>
                  </a:lnTo>
                  <a:lnTo>
                    <a:pt x="1512641" y="860780"/>
                  </a:lnTo>
                  <a:lnTo>
                    <a:pt x="1529346" y="859041"/>
                  </a:lnTo>
                  <a:lnTo>
                    <a:pt x="1529346" y="846136"/>
                  </a:lnTo>
                  <a:close/>
                </a:path>
              </a:pathLst>
            </a:custGeom>
            <a:solidFill>
              <a:srgbClr val="15747C"/>
            </a:solidFill>
          </p:spPr>
          <p:txBody>
            <a:bodyPr wrap="square" lIns="0" tIns="0" rIns="0" bIns="0" rtlCol="0"/>
            <a:lstStyle/>
            <a:p>
              <a:endParaRPr/>
            </a:p>
          </p:txBody>
        </p:sp>
      </p:grpSp>
      <p:sp>
        <p:nvSpPr>
          <p:cNvPr id="26" name="object 35">
            <a:extLst>
              <a:ext uri="{FF2B5EF4-FFF2-40B4-BE49-F238E27FC236}">
                <a16:creationId xmlns:a16="http://schemas.microsoft.com/office/drawing/2014/main" id="{C628B584-9E6D-E10B-447F-DC004BDCF625}"/>
              </a:ext>
            </a:extLst>
          </p:cNvPr>
          <p:cNvSpPr txBox="1">
            <a:spLocks/>
          </p:cNvSpPr>
          <p:nvPr/>
        </p:nvSpPr>
        <p:spPr>
          <a:xfrm>
            <a:off x="2209800" y="269410"/>
            <a:ext cx="7482741" cy="594393"/>
          </a:xfrm>
          <a:prstGeom prst="rect">
            <a:avLst/>
          </a:prstGeom>
        </p:spPr>
        <p:txBody>
          <a:bodyPr vert="horz" wrap="square" lIns="0" tIns="161925" rIns="0" bIns="0" rtlCol="0" anchor="t">
            <a:spAutoFit/>
          </a:bodyPr>
          <a:lstStyle>
            <a:lvl1pPr>
              <a:defRPr sz="1800" b="0" i="0">
                <a:solidFill>
                  <a:srgbClr val="04050B"/>
                </a:solidFill>
                <a:latin typeface="Calibri"/>
                <a:ea typeface="+mj-ea"/>
                <a:cs typeface="Calibri"/>
              </a:defRPr>
            </a:lvl1pPr>
          </a:lstStyle>
          <a:p>
            <a:pPr algn="ctr">
              <a:spcBef>
                <a:spcPts val="1275"/>
              </a:spcBef>
              <a:tabLst>
                <a:tab pos="1569085" algn="l"/>
                <a:tab pos="3059430" algn="l"/>
              </a:tabLst>
            </a:pPr>
            <a:r>
              <a:rPr lang="es-EC" sz="2800" kern="0" spc="10" dirty="0">
                <a:solidFill>
                  <a:srgbClr val="15747C"/>
                </a:solidFill>
              </a:rPr>
              <a:t>PROTOTIPO PROGRAMA DE RECICLAJE</a:t>
            </a:r>
            <a:endParaRPr lang="en-US" kern="0" dirty="0"/>
          </a:p>
        </p:txBody>
      </p:sp>
      <p:graphicFrame>
        <p:nvGraphicFramePr>
          <p:cNvPr id="27" name="Tabla 26">
            <a:extLst>
              <a:ext uri="{FF2B5EF4-FFF2-40B4-BE49-F238E27FC236}">
                <a16:creationId xmlns:a16="http://schemas.microsoft.com/office/drawing/2014/main" id="{E0A70FB1-C7E0-7827-320A-1AFA284579D6}"/>
              </a:ext>
            </a:extLst>
          </p:cNvPr>
          <p:cNvGraphicFramePr>
            <a:graphicFrameLocks noGrp="1"/>
          </p:cNvGraphicFramePr>
          <p:nvPr>
            <p:extLst>
              <p:ext uri="{D42A27DB-BD31-4B8C-83A1-F6EECF244321}">
                <p14:modId xmlns:p14="http://schemas.microsoft.com/office/powerpoint/2010/main" val="353965424"/>
              </p:ext>
            </p:extLst>
          </p:nvPr>
        </p:nvGraphicFramePr>
        <p:xfrm>
          <a:off x="810541" y="1475641"/>
          <a:ext cx="10662496" cy="4998012"/>
        </p:xfrm>
        <a:graphic>
          <a:graphicData uri="http://schemas.openxmlformats.org/drawingml/2006/table">
            <a:tbl>
              <a:tblPr>
                <a:tableStyleId>{7DF18680-E054-41AD-8BC1-D1AEF772440D}</a:tableStyleId>
              </a:tblPr>
              <a:tblGrid>
                <a:gridCol w="2237459">
                  <a:extLst>
                    <a:ext uri="{9D8B030D-6E8A-4147-A177-3AD203B41FA5}">
                      <a16:colId xmlns:a16="http://schemas.microsoft.com/office/drawing/2014/main" val="3920954424"/>
                    </a:ext>
                  </a:extLst>
                </a:gridCol>
                <a:gridCol w="8425037">
                  <a:extLst>
                    <a:ext uri="{9D8B030D-6E8A-4147-A177-3AD203B41FA5}">
                      <a16:colId xmlns:a16="http://schemas.microsoft.com/office/drawing/2014/main" val="899748644"/>
                    </a:ext>
                  </a:extLst>
                </a:gridCol>
              </a:tblGrid>
              <a:tr h="311405">
                <a:tc>
                  <a:txBody>
                    <a:bodyPr/>
                    <a:lstStyle/>
                    <a:p>
                      <a:pPr algn="ctr"/>
                      <a:r>
                        <a:rPr lang="es-EC" sz="1200" b="1" dirty="0">
                          <a:solidFill>
                            <a:schemeClr val="bg1"/>
                          </a:solidFill>
                        </a:rPr>
                        <a:t>Componente</a:t>
                      </a:r>
                      <a:endParaRPr lang="es-EC" sz="1200" b="1" dirty="0">
                        <a:solidFill>
                          <a:schemeClr val="bg1"/>
                        </a:solidFill>
                        <a:latin typeface="+mn-lt"/>
                      </a:endParaRPr>
                    </a:p>
                  </a:txBody>
                  <a:tcPr anchor="ctr">
                    <a:solidFill>
                      <a:schemeClr val="accent5">
                        <a:lumMod val="75000"/>
                      </a:schemeClr>
                    </a:solidFill>
                  </a:tcPr>
                </a:tc>
                <a:tc>
                  <a:txBody>
                    <a:bodyPr/>
                    <a:lstStyle/>
                    <a:p>
                      <a:pPr algn="ctr"/>
                      <a:r>
                        <a:rPr lang="es-EC" sz="1200" b="1" dirty="0">
                          <a:solidFill>
                            <a:schemeClr val="bg1"/>
                          </a:solidFill>
                        </a:rPr>
                        <a:t>Descripción</a:t>
                      </a:r>
                      <a:endParaRPr lang="es-EC" sz="1200" b="1" dirty="0">
                        <a:solidFill>
                          <a:schemeClr val="bg1"/>
                        </a:solidFill>
                        <a:latin typeface="+mn-lt"/>
                      </a:endParaRPr>
                    </a:p>
                  </a:txBody>
                  <a:tcPr anchor="ctr">
                    <a:solidFill>
                      <a:schemeClr val="accent5">
                        <a:lumMod val="75000"/>
                      </a:schemeClr>
                    </a:solidFill>
                  </a:tcPr>
                </a:tc>
                <a:extLst>
                  <a:ext uri="{0D108BD9-81ED-4DB2-BD59-A6C34878D82A}">
                    <a16:rowId xmlns:a16="http://schemas.microsoft.com/office/drawing/2014/main" val="2526491477"/>
                  </a:ext>
                </a:extLst>
              </a:tr>
              <a:tr h="658262">
                <a:tc>
                  <a:txBody>
                    <a:bodyPr/>
                    <a:lstStyle/>
                    <a:p>
                      <a:pPr algn="l" fontAlgn="t"/>
                      <a:r>
                        <a:rPr lang="es-EC" sz="1200" u="none" strike="noStrike" dirty="0">
                          <a:effectLst/>
                        </a:rPr>
                        <a:t>Campaña de sensibilización</a:t>
                      </a:r>
                      <a:endParaRPr lang="es-EC" sz="1200" b="0" i="0" u="none" strike="noStrike" dirty="0">
                        <a:solidFill>
                          <a:srgbClr val="000000"/>
                        </a:solidFill>
                        <a:effectLst/>
                        <a:latin typeface="+mn-lt"/>
                      </a:endParaRPr>
                    </a:p>
                  </a:txBody>
                  <a:tcPr marL="5515" marR="5515" marT="5515" marB="0" anchor="ctr"/>
                </a:tc>
                <a:tc>
                  <a:txBody>
                    <a:bodyPr/>
                    <a:lstStyle/>
                    <a:p>
                      <a:pPr algn="l" fontAlgn="t"/>
                      <a:r>
                        <a:rPr lang="es-EC" sz="1200" b="0" u="none" strike="noStrike" dirty="0">
                          <a:solidFill>
                            <a:srgbClr val="000000"/>
                          </a:solidFill>
                          <a:effectLst/>
                        </a:rPr>
                        <a:t>Se realizará una campaña de sensibilización a los ciudadanos, alrededor de los puntos de recolección que se colocarán en el centro histórico. La campaña podrá ser diseñada, financiada y ejecutada por una fundación o por el Patronato (en el caso que disponga recursos).</a:t>
                      </a:r>
                      <a:endParaRPr lang="es-EC" sz="1200" b="0" i="0" u="none" strike="noStrike" dirty="0">
                        <a:solidFill>
                          <a:srgbClr val="000000"/>
                        </a:solidFill>
                        <a:effectLst/>
                        <a:latin typeface="+mn-lt"/>
                      </a:endParaRPr>
                    </a:p>
                  </a:txBody>
                  <a:tcPr marL="5515" marR="5515" marT="5515" marB="0" anchor="ctr"/>
                </a:tc>
                <a:extLst>
                  <a:ext uri="{0D108BD9-81ED-4DB2-BD59-A6C34878D82A}">
                    <a16:rowId xmlns:a16="http://schemas.microsoft.com/office/drawing/2014/main" val="2613478239"/>
                  </a:ext>
                </a:extLst>
              </a:tr>
              <a:tr h="658262">
                <a:tc>
                  <a:txBody>
                    <a:bodyPr/>
                    <a:lstStyle/>
                    <a:p>
                      <a:pPr algn="l" fontAlgn="t"/>
                      <a:r>
                        <a:rPr lang="es-EC" sz="1200" u="none" strike="noStrike" dirty="0">
                          <a:effectLst/>
                        </a:rPr>
                        <a:t>Apertura de puntos de recolección limpios</a:t>
                      </a:r>
                      <a:endParaRPr lang="es-EC" sz="1200" b="0" i="0" u="none" strike="noStrike" dirty="0">
                        <a:solidFill>
                          <a:srgbClr val="000000"/>
                        </a:solidFill>
                        <a:effectLst/>
                        <a:latin typeface="+mn-lt"/>
                      </a:endParaRPr>
                    </a:p>
                  </a:txBody>
                  <a:tcPr marL="5515" marR="5515" marT="5515" marB="0" anchor="ctr"/>
                </a:tc>
                <a:tc>
                  <a:txBody>
                    <a:bodyPr/>
                    <a:lstStyle/>
                    <a:p>
                      <a:pPr algn="l" fontAlgn="t"/>
                      <a:r>
                        <a:rPr lang="es-EC" sz="1200" b="0" u="none" strike="noStrike" dirty="0">
                          <a:solidFill>
                            <a:srgbClr val="000000"/>
                          </a:solidFill>
                          <a:effectLst/>
                        </a:rPr>
                        <a:t>Se realizarán alianzas con instituciones ubicadas en el centro histórico para que coloquen contenedores y separen la basura al interior de las instituciones. La asociación de recicladores podrá capacitar en las instituciones que lo deseen y se coordinará la entrega directa del material. </a:t>
                      </a:r>
                      <a:endParaRPr lang="es-EC" sz="1200" b="0" i="0" u="none" strike="noStrike" dirty="0">
                        <a:solidFill>
                          <a:srgbClr val="000000"/>
                        </a:solidFill>
                        <a:effectLst/>
                        <a:latin typeface="+mn-lt"/>
                      </a:endParaRPr>
                    </a:p>
                  </a:txBody>
                  <a:tcPr marL="5515" marR="5515" marT="5515" marB="0" anchor="ctr"/>
                </a:tc>
                <a:extLst>
                  <a:ext uri="{0D108BD9-81ED-4DB2-BD59-A6C34878D82A}">
                    <a16:rowId xmlns:a16="http://schemas.microsoft.com/office/drawing/2014/main" val="2652709720"/>
                  </a:ext>
                </a:extLst>
              </a:tr>
              <a:tr h="658262">
                <a:tc>
                  <a:txBody>
                    <a:bodyPr/>
                    <a:lstStyle/>
                    <a:p>
                      <a:pPr algn="l" fontAlgn="t"/>
                      <a:r>
                        <a:rPr lang="es-EC" sz="1200" b="0" u="none" strike="noStrike" dirty="0">
                          <a:solidFill>
                            <a:srgbClr val="000000"/>
                          </a:solidFill>
                          <a:effectLst/>
                        </a:rPr>
                        <a:t>Colocación de contenedores</a:t>
                      </a:r>
                      <a:endParaRPr lang="es-EC" sz="1200" b="0" i="0" u="none" strike="noStrike" dirty="0">
                        <a:solidFill>
                          <a:srgbClr val="000000"/>
                        </a:solidFill>
                        <a:effectLst/>
                        <a:latin typeface="+mn-lt"/>
                      </a:endParaRPr>
                    </a:p>
                  </a:txBody>
                  <a:tcPr marL="5515" marR="5515" marT="5515" marB="0" anchor="ctr"/>
                </a:tc>
                <a:tc>
                  <a:txBody>
                    <a:bodyPr/>
                    <a:lstStyle/>
                    <a:p>
                      <a:pPr algn="l" fontAlgn="t"/>
                      <a:r>
                        <a:rPr lang="es-EC" sz="1200" b="0" u="none" strike="noStrike" dirty="0">
                          <a:solidFill>
                            <a:srgbClr val="000000"/>
                          </a:solidFill>
                          <a:effectLst/>
                        </a:rPr>
                        <a:t>Se realizarán alianzas con negocios ubicados en el centro histórico para colocar contenedores en donde la ciudadanía deposite el material separado. Los negocios deberán financiar los contenedores. Se deberá solicitar los permisos a las instituciones públicas pertinentes. </a:t>
                      </a:r>
                      <a:endParaRPr lang="es-EC" sz="1200" b="0" i="0" u="none" strike="noStrike" dirty="0">
                        <a:solidFill>
                          <a:srgbClr val="000000"/>
                        </a:solidFill>
                        <a:effectLst/>
                        <a:latin typeface="+mn-lt"/>
                      </a:endParaRPr>
                    </a:p>
                  </a:txBody>
                  <a:tcPr marL="5515" marR="5515" marT="5515" marB="0" anchor="ctr"/>
                </a:tc>
                <a:extLst>
                  <a:ext uri="{0D108BD9-81ED-4DB2-BD59-A6C34878D82A}">
                    <a16:rowId xmlns:a16="http://schemas.microsoft.com/office/drawing/2014/main" val="140289949"/>
                  </a:ext>
                </a:extLst>
              </a:tr>
              <a:tr h="658262">
                <a:tc>
                  <a:txBody>
                    <a:bodyPr/>
                    <a:lstStyle/>
                    <a:p>
                      <a:pPr algn="l" fontAlgn="t"/>
                      <a:r>
                        <a:rPr lang="es-EC" sz="1200" u="none" strike="noStrike" dirty="0">
                          <a:effectLst/>
                        </a:rPr>
                        <a:t>Registro de gestores en la aplicación Reciveci. </a:t>
                      </a:r>
                      <a:endParaRPr lang="es-EC" sz="1200" b="0" i="0" u="none" strike="noStrike" dirty="0">
                        <a:solidFill>
                          <a:srgbClr val="000000"/>
                        </a:solidFill>
                        <a:effectLst/>
                        <a:latin typeface="+mn-lt"/>
                      </a:endParaRPr>
                    </a:p>
                  </a:txBody>
                  <a:tcPr marL="5515" marR="5515" marT="5515" marB="0" anchor="ctr"/>
                </a:tc>
                <a:tc>
                  <a:txBody>
                    <a:bodyPr/>
                    <a:lstStyle/>
                    <a:p>
                      <a:pPr algn="l" fontAlgn="t"/>
                      <a:r>
                        <a:rPr lang="es-EC" sz="1200" b="0" u="none" strike="noStrike" dirty="0">
                          <a:solidFill>
                            <a:srgbClr val="000000"/>
                          </a:solidFill>
                          <a:effectLst/>
                        </a:rPr>
                        <a:t>Se apoyará a la asociación en el registro en la aplicación Reciveci, para que coordinen con los ciudadanos la entrega directa del material separado. </a:t>
                      </a:r>
                      <a:endParaRPr lang="es-EC" sz="1200" b="0" i="0" u="none" strike="noStrike" dirty="0">
                        <a:solidFill>
                          <a:srgbClr val="000000"/>
                        </a:solidFill>
                        <a:effectLst/>
                        <a:latin typeface="+mn-lt"/>
                      </a:endParaRPr>
                    </a:p>
                  </a:txBody>
                  <a:tcPr marL="5515" marR="5515" marT="5515" marB="0" anchor="ctr"/>
                </a:tc>
                <a:extLst>
                  <a:ext uri="{0D108BD9-81ED-4DB2-BD59-A6C34878D82A}">
                    <a16:rowId xmlns:a16="http://schemas.microsoft.com/office/drawing/2014/main" val="2325934912"/>
                  </a:ext>
                </a:extLst>
              </a:tr>
              <a:tr h="658262">
                <a:tc>
                  <a:txBody>
                    <a:bodyPr/>
                    <a:lstStyle/>
                    <a:p>
                      <a:pPr algn="l" fontAlgn="t"/>
                      <a:r>
                        <a:rPr lang="es-EC" sz="1200" u="none" strike="noStrike" dirty="0">
                          <a:effectLst/>
                        </a:rPr>
                        <a:t>Certificación de los habitantes de calle como gestores ambientales.</a:t>
                      </a:r>
                      <a:endParaRPr lang="es-EC" sz="1200" b="0" i="0" u="none" strike="noStrike" dirty="0">
                        <a:solidFill>
                          <a:srgbClr val="000000"/>
                        </a:solidFill>
                        <a:effectLst/>
                        <a:latin typeface="+mn-lt"/>
                      </a:endParaRPr>
                    </a:p>
                  </a:txBody>
                  <a:tcPr marL="5515" marR="5515" marT="5515" marB="0" anchor="ctr"/>
                </a:tc>
                <a:tc>
                  <a:txBody>
                    <a:bodyPr/>
                    <a:lstStyle/>
                    <a:p>
                      <a:pPr algn="l" fontAlgn="t"/>
                      <a:r>
                        <a:rPr lang="es-EC" sz="1200" b="0" u="none" strike="noStrike" dirty="0">
                          <a:solidFill>
                            <a:srgbClr val="000000"/>
                          </a:solidFill>
                          <a:effectLst/>
                        </a:rPr>
                        <a:t>Se apoyará a que los habitantes de calle se certifiquen como gestores ambientales a través de la Secretaría del Ambiente. </a:t>
                      </a:r>
                      <a:endParaRPr lang="es-EC" sz="1200" b="0" i="0" u="none" strike="noStrike" dirty="0">
                        <a:solidFill>
                          <a:srgbClr val="000000"/>
                        </a:solidFill>
                        <a:effectLst/>
                        <a:latin typeface="+mn-lt"/>
                      </a:endParaRPr>
                    </a:p>
                  </a:txBody>
                  <a:tcPr marL="5515" marR="5515" marT="5515" marB="0" anchor="ctr"/>
                </a:tc>
                <a:extLst>
                  <a:ext uri="{0D108BD9-81ED-4DB2-BD59-A6C34878D82A}">
                    <a16:rowId xmlns:a16="http://schemas.microsoft.com/office/drawing/2014/main" val="328215741"/>
                  </a:ext>
                </a:extLst>
              </a:tr>
              <a:tr h="658262">
                <a:tc>
                  <a:txBody>
                    <a:bodyPr/>
                    <a:lstStyle/>
                    <a:p>
                      <a:pPr algn="l" fontAlgn="t"/>
                      <a:r>
                        <a:rPr lang="es-EC" sz="1200" u="none" strike="noStrike" dirty="0">
                          <a:effectLst/>
                        </a:rPr>
                        <a:t>Asociación de los habitantes de calle</a:t>
                      </a:r>
                      <a:endParaRPr lang="es-EC" sz="1200" b="0" i="0" u="none" strike="noStrike" dirty="0">
                        <a:solidFill>
                          <a:srgbClr val="000000"/>
                        </a:solidFill>
                        <a:effectLst/>
                        <a:latin typeface="+mn-lt"/>
                      </a:endParaRPr>
                    </a:p>
                  </a:txBody>
                  <a:tcPr marL="5515" marR="5515" marT="5515" marB="0" anchor="ctr"/>
                </a:tc>
                <a:tc>
                  <a:txBody>
                    <a:bodyPr/>
                    <a:lstStyle/>
                    <a:p>
                      <a:pPr algn="l" fontAlgn="t"/>
                      <a:r>
                        <a:rPr lang="es-EC" sz="1200" b="0" u="none" strike="noStrike" dirty="0">
                          <a:solidFill>
                            <a:srgbClr val="000000"/>
                          </a:solidFill>
                          <a:effectLst/>
                        </a:rPr>
                        <a:t>Se apoyará en la obtención de los documentos requeridos para que los habitantes de calle se asocien a la Asociación de recicladores Buena Esperanza: CI, Papeleta de Votación, CV, Récord Policial. La asociación trabaja de manera conjunta con el CEGAM para recoger, acopiar y vender el material. La asociación distribuye de manera equitativa los ingresos y mantienen una jornada de trabajo de 8h00 a 17h00 de lunes a viernes. </a:t>
                      </a:r>
                      <a:endParaRPr lang="es-EC" sz="1200" b="0" i="0" u="none" strike="noStrike" dirty="0">
                        <a:solidFill>
                          <a:srgbClr val="000000"/>
                        </a:solidFill>
                        <a:effectLst/>
                        <a:latin typeface="+mn-lt"/>
                      </a:endParaRPr>
                    </a:p>
                  </a:txBody>
                  <a:tcPr marL="5515" marR="5515" marT="5515" marB="0" anchor="ctr"/>
                </a:tc>
                <a:extLst>
                  <a:ext uri="{0D108BD9-81ED-4DB2-BD59-A6C34878D82A}">
                    <a16:rowId xmlns:a16="http://schemas.microsoft.com/office/drawing/2014/main" val="2958529008"/>
                  </a:ext>
                </a:extLst>
              </a:tr>
              <a:tr h="658262">
                <a:tc>
                  <a:txBody>
                    <a:bodyPr/>
                    <a:lstStyle/>
                    <a:p>
                      <a:pPr algn="l" fontAlgn="t"/>
                      <a:r>
                        <a:rPr lang="es-EC" sz="1200" b="0" u="none" strike="noStrike" dirty="0">
                          <a:solidFill>
                            <a:srgbClr val="000000"/>
                          </a:solidFill>
                          <a:effectLst/>
                        </a:rPr>
                        <a:t>Servicios complementarios</a:t>
                      </a:r>
                      <a:endParaRPr lang="es-EC" sz="1200" b="0" i="0" u="none" strike="noStrike" dirty="0">
                        <a:solidFill>
                          <a:srgbClr val="000000"/>
                        </a:solidFill>
                        <a:effectLst/>
                        <a:latin typeface="+mn-lt"/>
                      </a:endParaRPr>
                    </a:p>
                  </a:txBody>
                  <a:tcPr marL="5515" marR="5515" marT="5515" marB="0" anchor="ctr"/>
                </a:tc>
                <a:tc>
                  <a:txBody>
                    <a:bodyPr/>
                    <a:lstStyle/>
                    <a:p>
                      <a:pPr algn="l" fontAlgn="t"/>
                      <a:r>
                        <a:rPr lang="es-EC" sz="1200" b="0" u="none" strike="noStrike" dirty="0">
                          <a:solidFill>
                            <a:srgbClr val="000000"/>
                          </a:solidFill>
                          <a:effectLst/>
                        </a:rPr>
                        <a:t>Se continuará otorgando los servicios de alojamiento, comida y aseo a los habitantes de calle, garantizando que puedan ingresar a las 18h00. Adicional, se requerirá de los habitantes de calle que acudan a la terapia psicológica otorgada por el Patronato de manera continua. </a:t>
                      </a:r>
                      <a:endParaRPr lang="es-EC" sz="1200" b="0" i="0" u="none" strike="noStrike" dirty="0">
                        <a:solidFill>
                          <a:srgbClr val="000000"/>
                        </a:solidFill>
                        <a:effectLst/>
                        <a:latin typeface="+mn-lt"/>
                      </a:endParaRPr>
                    </a:p>
                  </a:txBody>
                  <a:tcPr marL="5515" marR="5515" marT="5515" marB="0" anchor="ctr"/>
                </a:tc>
                <a:extLst>
                  <a:ext uri="{0D108BD9-81ED-4DB2-BD59-A6C34878D82A}">
                    <a16:rowId xmlns:a16="http://schemas.microsoft.com/office/drawing/2014/main" val="1928878314"/>
                  </a:ext>
                </a:extLst>
              </a:tr>
            </a:tbl>
          </a:graphicData>
        </a:graphic>
      </p:graphicFrame>
      <p:sp>
        <p:nvSpPr>
          <p:cNvPr id="38" name="object 15">
            <a:extLst>
              <a:ext uri="{FF2B5EF4-FFF2-40B4-BE49-F238E27FC236}">
                <a16:creationId xmlns:a16="http://schemas.microsoft.com/office/drawing/2014/main" id="{17AC0FFD-0288-857B-D052-06C4F130B9B9}"/>
              </a:ext>
            </a:extLst>
          </p:cNvPr>
          <p:cNvSpPr txBox="1"/>
          <p:nvPr/>
        </p:nvSpPr>
        <p:spPr>
          <a:xfrm>
            <a:off x="810541" y="1099232"/>
            <a:ext cx="8286554" cy="288541"/>
          </a:xfrm>
          <a:prstGeom prst="rect">
            <a:avLst/>
          </a:prstGeom>
        </p:spPr>
        <p:txBody>
          <a:bodyPr vert="horz" wrap="square" lIns="0" tIns="11430" rIns="0" bIns="0" rtlCol="0">
            <a:spAutoFit/>
          </a:bodyPr>
          <a:lstStyle/>
          <a:p>
            <a:pPr marL="12700">
              <a:lnSpc>
                <a:spcPct val="100000"/>
              </a:lnSpc>
              <a:spcBef>
                <a:spcPts val="90"/>
              </a:spcBef>
            </a:pPr>
            <a:r>
              <a:rPr lang="es-EC" spc="-15" dirty="0">
                <a:solidFill>
                  <a:srgbClr val="04050B"/>
                </a:solidFill>
                <a:latin typeface="Calibri"/>
                <a:cs typeface="Calibri"/>
              </a:rPr>
              <a:t>A continuación se describen los componentes del prototipo del programa de reciclaje:</a:t>
            </a:r>
            <a:endParaRPr sz="1800" dirty="0">
              <a:latin typeface="Calibri"/>
              <a:cs typeface="Calibri"/>
            </a:endParaRPr>
          </a:p>
        </p:txBody>
      </p:sp>
    </p:spTree>
    <p:extLst>
      <p:ext uri="{BB962C8B-B14F-4D97-AF65-F5344CB8AC3E}">
        <p14:creationId xmlns:p14="http://schemas.microsoft.com/office/powerpoint/2010/main" val="20558350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369030"/>
            <a:ext cx="1632585" cy="1489075"/>
            <a:chOff x="0" y="5369030"/>
            <a:chExt cx="1632585" cy="1489075"/>
          </a:xfrm>
        </p:grpSpPr>
        <p:sp>
          <p:nvSpPr>
            <p:cNvPr id="3" name="object 3"/>
            <p:cNvSpPr/>
            <p:nvPr/>
          </p:nvSpPr>
          <p:spPr>
            <a:xfrm>
              <a:off x="0" y="5369030"/>
              <a:ext cx="1632585" cy="1489075"/>
            </a:xfrm>
            <a:custGeom>
              <a:avLst/>
              <a:gdLst/>
              <a:ahLst/>
              <a:cxnLst/>
              <a:rect l="l" t="t" r="r" b="b"/>
              <a:pathLst>
                <a:path w="1632585" h="1489075">
                  <a:moveTo>
                    <a:pt x="167951" y="0"/>
                  </a:moveTo>
                  <a:lnTo>
                    <a:pt x="123439" y="3662"/>
                  </a:lnTo>
                  <a:lnTo>
                    <a:pt x="78973" y="11420"/>
                  </a:lnTo>
                  <a:lnTo>
                    <a:pt x="34801" y="22978"/>
                  </a:lnTo>
                  <a:lnTo>
                    <a:pt x="0" y="34994"/>
                  </a:lnTo>
                  <a:lnTo>
                    <a:pt x="0" y="1488969"/>
                  </a:lnTo>
                  <a:lnTo>
                    <a:pt x="1632466" y="1488969"/>
                  </a:lnTo>
                  <a:lnTo>
                    <a:pt x="1610557" y="1475334"/>
                  </a:lnTo>
                  <a:lnTo>
                    <a:pt x="1586312" y="1459452"/>
                  </a:lnTo>
                  <a:lnTo>
                    <a:pt x="1539466" y="1426012"/>
                  </a:lnTo>
                  <a:lnTo>
                    <a:pt x="1494436" y="1389570"/>
                  </a:lnTo>
                  <a:lnTo>
                    <a:pt x="1450766" y="1349204"/>
                  </a:lnTo>
                  <a:lnTo>
                    <a:pt x="1408004" y="1303990"/>
                  </a:lnTo>
                  <a:lnTo>
                    <a:pt x="1365695" y="1253004"/>
                  </a:lnTo>
                  <a:lnTo>
                    <a:pt x="1323386" y="1195325"/>
                  </a:lnTo>
                  <a:lnTo>
                    <a:pt x="1302089" y="1163687"/>
                  </a:lnTo>
                  <a:lnTo>
                    <a:pt x="1280622" y="1130030"/>
                  </a:lnTo>
                  <a:lnTo>
                    <a:pt x="1258928" y="1094238"/>
                  </a:lnTo>
                  <a:lnTo>
                    <a:pt x="1236950" y="1056195"/>
                  </a:lnTo>
                  <a:lnTo>
                    <a:pt x="1214631" y="1015787"/>
                  </a:lnTo>
                  <a:lnTo>
                    <a:pt x="1191915" y="972898"/>
                  </a:lnTo>
                  <a:lnTo>
                    <a:pt x="1168745" y="927413"/>
                  </a:lnTo>
                  <a:lnTo>
                    <a:pt x="1145064" y="879216"/>
                  </a:lnTo>
                  <a:lnTo>
                    <a:pt x="1120816" y="828192"/>
                  </a:lnTo>
                  <a:lnTo>
                    <a:pt x="1095943" y="774225"/>
                  </a:lnTo>
                  <a:lnTo>
                    <a:pt x="1070390" y="717201"/>
                  </a:lnTo>
                  <a:lnTo>
                    <a:pt x="1044099" y="657004"/>
                  </a:lnTo>
                  <a:lnTo>
                    <a:pt x="1017013" y="593518"/>
                  </a:lnTo>
                  <a:lnTo>
                    <a:pt x="989542" y="551036"/>
                  </a:lnTo>
                  <a:lnTo>
                    <a:pt x="960280" y="510457"/>
                  </a:lnTo>
                  <a:lnTo>
                    <a:pt x="929339" y="471667"/>
                  </a:lnTo>
                  <a:lnTo>
                    <a:pt x="896831" y="434554"/>
                  </a:lnTo>
                  <a:lnTo>
                    <a:pt x="862868" y="399005"/>
                  </a:lnTo>
                  <a:lnTo>
                    <a:pt x="827561" y="364907"/>
                  </a:lnTo>
                  <a:lnTo>
                    <a:pt x="791023" y="332147"/>
                  </a:lnTo>
                  <a:lnTo>
                    <a:pt x="753366" y="300614"/>
                  </a:lnTo>
                  <a:lnTo>
                    <a:pt x="714701" y="270193"/>
                  </a:lnTo>
                  <a:lnTo>
                    <a:pt x="675141" y="240774"/>
                  </a:lnTo>
                  <a:lnTo>
                    <a:pt x="634798" y="212242"/>
                  </a:lnTo>
                  <a:lnTo>
                    <a:pt x="593783" y="184485"/>
                  </a:lnTo>
                  <a:lnTo>
                    <a:pt x="552209" y="157391"/>
                  </a:lnTo>
                  <a:lnTo>
                    <a:pt x="510188" y="130847"/>
                  </a:lnTo>
                  <a:lnTo>
                    <a:pt x="467831" y="104740"/>
                  </a:lnTo>
                  <a:lnTo>
                    <a:pt x="382559" y="53387"/>
                  </a:lnTo>
                  <a:lnTo>
                    <a:pt x="341523" y="32170"/>
                  </a:lnTo>
                  <a:lnTo>
                    <a:pt x="299296" y="16516"/>
                  </a:lnTo>
                  <a:lnTo>
                    <a:pt x="256127" y="6132"/>
                  </a:lnTo>
                  <a:lnTo>
                    <a:pt x="212263" y="725"/>
                  </a:lnTo>
                  <a:lnTo>
                    <a:pt x="167951" y="0"/>
                  </a:lnTo>
                  <a:close/>
                </a:path>
              </a:pathLst>
            </a:custGeom>
            <a:solidFill>
              <a:srgbClr val="4B2667"/>
            </a:solidFill>
          </p:spPr>
          <p:txBody>
            <a:bodyPr wrap="square" lIns="0" tIns="0" rIns="0" bIns="0" rtlCol="0"/>
            <a:lstStyle/>
            <a:p>
              <a:endParaRPr/>
            </a:p>
          </p:txBody>
        </p:sp>
        <p:sp>
          <p:nvSpPr>
            <p:cNvPr id="4" name="object 4"/>
            <p:cNvSpPr/>
            <p:nvPr/>
          </p:nvSpPr>
          <p:spPr>
            <a:xfrm>
              <a:off x="0" y="5687051"/>
              <a:ext cx="1476375" cy="1171575"/>
            </a:xfrm>
            <a:custGeom>
              <a:avLst/>
              <a:gdLst/>
              <a:ahLst/>
              <a:cxnLst/>
              <a:rect l="l" t="t" r="r" b="b"/>
              <a:pathLst>
                <a:path w="1476375" h="1171575">
                  <a:moveTo>
                    <a:pt x="0" y="399014"/>
                  </a:moveTo>
                  <a:lnTo>
                    <a:pt x="0" y="418677"/>
                  </a:lnTo>
                  <a:lnTo>
                    <a:pt x="43294" y="462765"/>
                  </a:lnTo>
                  <a:lnTo>
                    <a:pt x="77010" y="496743"/>
                  </a:lnTo>
                  <a:lnTo>
                    <a:pt x="111170" y="530466"/>
                  </a:lnTo>
                  <a:lnTo>
                    <a:pt x="145905" y="563716"/>
                  </a:lnTo>
                  <a:lnTo>
                    <a:pt x="181351" y="596274"/>
                  </a:lnTo>
                  <a:lnTo>
                    <a:pt x="217639" y="627924"/>
                  </a:lnTo>
                  <a:lnTo>
                    <a:pt x="254904" y="658446"/>
                  </a:lnTo>
                  <a:lnTo>
                    <a:pt x="293279" y="687624"/>
                  </a:lnTo>
                  <a:lnTo>
                    <a:pt x="332898" y="715239"/>
                  </a:lnTo>
                  <a:lnTo>
                    <a:pt x="373893" y="741074"/>
                  </a:lnTo>
                  <a:lnTo>
                    <a:pt x="416398" y="764911"/>
                  </a:lnTo>
                  <a:lnTo>
                    <a:pt x="460547" y="786532"/>
                  </a:lnTo>
                  <a:lnTo>
                    <a:pt x="463379" y="836861"/>
                  </a:lnTo>
                  <a:lnTo>
                    <a:pt x="468966" y="888559"/>
                  </a:lnTo>
                  <a:lnTo>
                    <a:pt x="477306" y="941612"/>
                  </a:lnTo>
                  <a:lnTo>
                    <a:pt x="488400" y="996002"/>
                  </a:lnTo>
                  <a:lnTo>
                    <a:pt x="502245" y="1051714"/>
                  </a:lnTo>
                  <a:lnTo>
                    <a:pt x="518840" y="1108731"/>
                  </a:lnTo>
                  <a:lnTo>
                    <a:pt x="531026" y="1169743"/>
                  </a:lnTo>
                  <a:lnTo>
                    <a:pt x="531313" y="1170947"/>
                  </a:lnTo>
                  <a:lnTo>
                    <a:pt x="545504" y="1170947"/>
                  </a:lnTo>
                  <a:lnTo>
                    <a:pt x="544242" y="1165648"/>
                  </a:lnTo>
                  <a:lnTo>
                    <a:pt x="532328" y="1105848"/>
                  </a:lnTo>
                  <a:lnTo>
                    <a:pt x="532124" y="1105023"/>
                  </a:lnTo>
                  <a:lnTo>
                    <a:pt x="515868" y="1049460"/>
                  </a:lnTo>
                  <a:lnTo>
                    <a:pt x="502215" y="995280"/>
                  </a:lnTo>
                  <a:lnTo>
                    <a:pt x="491167" y="942482"/>
                  </a:lnTo>
                  <a:lnTo>
                    <a:pt x="482727" y="891064"/>
                  </a:lnTo>
                  <a:lnTo>
                    <a:pt x="476897" y="841024"/>
                  </a:lnTo>
                  <a:lnTo>
                    <a:pt x="473679" y="792362"/>
                  </a:lnTo>
                  <a:lnTo>
                    <a:pt x="515767" y="792362"/>
                  </a:lnTo>
                  <a:lnTo>
                    <a:pt x="501200" y="788920"/>
                  </a:lnTo>
                  <a:lnTo>
                    <a:pt x="494137" y="786074"/>
                  </a:lnTo>
                  <a:lnTo>
                    <a:pt x="487120" y="783173"/>
                  </a:lnTo>
                  <a:lnTo>
                    <a:pt x="480149" y="780215"/>
                  </a:lnTo>
                  <a:lnTo>
                    <a:pt x="473222" y="777198"/>
                  </a:lnTo>
                  <a:lnTo>
                    <a:pt x="473269" y="771343"/>
                  </a:lnTo>
                  <a:lnTo>
                    <a:pt x="460230" y="771343"/>
                  </a:lnTo>
                  <a:lnTo>
                    <a:pt x="413897" y="748225"/>
                  </a:lnTo>
                  <a:lnTo>
                    <a:pt x="369510" y="722715"/>
                  </a:lnTo>
                  <a:lnTo>
                    <a:pt x="326840" y="695019"/>
                  </a:lnTo>
                  <a:lnTo>
                    <a:pt x="285657" y="665339"/>
                  </a:lnTo>
                  <a:lnTo>
                    <a:pt x="245732" y="633878"/>
                  </a:lnTo>
                  <a:lnTo>
                    <a:pt x="206834" y="600840"/>
                  </a:lnTo>
                  <a:lnTo>
                    <a:pt x="168735" y="566428"/>
                  </a:lnTo>
                  <a:lnTo>
                    <a:pt x="131205" y="530845"/>
                  </a:lnTo>
                  <a:lnTo>
                    <a:pt x="94013" y="494296"/>
                  </a:lnTo>
                  <a:lnTo>
                    <a:pt x="56932" y="456982"/>
                  </a:lnTo>
                  <a:lnTo>
                    <a:pt x="0" y="399014"/>
                  </a:lnTo>
                  <a:close/>
                </a:path>
                <a:path w="1476375" h="1171575">
                  <a:moveTo>
                    <a:pt x="515767" y="792362"/>
                  </a:moveTo>
                  <a:lnTo>
                    <a:pt x="473679" y="792362"/>
                  </a:lnTo>
                  <a:lnTo>
                    <a:pt x="481324" y="795664"/>
                  </a:lnTo>
                  <a:lnTo>
                    <a:pt x="538096" y="811723"/>
                  </a:lnTo>
                  <a:lnTo>
                    <a:pt x="581299" y="818385"/>
                  </a:lnTo>
                  <a:lnTo>
                    <a:pt x="626125" y="822021"/>
                  </a:lnTo>
                  <a:lnTo>
                    <a:pt x="672302" y="822718"/>
                  </a:lnTo>
                  <a:lnTo>
                    <a:pt x="719553" y="820563"/>
                  </a:lnTo>
                  <a:lnTo>
                    <a:pt x="767604" y="815640"/>
                  </a:lnTo>
                  <a:lnTo>
                    <a:pt x="808888" y="809179"/>
                  </a:lnTo>
                  <a:lnTo>
                    <a:pt x="673417" y="809179"/>
                  </a:lnTo>
                  <a:lnTo>
                    <a:pt x="628082" y="808534"/>
                  </a:lnTo>
                  <a:lnTo>
                    <a:pt x="584087" y="804999"/>
                  </a:lnTo>
                  <a:lnTo>
                    <a:pt x="541703" y="798489"/>
                  </a:lnTo>
                  <a:lnTo>
                    <a:pt x="515767" y="792362"/>
                  </a:lnTo>
                  <a:close/>
                </a:path>
                <a:path w="1476375" h="1171575">
                  <a:moveTo>
                    <a:pt x="1343227" y="13913"/>
                  </a:moveTo>
                  <a:lnTo>
                    <a:pt x="1234825" y="13913"/>
                  </a:lnTo>
                  <a:lnTo>
                    <a:pt x="1280448" y="14437"/>
                  </a:lnTo>
                  <a:lnTo>
                    <a:pt x="1325188" y="21997"/>
                  </a:lnTo>
                  <a:lnTo>
                    <a:pt x="1367732" y="38058"/>
                  </a:lnTo>
                  <a:lnTo>
                    <a:pt x="1406765" y="64089"/>
                  </a:lnTo>
                  <a:lnTo>
                    <a:pt x="1440975" y="101558"/>
                  </a:lnTo>
                  <a:lnTo>
                    <a:pt x="1455864" y="156841"/>
                  </a:lnTo>
                  <a:lnTo>
                    <a:pt x="1462472" y="209627"/>
                  </a:lnTo>
                  <a:lnTo>
                    <a:pt x="1461738" y="259811"/>
                  </a:lnTo>
                  <a:lnTo>
                    <a:pt x="1454601" y="307293"/>
                  </a:lnTo>
                  <a:lnTo>
                    <a:pt x="1442002" y="351969"/>
                  </a:lnTo>
                  <a:lnTo>
                    <a:pt x="1424878" y="393736"/>
                  </a:lnTo>
                  <a:lnTo>
                    <a:pt x="1404171" y="432493"/>
                  </a:lnTo>
                  <a:lnTo>
                    <a:pt x="1380819" y="468137"/>
                  </a:lnTo>
                  <a:lnTo>
                    <a:pt x="1355761" y="500565"/>
                  </a:lnTo>
                  <a:lnTo>
                    <a:pt x="1329938" y="529675"/>
                  </a:lnTo>
                  <a:lnTo>
                    <a:pt x="1297025" y="562211"/>
                  </a:lnTo>
                  <a:lnTo>
                    <a:pt x="1261387" y="593129"/>
                  </a:lnTo>
                  <a:lnTo>
                    <a:pt x="1223295" y="622342"/>
                  </a:lnTo>
                  <a:lnTo>
                    <a:pt x="1183020" y="649768"/>
                  </a:lnTo>
                  <a:lnTo>
                    <a:pt x="1140833" y="675320"/>
                  </a:lnTo>
                  <a:lnTo>
                    <a:pt x="1097004" y="698914"/>
                  </a:lnTo>
                  <a:lnTo>
                    <a:pt x="1051806" y="720466"/>
                  </a:lnTo>
                  <a:lnTo>
                    <a:pt x="1005509" y="739891"/>
                  </a:lnTo>
                  <a:lnTo>
                    <a:pt x="958384" y="757103"/>
                  </a:lnTo>
                  <a:lnTo>
                    <a:pt x="910701" y="772019"/>
                  </a:lnTo>
                  <a:lnTo>
                    <a:pt x="862733" y="784553"/>
                  </a:lnTo>
                  <a:lnTo>
                    <a:pt x="814749" y="794621"/>
                  </a:lnTo>
                  <a:lnTo>
                    <a:pt x="767021" y="802137"/>
                  </a:lnTo>
                  <a:lnTo>
                    <a:pt x="719820" y="807018"/>
                  </a:lnTo>
                  <a:lnTo>
                    <a:pt x="673417" y="809179"/>
                  </a:lnTo>
                  <a:lnTo>
                    <a:pt x="808888" y="809179"/>
                  </a:lnTo>
                  <a:lnTo>
                    <a:pt x="865006" y="797840"/>
                  </a:lnTo>
                  <a:lnTo>
                    <a:pt x="913807" y="785135"/>
                  </a:lnTo>
                  <a:lnTo>
                    <a:pt x="962307" y="770009"/>
                  </a:lnTo>
                  <a:lnTo>
                    <a:pt x="1010234" y="752547"/>
                  </a:lnTo>
                  <a:lnTo>
                    <a:pt x="1057310" y="732835"/>
                  </a:lnTo>
                  <a:lnTo>
                    <a:pt x="1103262" y="710961"/>
                  </a:lnTo>
                  <a:lnTo>
                    <a:pt x="1147814" y="687010"/>
                  </a:lnTo>
                  <a:lnTo>
                    <a:pt x="1190691" y="661069"/>
                  </a:lnTo>
                  <a:lnTo>
                    <a:pt x="1231620" y="633223"/>
                  </a:lnTo>
                  <a:lnTo>
                    <a:pt x="1270323" y="603560"/>
                  </a:lnTo>
                  <a:lnTo>
                    <a:pt x="1306528" y="572165"/>
                  </a:lnTo>
                  <a:lnTo>
                    <a:pt x="1339959" y="539124"/>
                  </a:lnTo>
                  <a:lnTo>
                    <a:pt x="1366601" y="509082"/>
                  </a:lnTo>
                  <a:lnTo>
                    <a:pt x="1392447" y="475595"/>
                  </a:lnTo>
                  <a:lnTo>
                    <a:pt x="1416522" y="438768"/>
                  </a:lnTo>
                  <a:lnTo>
                    <a:pt x="1437854" y="398704"/>
                  </a:lnTo>
                  <a:lnTo>
                    <a:pt x="1455467" y="355506"/>
                  </a:lnTo>
                  <a:lnTo>
                    <a:pt x="1468388" y="309277"/>
                  </a:lnTo>
                  <a:lnTo>
                    <a:pt x="1475643" y="260123"/>
                  </a:lnTo>
                  <a:lnTo>
                    <a:pt x="1476259" y="208145"/>
                  </a:lnTo>
                  <a:lnTo>
                    <a:pt x="1469260" y="153448"/>
                  </a:lnTo>
                  <a:lnTo>
                    <a:pt x="1453675" y="96135"/>
                  </a:lnTo>
                  <a:lnTo>
                    <a:pt x="1452773" y="94382"/>
                  </a:lnTo>
                  <a:lnTo>
                    <a:pt x="1416838" y="54517"/>
                  </a:lnTo>
                  <a:lnTo>
                    <a:pt x="1375970" y="26686"/>
                  </a:lnTo>
                  <a:lnTo>
                    <a:pt x="1343227" y="13913"/>
                  </a:lnTo>
                  <a:close/>
                </a:path>
                <a:path w="1476375" h="1171575">
                  <a:moveTo>
                    <a:pt x="1237372" y="0"/>
                  </a:moveTo>
                  <a:lnTo>
                    <a:pt x="1190376" y="4907"/>
                  </a:lnTo>
                  <a:lnTo>
                    <a:pt x="1145249" y="14151"/>
                  </a:lnTo>
                  <a:lnTo>
                    <a:pt x="1103351" y="26190"/>
                  </a:lnTo>
                  <a:lnTo>
                    <a:pt x="1066042" y="39486"/>
                  </a:lnTo>
                  <a:lnTo>
                    <a:pt x="1010635" y="63686"/>
                  </a:lnTo>
                  <a:lnTo>
                    <a:pt x="955538" y="86101"/>
                  </a:lnTo>
                  <a:lnTo>
                    <a:pt x="903278" y="110028"/>
                  </a:lnTo>
                  <a:lnTo>
                    <a:pt x="853869" y="135455"/>
                  </a:lnTo>
                  <a:lnTo>
                    <a:pt x="807325" y="162372"/>
                  </a:lnTo>
                  <a:lnTo>
                    <a:pt x="763661" y="190767"/>
                  </a:lnTo>
                  <a:lnTo>
                    <a:pt x="722890" y="220630"/>
                  </a:lnTo>
                  <a:lnTo>
                    <a:pt x="685026" y="251949"/>
                  </a:lnTo>
                  <a:lnTo>
                    <a:pt x="650084" y="284714"/>
                  </a:lnTo>
                  <a:lnTo>
                    <a:pt x="618078" y="318913"/>
                  </a:lnTo>
                  <a:lnTo>
                    <a:pt x="589021" y="354535"/>
                  </a:lnTo>
                  <a:lnTo>
                    <a:pt x="562929" y="391570"/>
                  </a:lnTo>
                  <a:lnTo>
                    <a:pt x="539814" y="430006"/>
                  </a:lnTo>
                  <a:lnTo>
                    <a:pt x="519691" y="469832"/>
                  </a:lnTo>
                  <a:lnTo>
                    <a:pt x="500956" y="515394"/>
                  </a:lnTo>
                  <a:lnTo>
                    <a:pt x="485747" y="562869"/>
                  </a:lnTo>
                  <a:lnTo>
                    <a:pt x="474068" y="612230"/>
                  </a:lnTo>
                  <a:lnTo>
                    <a:pt x="465920" y="663447"/>
                  </a:lnTo>
                  <a:lnTo>
                    <a:pt x="461307" y="716494"/>
                  </a:lnTo>
                  <a:lnTo>
                    <a:pt x="460230" y="771343"/>
                  </a:lnTo>
                  <a:lnTo>
                    <a:pt x="473269" y="771343"/>
                  </a:lnTo>
                  <a:lnTo>
                    <a:pt x="473641" y="725399"/>
                  </a:lnTo>
                  <a:lnTo>
                    <a:pt x="477276" y="675256"/>
                  </a:lnTo>
                  <a:lnTo>
                    <a:pt x="484130" y="626763"/>
                  </a:lnTo>
                  <a:lnTo>
                    <a:pt x="494203" y="579915"/>
                  </a:lnTo>
                  <a:lnTo>
                    <a:pt x="507500" y="534706"/>
                  </a:lnTo>
                  <a:lnTo>
                    <a:pt x="524022" y="491130"/>
                  </a:lnTo>
                  <a:lnTo>
                    <a:pt x="543278" y="450138"/>
                  </a:lnTo>
                  <a:lnTo>
                    <a:pt x="565620" y="410688"/>
                  </a:lnTo>
                  <a:lnTo>
                    <a:pt x="591053" y="372772"/>
                  </a:lnTo>
                  <a:lnTo>
                    <a:pt x="619579" y="336383"/>
                  </a:lnTo>
                  <a:lnTo>
                    <a:pt x="651203" y="301513"/>
                  </a:lnTo>
                  <a:lnTo>
                    <a:pt x="685928" y="268155"/>
                  </a:lnTo>
                  <a:lnTo>
                    <a:pt x="723757" y="236300"/>
                  </a:lnTo>
                  <a:lnTo>
                    <a:pt x="764694" y="205941"/>
                  </a:lnTo>
                  <a:lnTo>
                    <a:pt x="808742" y="177070"/>
                  </a:lnTo>
                  <a:lnTo>
                    <a:pt x="855906" y="149679"/>
                  </a:lnTo>
                  <a:lnTo>
                    <a:pt x="906188" y="123761"/>
                  </a:lnTo>
                  <a:lnTo>
                    <a:pt x="959592" y="99307"/>
                  </a:lnTo>
                  <a:lnTo>
                    <a:pt x="1016121" y="76310"/>
                  </a:lnTo>
                  <a:lnTo>
                    <a:pt x="1039452" y="65445"/>
                  </a:lnTo>
                  <a:lnTo>
                    <a:pt x="1105798" y="39871"/>
                  </a:lnTo>
                  <a:lnTo>
                    <a:pt x="1146187" y="28097"/>
                  </a:lnTo>
                  <a:lnTo>
                    <a:pt x="1189634" y="18955"/>
                  </a:lnTo>
                  <a:lnTo>
                    <a:pt x="1234825" y="13913"/>
                  </a:lnTo>
                  <a:lnTo>
                    <a:pt x="1343227" y="13913"/>
                  </a:lnTo>
                  <a:lnTo>
                    <a:pt x="1331529" y="9349"/>
                  </a:lnTo>
                  <a:lnTo>
                    <a:pt x="1284877" y="967"/>
                  </a:lnTo>
                  <a:lnTo>
                    <a:pt x="1237372" y="0"/>
                  </a:lnTo>
                  <a:close/>
                </a:path>
              </a:pathLst>
            </a:custGeom>
            <a:solidFill>
              <a:srgbClr val="15747C"/>
            </a:solidFill>
          </p:spPr>
          <p:txBody>
            <a:bodyPr wrap="square" lIns="0" tIns="0" rIns="0" bIns="0" rtlCol="0"/>
            <a:lstStyle/>
            <a:p>
              <a:endParaRPr/>
            </a:p>
          </p:txBody>
        </p:sp>
      </p:grpSp>
      <p:sp>
        <p:nvSpPr>
          <p:cNvPr id="5" name="object 5"/>
          <p:cNvSpPr/>
          <p:nvPr/>
        </p:nvSpPr>
        <p:spPr>
          <a:xfrm>
            <a:off x="932868" y="146619"/>
            <a:ext cx="256540" cy="140970"/>
          </a:xfrm>
          <a:custGeom>
            <a:avLst/>
            <a:gdLst/>
            <a:ahLst/>
            <a:cxnLst/>
            <a:rect l="l" t="t" r="r" b="b"/>
            <a:pathLst>
              <a:path w="256540" h="140970">
                <a:moveTo>
                  <a:pt x="96675" y="0"/>
                </a:moveTo>
                <a:lnTo>
                  <a:pt x="55292" y="2922"/>
                </a:lnTo>
                <a:lnTo>
                  <a:pt x="16244" y="19026"/>
                </a:lnTo>
                <a:lnTo>
                  <a:pt x="4833" y="29742"/>
                </a:lnTo>
                <a:lnTo>
                  <a:pt x="0" y="42718"/>
                </a:lnTo>
                <a:lnTo>
                  <a:pt x="2098" y="56341"/>
                </a:lnTo>
                <a:lnTo>
                  <a:pt x="50257" y="97916"/>
                </a:lnTo>
                <a:lnTo>
                  <a:pt x="92493" y="119476"/>
                </a:lnTo>
                <a:lnTo>
                  <a:pt x="137469" y="133670"/>
                </a:lnTo>
                <a:lnTo>
                  <a:pt x="184463" y="140487"/>
                </a:lnTo>
                <a:lnTo>
                  <a:pt x="232754" y="139917"/>
                </a:lnTo>
                <a:lnTo>
                  <a:pt x="246783" y="133959"/>
                </a:lnTo>
                <a:lnTo>
                  <a:pt x="254987" y="121546"/>
                </a:lnTo>
                <a:lnTo>
                  <a:pt x="256487" y="106524"/>
                </a:lnTo>
                <a:lnTo>
                  <a:pt x="250407" y="92736"/>
                </a:lnTo>
                <a:lnTo>
                  <a:pt x="233167" y="74507"/>
                </a:lnTo>
                <a:lnTo>
                  <a:pt x="214509" y="58427"/>
                </a:lnTo>
                <a:lnTo>
                  <a:pt x="194534" y="44491"/>
                </a:lnTo>
                <a:lnTo>
                  <a:pt x="173343" y="32691"/>
                </a:lnTo>
                <a:lnTo>
                  <a:pt x="136993" y="9876"/>
                </a:lnTo>
                <a:lnTo>
                  <a:pt x="96675" y="0"/>
                </a:lnTo>
                <a:close/>
              </a:path>
            </a:pathLst>
          </a:custGeom>
          <a:solidFill>
            <a:srgbClr val="F49331"/>
          </a:solidFill>
        </p:spPr>
        <p:txBody>
          <a:bodyPr wrap="square" lIns="0" tIns="0" rIns="0" bIns="0" rtlCol="0"/>
          <a:lstStyle/>
          <a:p>
            <a:endParaRPr/>
          </a:p>
        </p:txBody>
      </p:sp>
      <p:sp>
        <p:nvSpPr>
          <p:cNvPr id="6" name="object 6"/>
          <p:cNvSpPr/>
          <p:nvPr/>
        </p:nvSpPr>
        <p:spPr>
          <a:xfrm>
            <a:off x="1254009" y="551202"/>
            <a:ext cx="256540" cy="140970"/>
          </a:xfrm>
          <a:custGeom>
            <a:avLst/>
            <a:gdLst/>
            <a:ahLst/>
            <a:cxnLst/>
            <a:rect l="l" t="t" r="r" b="b"/>
            <a:pathLst>
              <a:path w="256540" h="140970">
                <a:moveTo>
                  <a:pt x="96675" y="0"/>
                </a:moveTo>
                <a:lnTo>
                  <a:pt x="55292" y="2918"/>
                </a:lnTo>
                <a:lnTo>
                  <a:pt x="16244" y="19015"/>
                </a:lnTo>
                <a:lnTo>
                  <a:pt x="4833" y="29738"/>
                </a:lnTo>
                <a:lnTo>
                  <a:pt x="0" y="42716"/>
                </a:lnTo>
                <a:lnTo>
                  <a:pt x="2098" y="56337"/>
                </a:lnTo>
                <a:lnTo>
                  <a:pt x="50257" y="97905"/>
                </a:lnTo>
                <a:lnTo>
                  <a:pt x="92493" y="119466"/>
                </a:lnTo>
                <a:lnTo>
                  <a:pt x="137469" y="133662"/>
                </a:lnTo>
                <a:lnTo>
                  <a:pt x="184463" y="140483"/>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7" name="object 7"/>
          <p:cNvSpPr/>
          <p:nvPr/>
        </p:nvSpPr>
        <p:spPr>
          <a:xfrm>
            <a:off x="756326" y="794948"/>
            <a:ext cx="256540" cy="140970"/>
          </a:xfrm>
          <a:custGeom>
            <a:avLst/>
            <a:gdLst/>
            <a:ahLst/>
            <a:cxnLst/>
            <a:rect l="l" t="t" r="r" b="b"/>
            <a:pathLst>
              <a:path w="256540" h="140969">
                <a:moveTo>
                  <a:pt x="96670" y="0"/>
                </a:moveTo>
                <a:lnTo>
                  <a:pt x="55288" y="2921"/>
                </a:lnTo>
                <a:lnTo>
                  <a:pt x="16240" y="19019"/>
                </a:lnTo>
                <a:lnTo>
                  <a:pt x="4830" y="29743"/>
                </a:lnTo>
                <a:lnTo>
                  <a:pt x="0" y="42721"/>
                </a:lnTo>
                <a:lnTo>
                  <a:pt x="2099" y="56342"/>
                </a:lnTo>
                <a:lnTo>
                  <a:pt x="50257" y="97910"/>
                </a:lnTo>
                <a:lnTo>
                  <a:pt x="92494" y="119471"/>
                </a:lnTo>
                <a:lnTo>
                  <a:pt x="137468" y="133667"/>
                </a:lnTo>
                <a:lnTo>
                  <a:pt x="184459" y="140487"/>
                </a:lnTo>
                <a:lnTo>
                  <a:pt x="232749" y="139923"/>
                </a:lnTo>
                <a:lnTo>
                  <a:pt x="246779" y="133959"/>
                </a:lnTo>
                <a:lnTo>
                  <a:pt x="254982" y="121542"/>
                </a:lnTo>
                <a:lnTo>
                  <a:pt x="256483" y="106517"/>
                </a:lnTo>
                <a:lnTo>
                  <a:pt x="250402" y="92730"/>
                </a:lnTo>
                <a:lnTo>
                  <a:pt x="233164" y="74506"/>
                </a:lnTo>
                <a:lnTo>
                  <a:pt x="214509" y="58427"/>
                </a:lnTo>
                <a:lnTo>
                  <a:pt x="194535" y="44492"/>
                </a:lnTo>
                <a:lnTo>
                  <a:pt x="173339" y="32697"/>
                </a:lnTo>
                <a:lnTo>
                  <a:pt x="136989" y="9877"/>
                </a:lnTo>
                <a:lnTo>
                  <a:pt x="96670" y="0"/>
                </a:lnTo>
                <a:close/>
              </a:path>
            </a:pathLst>
          </a:custGeom>
          <a:solidFill>
            <a:srgbClr val="F49331"/>
          </a:solidFill>
        </p:spPr>
        <p:txBody>
          <a:bodyPr wrap="square" lIns="0" tIns="0" rIns="0" bIns="0" rtlCol="0"/>
          <a:lstStyle/>
          <a:p>
            <a:endParaRPr/>
          </a:p>
        </p:txBody>
      </p:sp>
      <p:sp>
        <p:nvSpPr>
          <p:cNvPr id="8" name="object 8"/>
          <p:cNvSpPr/>
          <p:nvPr/>
        </p:nvSpPr>
        <p:spPr>
          <a:xfrm>
            <a:off x="294577" y="0"/>
            <a:ext cx="255270" cy="87630"/>
          </a:xfrm>
          <a:custGeom>
            <a:avLst/>
            <a:gdLst/>
            <a:ahLst/>
            <a:cxnLst/>
            <a:rect l="l" t="t" r="r" b="b"/>
            <a:pathLst>
              <a:path w="255270" h="87630">
                <a:moveTo>
                  <a:pt x="205498" y="0"/>
                </a:moveTo>
                <a:lnTo>
                  <a:pt x="0" y="0"/>
                </a:lnTo>
                <a:lnTo>
                  <a:pt x="472" y="3068"/>
                </a:lnTo>
                <a:lnTo>
                  <a:pt x="48636" y="44638"/>
                </a:lnTo>
                <a:lnTo>
                  <a:pt x="90873" y="66199"/>
                </a:lnTo>
                <a:lnTo>
                  <a:pt x="135847" y="80395"/>
                </a:lnTo>
                <a:lnTo>
                  <a:pt x="182838" y="87215"/>
                </a:lnTo>
                <a:lnTo>
                  <a:pt x="231128" y="86651"/>
                </a:lnTo>
                <a:lnTo>
                  <a:pt x="245157" y="80686"/>
                </a:lnTo>
                <a:lnTo>
                  <a:pt x="253361" y="68270"/>
                </a:lnTo>
                <a:lnTo>
                  <a:pt x="254861" y="53245"/>
                </a:lnTo>
                <a:lnTo>
                  <a:pt x="248781" y="39458"/>
                </a:lnTo>
                <a:lnTo>
                  <a:pt x="231543" y="21234"/>
                </a:lnTo>
                <a:lnTo>
                  <a:pt x="212888" y="5155"/>
                </a:lnTo>
                <a:lnTo>
                  <a:pt x="205498" y="0"/>
                </a:lnTo>
                <a:close/>
              </a:path>
            </a:pathLst>
          </a:custGeom>
          <a:solidFill>
            <a:srgbClr val="F49331"/>
          </a:solidFill>
        </p:spPr>
        <p:txBody>
          <a:bodyPr wrap="square" lIns="0" tIns="0" rIns="0" bIns="0" rtlCol="0"/>
          <a:lstStyle/>
          <a:p>
            <a:endParaRPr/>
          </a:p>
        </p:txBody>
      </p:sp>
      <p:sp>
        <p:nvSpPr>
          <p:cNvPr id="9" name="object 9"/>
          <p:cNvSpPr/>
          <p:nvPr/>
        </p:nvSpPr>
        <p:spPr>
          <a:xfrm>
            <a:off x="637246" y="415323"/>
            <a:ext cx="256540" cy="140970"/>
          </a:xfrm>
          <a:custGeom>
            <a:avLst/>
            <a:gdLst/>
            <a:ahLst/>
            <a:cxnLst/>
            <a:rect l="l" t="t" r="r" b="b"/>
            <a:pathLst>
              <a:path w="256540" h="140970">
                <a:moveTo>
                  <a:pt x="96669" y="0"/>
                </a:moveTo>
                <a:lnTo>
                  <a:pt x="55290" y="2920"/>
                </a:lnTo>
                <a:lnTo>
                  <a:pt x="16244" y="19016"/>
                </a:lnTo>
                <a:lnTo>
                  <a:pt x="4833" y="29739"/>
                </a:lnTo>
                <a:lnTo>
                  <a:pt x="0" y="42718"/>
                </a:lnTo>
                <a:lnTo>
                  <a:pt x="2098" y="56339"/>
                </a:lnTo>
                <a:lnTo>
                  <a:pt x="50257" y="97908"/>
                </a:lnTo>
                <a:lnTo>
                  <a:pt x="92493" y="119471"/>
                </a:lnTo>
                <a:lnTo>
                  <a:pt x="137469" y="133669"/>
                </a:lnTo>
                <a:lnTo>
                  <a:pt x="184463" y="140489"/>
                </a:lnTo>
                <a:lnTo>
                  <a:pt x="232754" y="139920"/>
                </a:lnTo>
                <a:lnTo>
                  <a:pt x="246783" y="133957"/>
                </a:lnTo>
                <a:lnTo>
                  <a:pt x="254987" y="121543"/>
                </a:lnTo>
                <a:lnTo>
                  <a:pt x="256487" y="106520"/>
                </a:lnTo>
                <a:lnTo>
                  <a:pt x="250407" y="92727"/>
                </a:lnTo>
                <a:lnTo>
                  <a:pt x="233169" y="74503"/>
                </a:lnTo>
                <a:lnTo>
                  <a:pt x="214514" y="58424"/>
                </a:lnTo>
                <a:lnTo>
                  <a:pt x="194539" y="44489"/>
                </a:lnTo>
                <a:lnTo>
                  <a:pt x="173343" y="32694"/>
                </a:lnTo>
                <a:lnTo>
                  <a:pt x="136983" y="9874"/>
                </a:lnTo>
                <a:lnTo>
                  <a:pt x="96669" y="0"/>
                </a:lnTo>
                <a:close/>
              </a:path>
            </a:pathLst>
          </a:custGeom>
          <a:solidFill>
            <a:srgbClr val="F49331"/>
          </a:solidFill>
        </p:spPr>
        <p:txBody>
          <a:bodyPr wrap="square" lIns="0" tIns="0" rIns="0" bIns="0" rtlCol="0"/>
          <a:lstStyle/>
          <a:p>
            <a:endParaRPr/>
          </a:p>
        </p:txBody>
      </p:sp>
      <p:pic>
        <p:nvPicPr>
          <p:cNvPr id="10" name="object 10"/>
          <p:cNvPicPr/>
          <p:nvPr/>
        </p:nvPicPr>
        <p:blipFill>
          <a:blip r:embed="rId2" cstate="print"/>
          <a:stretch>
            <a:fillRect/>
          </a:stretch>
        </p:blipFill>
        <p:spPr>
          <a:xfrm>
            <a:off x="0" y="285732"/>
            <a:ext cx="235922" cy="140489"/>
          </a:xfrm>
          <a:prstGeom prst="rect">
            <a:avLst/>
          </a:prstGeom>
        </p:spPr>
      </p:pic>
      <p:sp>
        <p:nvSpPr>
          <p:cNvPr id="11" name="object 11"/>
          <p:cNvSpPr/>
          <p:nvPr/>
        </p:nvSpPr>
        <p:spPr>
          <a:xfrm>
            <a:off x="187419" y="721750"/>
            <a:ext cx="256540" cy="140970"/>
          </a:xfrm>
          <a:custGeom>
            <a:avLst/>
            <a:gdLst/>
            <a:ahLst/>
            <a:cxnLst/>
            <a:rect l="l" t="t" r="r" b="b"/>
            <a:pathLst>
              <a:path w="256540" h="140969">
                <a:moveTo>
                  <a:pt x="96675" y="0"/>
                </a:moveTo>
                <a:lnTo>
                  <a:pt x="55292" y="2918"/>
                </a:lnTo>
                <a:lnTo>
                  <a:pt x="16244" y="19015"/>
                </a:lnTo>
                <a:lnTo>
                  <a:pt x="4833" y="29738"/>
                </a:lnTo>
                <a:lnTo>
                  <a:pt x="0" y="42716"/>
                </a:lnTo>
                <a:lnTo>
                  <a:pt x="2098" y="56337"/>
                </a:lnTo>
                <a:lnTo>
                  <a:pt x="50262" y="97907"/>
                </a:lnTo>
                <a:lnTo>
                  <a:pt x="92499" y="119470"/>
                </a:lnTo>
                <a:lnTo>
                  <a:pt x="137472" y="133667"/>
                </a:lnTo>
                <a:lnTo>
                  <a:pt x="184464" y="140487"/>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12" name="object 12"/>
          <p:cNvSpPr/>
          <p:nvPr/>
        </p:nvSpPr>
        <p:spPr>
          <a:xfrm>
            <a:off x="12174607" y="5781593"/>
            <a:ext cx="19050" cy="67945"/>
          </a:xfrm>
          <a:custGeom>
            <a:avLst/>
            <a:gdLst/>
            <a:ahLst/>
            <a:cxnLst/>
            <a:rect l="l" t="t" r="r" b="b"/>
            <a:pathLst>
              <a:path w="19050" h="67945">
                <a:moveTo>
                  <a:pt x="18586" y="0"/>
                </a:moveTo>
                <a:lnTo>
                  <a:pt x="13227" y="1811"/>
                </a:lnTo>
                <a:lnTo>
                  <a:pt x="3662" y="11391"/>
                </a:lnTo>
                <a:lnTo>
                  <a:pt x="0" y="24360"/>
                </a:lnTo>
                <a:lnTo>
                  <a:pt x="3206" y="39428"/>
                </a:lnTo>
                <a:lnTo>
                  <a:pt x="18586" y="67458"/>
                </a:lnTo>
                <a:lnTo>
                  <a:pt x="18586" y="0"/>
                </a:lnTo>
                <a:close/>
              </a:path>
            </a:pathLst>
          </a:custGeom>
          <a:solidFill>
            <a:srgbClr val="F49331"/>
          </a:solidFill>
        </p:spPr>
        <p:txBody>
          <a:bodyPr wrap="square" lIns="0" tIns="0" rIns="0" bIns="0" rtlCol="0"/>
          <a:lstStyle/>
          <a:p>
            <a:endParaRPr/>
          </a:p>
        </p:txBody>
      </p:sp>
      <p:pic>
        <p:nvPicPr>
          <p:cNvPr id="13" name="object 13"/>
          <p:cNvPicPr/>
          <p:nvPr/>
        </p:nvPicPr>
        <p:blipFill>
          <a:blip r:embed="rId3" cstate="print"/>
          <a:stretch>
            <a:fillRect/>
          </a:stretch>
        </p:blipFill>
        <p:spPr>
          <a:xfrm>
            <a:off x="11796631" y="5995437"/>
            <a:ext cx="206061" cy="195841"/>
          </a:xfrm>
          <a:prstGeom prst="rect">
            <a:avLst/>
          </a:prstGeom>
        </p:spPr>
      </p:pic>
      <p:pic>
        <p:nvPicPr>
          <p:cNvPr id="14" name="object 14"/>
          <p:cNvPicPr/>
          <p:nvPr/>
        </p:nvPicPr>
        <p:blipFill>
          <a:blip r:embed="rId4" cstate="print"/>
          <a:stretch>
            <a:fillRect/>
          </a:stretch>
        </p:blipFill>
        <p:spPr>
          <a:xfrm>
            <a:off x="11912568" y="6551986"/>
            <a:ext cx="206050" cy="195835"/>
          </a:xfrm>
          <a:prstGeom prst="rect">
            <a:avLst/>
          </a:prstGeom>
        </p:spPr>
      </p:pic>
      <p:pic>
        <p:nvPicPr>
          <p:cNvPr id="15" name="object 15"/>
          <p:cNvPicPr/>
          <p:nvPr/>
        </p:nvPicPr>
        <p:blipFill>
          <a:blip r:embed="rId5" cstate="print"/>
          <a:stretch>
            <a:fillRect/>
          </a:stretch>
        </p:blipFill>
        <p:spPr>
          <a:xfrm>
            <a:off x="11251167" y="5708337"/>
            <a:ext cx="206048" cy="195846"/>
          </a:xfrm>
          <a:prstGeom prst="rect">
            <a:avLst/>
          </a:prstGeom>
        </p:spPr>
      </p:pic>
      <p:pic>
        <p:nvPicPr>
          <p:cNvPr id="16" name="object 16"/>
          <p:cNvPicPr/>
          <p:nvPr/>
        </p:nvPicPr>
        <p:blipFill>
          <a:blip r:embed="rId6" cstate="print"/>
          <a:stretch>
            <a:fillRect/>
          </a:stretch>
        </p:blipFill>
        <p:spPr>
          <a:xfrm>
            <a:off x="11380158" y="6169638"/>
            <a:ext cx="206050" cy="195834"/>
          </a:xfrm>
          <a:prstGeom prst="rect">
            <a:avLst/>
          </a:prstGeom>
        </p:spPr>
      </p:pic>
      <p:pic>
        <p:nvPicPr>
          <p:cNvPr id="17" name="object 17"/>
          <p:cNvPicPr/>
          <p:nvPr/>
        </p:nvPicPr>
        <p:blipFill>
          <a:blip r:embed="rId7" cstate="print"/>
          <a:stretch>
            <a:fillRect/>
          </a:stretch>
        </p:blipFill>
        <p:spPr>
          <a:xfrm>
            <a:off x="11388083" y="6641861"/>
            <a:ext cx="206050" cy="195835"/>
          </a:xfrm>
          <a:prstGeom prst="rect">
            <a:avLst/>
          </a:prstGeom>
        </p:spPr>
      </p:pic>
      <p:pic>
        <p:nvPicPr>
          <p:cNvPr id="18" name="object 18"/>
          <p:cNvPicPr/>
          <p:nvPr/>
        </p:nvPicPr>
        <p:blipFill>
          <a:blip r:embed="rId8" cstate="print"/>
          <a:stretch>
            <a:fillRect/>
          </a:stretch>
        </p:blipFill>
        <p:spPr>
          <a:xfrm>
            <a:off x="10918526" y="6210548"/>
            <a:ext cx="206050" cy="195834"/>
          </a:xfrm>
          <a:prstGeom prst="rect">
            <a:avLst/>
          </a:prstGeom>
        </p:spPr>
      </p:pic>
      <p:pic>
        <p:nvPicPr>
          <p:cNvPr id="19" name="object 19"/>
          <p:cNvPicPr/>
          <p:nvPr/>
        </p:nvPicPr>
        <p:blipFill>
          <a:blip r:embed="rId9" cstate="print"/>
          <a:stretch>
            <a:fillRect/>
          </a:stretch>
        </p:blipFill>
        <p:spPr>
          <a:xfrm>
            <a:off x="11598891" y="5490996"/>
            <a:ext cx="206050" cy="195828"/>
          </a:xfrm>
          <a:prstGeom prst="rect">
            <a:avLst/>
          </a:prstGeom>
        </p:spPr>
      </p:pic>
      <p:grpSp>
        <p:nvGrpSpPr>
          <p:cNvPr id="20" name="object 20"/>
          <p:cNvGrpSpPr/>
          <p:nvPr/>
        </p:nvGrpSpPr>
        <p:grpSpPr>
          <a:xfrm>
            <a:off x="10053482" y="0"/>
            <a:ext cx="2139950" cy="1995170"/>
            <a:chOff x="10053482" y="0"/>
            <a:chExt cx="2139950" cy="1995170"/>
          </a:xfrm>
        </p:grpSpPr>
        <p:sp>
          <p:nvSpPr>
            <p:cNvPr id="21" name="object 21"/>
            <p:cNvSpPr/>
            <p:nvPr/>
          </p:nvSpPr>
          <p:spPr>
            <a:xfrm>
              <a:off x="10053482" y="0"/>
              <a:ext cx="2139950" cy="1995170"/>
            </a:xfrm>
            <a:custGeom>
              <a:avLst/>
              <a:gdLst/>
              <a:ahLst/>
              <a:cxnLst/>
              <a:rect l="l" t="t" r="r" b="b"/>
              <a:pathLst>
                <a:path w="2139950" h="1995170">
                  <a:moveTo>
                    <a:pt x="2139711" y="784166"/>
                  </a:moveTo>
                  <a:lnTo>
                    <a:pt x="1148699" y="784166"/>
                  </a:lnTo>
                  <a:lnTo>
                    <a:pt x="1180183" y="785474"/>
                  </a:lnTo>
                  <a:lnTo>
                    <a:pt x="1210900" y="789215"/>
                  </a:lnTo>
                  <a:lnTo>
                    <a:pt x="1269793" y="804906"/>
                  </a:lnTo>
                  <a:lnTo>
                    <a:pt x="1324891" y="833044"/>
                  </a:lnTo>
                  <a:lnTo>
                    <a:pt x="1375706" y="875440"/>
                  </a:lnTo>
                  <a:lnTo>
                    <a:pt x="1421753" y="933901"/>
                  </a:lnTo>
                  <a:lnTo>
                    <a:pt x="1442837" y="969721"/>
                  </a:lnTo>
                  <a:lnTo>
                    <a:pt x="1465652" y="1016498"/>
                  </a:lnTo>
                  <a:lnTo>
                    <a:pt x="1485071" y="1064565"/>
                  </a:lnTo>
                  <a:lnTo>
                    <a:pt x="1501517" y="1113737"/>
                  </a:lnTo>
                  <a:lnTo>
                    <a:pt x="1515412" y="1163827"/>
                  </a:lnTo>
                  <a:lnTo>
                    <a:pt x="1527177" y="1214647"/>
                  </a:lnTo>
                  <a:lnTo>
                    <a:pt x="1537236" y="1266012"/>
                  </a:lnTo>
                  <a:lnTo>
                    <a:pt x="1546009" y="1317734"/>
                  </a:lnTo>
                  <a:lnTo>
                    <a:pt x="1553920" y="1369628"/>
                  </a:lnTo>
                  <a:lnTo>
                    <a:pt x="1568843" y="1473182"/>
                  </a:lnTo>
                  <a:lnTo>
                    <a:pt x="1576699" y="1524469"/>
                  </a:lnTo>
                  <a:lnTo>
                    <a:pt x="1585381" y="1575181"/>
                  </a:lnTo>
                  <a:lnTo>
                    <a:pt x="1596479" y="1622452"/>
                  </a:lnTo>
                  <a:lnTo>
                    <a:pt x="1611650" y="1666442"/>
                  </a:lnTo>
                  <a:lnTo>
                    <a:pt x="1630643" y="1707243"/>
                  </a:lnTo>
                  <a:lnTo>
                    <a:pt x="1653205" y="1744952"/>
                  </a:lnTo>
                  <a:lnTo>
                    <a:pt x="1679083" y="1779663"/>
                  </a:lnTo>
                  <a:lnTo>
                    <a:pt x="1708025" y="1811470"/>
                  </a:lnTo>
                  <a:lnTo>
                    <a:pt x="1739778" y="1840470"/>
                  </a:lnTo>
                  <a:lnTo>
                    <a:pt x="1774090" y="1866755"/>
                  </a:lnTo>
                  <a:lnTo>
                    <a:pt x="1810707" y="1890423"/>
                  </a:lnTo>
                  <a:lnTo>
                    <a:pt x="1849378" y="1911566"/>
                  </a:lnTo>
                  <a:lnTo>
                    <a:pt x="1889850" y="1930281"/>
                  </a:lnTo>
                  <a:lnTo>
                    <a:pt x="1931869" y="1946661"/>
                  </a:lnTo>
                  <a:lnTo>
                    <a:pt x="1975185" y="1960802"/>
                  </a:lnTo>
                  <a:lnTo>
                    <a:pt x="2019543" y="1972799"/>
                  </a:lnTo>
                  <a:lnTo>
                    <a:pt x="2064692" y="1982746"/>
                  </a:lnTo>
                  <a:lnTo>
                    <a:pt x="2110379" y="1990738"/>
                  </a:lnTo>
                  <a:lnTo>
                    <a:pt x="2139711" y="1994651"/>
                  </a:lnTo>
                  <a:lnTo>
                    <a:pt x="2139711" y="784166"/>
                  </a:lnTo>
                  <a:close/>
                </a:path>
                <a:path w="2139950" h="1995170">
                  <a:moveTo>
                    <a:pt x="2139711" y="0"/>
                  </a:moveTo>
                  <a:lnTo>
                    <a:pt x="49434" y="0"/>
                  </a:lnTo>
                  <a:lnTo>
                    <a:pt x="42548" y="22340"/>
                  </a:lnTo>
                  <a:lnTo>
                    <a:pt x="30243" y="68767"/>
                  </a:lnTo>
                  <a:lnTo>
                    <a:pt x="19886" y="115593"/>
                  </a:lnTo>
                  <a:lnTo>
                    <a:pt x="11581" y="162694"/>
                  </a:lnTo>
                  <a:lnTo>
                    <a:pt x="5429" y="209947"/>
                  </a:lnTo>
                  <a:lnTo>
                    <a:pt x="1534" y="257229"/>
                  </a:lnTo>
                  <a:lnTo>
                    <a:pt x="0" y="304415"/>
                  </a:lnTo>
                  <a:lnTo>
                    <a:pt x="927" y="351382"/>
                  </a:lnTo>
                  <a:lnTo>
                    <a:pt x="4421" y="398007"/>
                  </a:lnTo>
                  <a:lnTo>
                    <a:pt x="10583" y="444165"/>
                  </a:lnTo>
                  <a:lnTo>
                    <a:pt x="19517" y="489734"/>
                  </a:lnTo>
                  <a:lnTo>
                    <a:pt x="31325" y="534590"/>
                  </a:lnTo>
                  <a:lnTo>
                    <a:pt x="46111" y="578608"/>
                  </a:lnTo>
                  <a:lnTo>
                    <a:pt x="63977" y="621666"/>
                  </a:lnTo>
                  <a:lnTo>
                    <a:pt x="85026" y="663640"/>
                  </a:lnTo>
                  <a:lnTo>
                    <a:pt x="109361" y="704406"/>
                  </a:lnTo>
                  <a:lnTo>
                    <a:pt x="137086" y="743841"/>
                  </a:lnTo>
                  <a:lnTo>
                    <a:pt x="168302" y="781821"/>
                  </a:lnTo>
                  <a:lnTo>
                    <a:pt x="203113" y="818223"/>
                  </a:lnTo>
                  <a:lnTo>
                    <a:pt x="260518" y="864151"/>
                  </a:lnTo>
                  <a:lnTo>
                    <a:pt x="321430" y="895407"/>
                  </a:lnTo>
                  <a:lnTo>
                    <a:pt x="385361" y="913799"/>
                  </a:lnTo>
                  <a:lnTo>
                    <a:pt x="451826" y="921134"/>
                  </a:lnTo>
                  <a:lnTo>
                    <a:pt x="485856" y="921220"/>
                  </a:lnTo>
                  <a:lnTo>
                    <a:pt x="520337" y="919221"/>
                  </a:lnTo>
                  <a:lnTo>
                    <a:pt x="590407" y="909868"/>
                  </a:lnTo>
                  <a:lnTo>
                    <a:pt x="661550" y="894882"/>
                  </a:lnTo>
                  <a:lnTo>
                    <a:pt x="733279" y="876073"/>
                  </a:lnTo>
                  <a:lnTo>
                    <a:pt x="911971" y="824185"/>
                  </a:lnTo>
                  <a:lnTo>
                    <a:pt x="947114" y="814782"/>
                  </a:lnTo>
                  <a:lnTo>
                    <a:pt x="1016320" y="798757"/>
                  </a:lnTo>
                  <a:lnTo>
                    <a:pt x="1083677" y="787950"/>
                  </a:lnTo>
                  <a:lnTo>
                    <a:pt x="1148699" y="784166"/>
                  </a:lnTo>
                  <a:lnTo>
                    <a:pt x="2139711" y="784166"/>
                  </a:lnTo>
                  <a:lnTo>
                    <a:pt x="2139711" y="0"/>
                  </a:lnTo>
                  <a:close/>
                </a:path>
              </a:pathLst>
            </a:custGeom>
            <a:solidFill>
              <a:srgbClr val="4B2667"/>
            </a:solidFill>
          </p:spPr>
          <p:txBody>
            <a:bodyPr wrap="square" lIns="0" tIns="0" rIns="0" bIns="0" rtlCol="0"/>
            <a:lstStyle/>
            <a:p>
              <a:endParaRPr/>
            </a:p>
          </p:txBody>
        </p:sp>
        <p:sp>
          <p:nvSpPr>
            <p:cNvPr id="22" name="object 22"/>
            <p:cNvSpPr/>
            <p:nvPr/>
          </p:nvSpPr>
          <p:spPr>
            <a:xfrm>
              <a:off x="10663847" y="0"/>
              <a:ext cx="1529715" cy="1994535"/>
            </a:xfrm>
            <a:custGeom>
              <a:avLst/>
              <a:gdLst/>
              <a:ahLst/>
              <a:cxnLst/>
              <a:rect l="l" t="t" r="r" b="b"/>
              <a:pathLst>
                <a:path w="1529715" h="1994535">
                  <a:moveTo>
                    <a:pt x="13457" y="0"/>
                  </a:moveTo>
                  <a:lnTo>
                    <a:pt x="0" y="0"/>
                  </a:lnTo>
                  <a:lnTo>
                    <a:pt x="2358" y="7324"/>
                  </a:lnTo>
                  <a:lnTo>
                    <a:pt x="20969" y="54530"/>
                  </a:lnTo>
                  <a:lnTo>
                    <a:pt x="42900" y="101345"/>
                  </a:lnTo>
                  <a:lnTo>
                    <a:pt x="68079" y="151400"/>
                  </a:lnTo>
                  <a:lnTo>
                    <a:pt x="95135" y="198032"/>
                  </a:lnTo>
                  <a:lnTo>
                    <a:pt x="123949" y="241439"/>
                  </a:lnTo>
                  <a:lnTo>
                    <a:pt x="154402" y="281819"/>
                  </a:lnTo>
                  <a:lnTo>
                    <a:pt x="186374" y="319369"/>
                  </a:lnTo>
                  <a:lnTo>
                    <a:pt x="219745" y="354285"/>
                  </a:lnTo>
                  <a:lnTo>
                    <a:pt x="254397" y="386765"/>
                  </a:lnTo>
                  <a:lnTo>
                    <a:pt x="290208" y="417006"/>
                  </a:lnTo>
                  <a:lnTo>
                    <a:pt x="327061" y="445206"/>
                  </a:lnTo>
                  <a:lnTo>
                    <a:pt x="364835" y="471561"/>
                  </a:lnTo>
                  <a:lnTo>
                    <a:pt x="403411" y="496268"/>
                  </a:lnTo>
                  <a:lnTo>
                    <a:pt x="442669" y="519524"/>
                  </a:lnTo>
                  <a:lnTo>
                    <a:pt x="482490" y="541528"/>
                  </a:lnTo>
                  <a:lnTo>
                    <a:pt x="522753" y="562475"/>
                  </a:lnTo>
                  <a:lnTo>
                    <a:pt x="563341" y="582564"/>
                  </a:lnTo>
                  <a:lnTo>
                    <a:pt x="604133" y="601991"/>
                  </a:lnTo>
                  <a:lnTo>
                    <a:pt x="783785" y="684934"/>
                  </a:lnTo>
                  <a:lnTo>
                    <a:pt x="831636" y="708108"/>
                  </a:lnTo>
                  <a:lnTo>
                    <a:pt x="878556" y="732105"/>
                  </a:lnTo>
                  <a:lnTo>
                    <a:pt x="924405" y="757278"/>
                  </a:lnTo>
                  <a:lnTo>
                    <a:pt x="969045" y="783981"/>
                  </a:lnTo>
                  <a:lnTo>
                    <a:pt x="1012333" y="812566"/>
                  </a:lnTo>
                  <a:lnTo>
                    <a:pt x="1054132" y="843386"/>
                  </a:lnTo>
                  <a:lnTo>
                    <a:pt x="1094301" y="876794"/>
                  </a:lnTo>
                  <a:lnTo>
                    <a:pt x="1132700" y="913142"/>
                  </a:lnTo>
                  <a:lnTo>
                    <a:pt x="1085125" y="931411"/>
                  </a:lnTo>
                  <a:lnTo>
                    <a:pt x="1040245" y="952200"/>
                  </a:lnTo>
                  <a:lnTo>
                    <a:pt x="998081" y="975498"/>
                  </a:lnTo>
                  <a:lnTo>
                    <a:pt x="958658" y="1001291"/>
                  </a:lnTo>
                  <a:lnTo>
                    <a:pt x="921998" y="1029570"/>
                  </a:lnTo>
                  <a:lnTo>
                    <a:pt x="888123" y="1060322"/>
                  </a:lnTo>
                  <a:lnTo>
                    <a:pt x="857420" y="1093097"/>
                  </a:lnTo>
                  <a:lnTo>
                    <a:pt x="829252" y="1128421"/>
                  </a:lnTo>
                  <a:lnTo>
                    <a:pt x="803626" y="1166274"/>
                  </a:lnTo>
                  <a:lnTo>
                    <a:pt x="780548" y="1206637"/>
                  </a:lnTo>
                  <a:lnTo>
                    <a:pt x="760026" y="1249490"/>
                  </a:lnTo>
                  <a:lnTo>
                    <a:pt x="742065" y="1294812"/>
                  </a:lnTo>
                  <a:lnTo>
                    <a:pt x="726673" y="1342584"/>
                  </a:lnTo>
                  <a:lnTo>
                    <a:pt x="713856" y="1392785"/>
                  </a:lnTo>
                  <a:lnTo>
                    <a:pt x="703620" y="1445396"/>
                  </a:lnTo>
                  <a:lnTo>
                    <a:pt x="695972" y="1500396"/>
                  </a:lnTo>
                  <a:lnTo>
                    <a:pt x="690919" y="1557765"/>
                  </a:lnTo>
                  <a:lnTo>
                    <a:pt x="688466" y="1617484"/>
                  </a:lnTo>
                  <a:lnTo>
                    <a:pt x="686100" y="1644889"/>
                  </a:lnTo>
                  <a:lnTo>
                    <a:pt x="684711" y="1680514"/>
                  </a:lnTo>
                  <a:lnTo>
                    <a:pt x="685518" y="1722130"/>
                  </a:lnTo>
                  <a:lnTo>
                    <a:pt x="689740" y="1767510"/>
                  </a:lnTo>
                  <a:lnTo>
                    <a:pt x="698593" y="1814423"/>
                  </a:lnTo>
                  <a:lnTo>
                    <a:pt x="713297" y="1860641"/>
                  </a:lnTo>
                  <a:lnTo>
                    <a:pt x="735069" y="1903936"/>
                  </a:lnTo>
                  <a:lnTo>
                    <a:pt x="765128" y="1942078"/>
                  </a:lnTo>
                  <a:lnTo>
                    <a:pt x="804691" y="1972838"/>
                  </a:lnTo>
                  <a:lnTo>
                    <a:pt x="854976" y="1993988"/>
                  </a:lnTo>
                  <a:lnTo>
                    <a:pt x="856780" y="1994217"/>
                  </a:lnTo>
                  <a:lnTo>
                    <a:pt x="917563" y="1988797"/>
                  </a:lnTo>
                  <a:lnTo>
                    <a:pt x="947352" y="1981415"/>
                  </a:lnTo>
                  <a:lnTo>
                    <a:pt x="857516" y="1981415"/>
                  </a:lnTo>
                  <a:lnTo>
                    <a:pt x="810107" y="1961108"/>
                  </a:lnTo>
                  <a:lnTo>
                    <a:pt x="772836" y="1931526"/>
                  </a:lnTo>
                  <a:lnTo>
                    <a:pt x="744551" y="1894812"/>
                  </a:lnTo>
                  <a:lnTo>
                    <a:pt x="724097" y="1853112"/>
                  </a:lnTo>
                  <a:lnTo>
                    <a:pt x="710322" y="1808570"/>
                  </a:lnTo>
                  <a:lnTo>
                    <a:pt x="702070" y="1763330"/>
                  </a:lnTo>
                  <a:lnTo>
                    <a:pt x="698189" y="1719537"/>
                  </a:lnTo>
                  <a:lnTo>
                    <a:pt x="697524" y="1679335"/>
                  </a:lnTo>
                  <a:lnTo>
                    <a:pt x="698923" y="1644870"/>
                  </a:lnTo>
                  <a:lnTo>
                    <a:pt x="701230" y="1618284"/>
                  </a:lnTo>
                  <a:lnTo>
                    <a:pt x="703742" y="1557023"/>
                  </a:lnTo>
                  <a:lnTo>
                    <a:pt x="708908" y="1498426"/>
                  </a:lnTo>
                  <a:lnTo>
                    <a:pt x="716735" y="1442485"/>
                  </a:lnTo>
                  <a:lnTo>
                    <a:pt x="727231" y="1389194"/>
                  </a:lnTo>
                  <a:lnTo>
                    <a:pt x="740401" y="1338544"/>
                  </a:lnTo>
                  <a:lnTo>
                    <a:pt x="756254" y="1290531"/>
                  </a:lnTo>
                  <a:lnTo>
                    <a:pt x="774797" y="1245145"/>
                  </a:lnTo>
                  <a:lnTo>
                    <a:pt x="796044" y="1202366"/>
                  </a:lnTo>
                  <a:lnTo>
                    <a:pt x="819979" y="1162229"/>
                  </a:lnTo>
                  <a:lnTo>
                    <a:pt x="846632" y="1124685"/>
                  </a:lnTo>
                  <a:lnTo>
                    <a:pt x="876004" y="1089740"/>
                  </a:lnTo>
                  <a:lnTo>
                    <a:pt x="908100" y="1057389"/>
                  </a:lnTo>
                  <a:lnTo>
                    <a:pt x="947800" y="1023828"/>
                  </a:lnTo>
                  <a:lnTo>
                    <a:pt x="991025" y="993579"/>
                  </a:lnTo>
                  <a:lnTo>
                    <a:pt x="1037781" y="966636"/>
                  </a:lnTo>
                  <a:lnTo>
                    <a:pt x="1088077" y="942993"/>
                  </a:lnTo>
                  <a:lnTo>
                    <a:pt x="1141920" y="922642"/>
                  </a:lnTo>
                  <a:lnTo>
                    <a:pt x="1159442" y="922642"/>
                  </a:lnTo>
                  <a:lnTo>
                    <a:pt x="1155306" y="918248"/>
                  </a:lnTo>
                  <a:lnTo>
                    <a:pt x="1188699" y="908608"/>
                  </a:lnTo>
                  <a:lnTo>
                    <a:pt x="1146060" y="908608"/>
                  </a:lnTo>
                  <a:lnTo>
                    <a:pt x="1110168" y="874103"/>
                  </a:lnTo>
                  <a:lnTo>
                    <a:pt x="1072607" y="842119"/>
                  </a:lnTo>
                  <a:lnTo>
                    <a:pt x="1033569" y="812415"/>
                  </a:lnTo>
                  <a:lnTo>
                    <a:pt x="993246" y="784750"/>
                  </a:lnTo>
                  <a:lnTo>
                    <a:pt x="951830" y="758885"/>
                  </a:lnTo>
                  <a:lnTo>
                    <a:pt x="909514" y="734578"/>
                  </a:lnTo>
                  <a:lnTo>
                    <a:pt x="866491" y="711590"/>
                  </a:lnTo>
                  <a:lnTo>
                    <a:pt x="822951" y="689680"/>
                  </a:lnTo>
                  <a:lnTo>
                    <a:pt x="779087" y="668608"/>
                  </a:lnTo>
                  <a:lnTo>
                    <a:pt x="605382" y="588446"/>
                  </a:lnTo>
                  <a:lnTo>
                    <a:pt x="562589" y="567968"/>
                  </a:lnTo>
                  <a:lnTo>
                    <a:pt x="520049" y="546720"/>
                  </a:lnTo>
                  <a:lnTo>
                    <a:pt x="477903" y="524473"/>
                  </a:lnTo>
                  <a:lnTo>
                    <a:pt x="436293" y="500996"/>
                  </a:lnTo>
                  <a:lnTo>
                    <a:pt x="395359" y="476059"/>
                  </a:lnTo>
                  <a:lnTo>
                    <a:pt x="355244" y="449432"/>
                  </a:lnTo>
                  <a:lnTo>
                    <a:pt x="316090" y="420884"/>
                  </a:lnTo>
                  <a:lnTo>
                    <a:pt x="278037" y="390186"/>
                  </a:lnTo>
                  <a:lnTo>
                    <a:pt x="241226" y="357107"/>
                  </a:lnTo>
                  <a:lnTo>
                    <a:pt x="205801" y="321417"/>
                  </a:lnTo>
                  <a:lnTo>
                    <a:pt x="171901" y="282886"/>
                  </a:lnTo>
                  <a:lnTo>
                    <a:pt x="139669" y="241283"/>
                  </a:lnTo>
                  <a:lnTo>
                    <a:pt x="109246" y="196379"/>
                  </a:lnTo>
                  <a:lnTo>
                    <a:pt x="80774" y="147943"/>
                  </a:lnTo>
                  <a:lnTo>
                    <a:pt x="54394" y="95745"/>
                  </a:lnTo>
                  <a:lnTo>
                    <a:pt x="32826" y="49710"/>
                  </a:lnTo>
                  <a:lnTo>
                    <a:pt x="14522" y="3304"/>
                  </a:lnTo>
                  <a:lnTo>
                    <a:pt x="13457" y="0"/>
                  </a:lnTo>
                  <a:close/>
                </a:path>
                <a:path w="1529715" h="1994535">
                  <a:moveTo>
                    <a:pt x="1159442" y="922642"/>
                  </a:moveTo>
                  <a:lnTo>
                    <a:pt x="1141920" y="922642"/>
                  </a:lnTo>
                  <a:lnTo>
                    <a:pt x="1146740" y="927738"/>
                  </a:lnTo>
                  <a:lnTo>
                    <a:pt x="1151524" y="932891"/>
                  </a:lnTo>
                  <a:lnTo>
                    <a:pt x="1184503" y="979705"/>
                  </a:lnTo>
                  <a:lnTo>
                    <a:pt x="1205413" y="1019265"/>
                  </a:lnTo>
                  <a:lnTo>
                    <a:pt x="1223709" y="1061678"/>
                  </a:lnTo>
                  <a:lnTo>
                    <a:pt x="1239376" y="1106578"/>
                  </a:lnTo>
                  <a:lnTo>
                    <a:pt x="1252397" y="1153597"/>
                  </a:lnTo>
                  <a:lnTo>
                    <a:pt x="1262757" y="1202380"/>
                  </a:lnTo>
                  <a:lnTo>
                    <a:pt x="1270435" y="1252518"/>
                  </a:lnTo>
                  <a:lnTo>
                    <a:pt x="1275421" y="1303685"/>
                  </a:lnTo>
                  <a:lnTo>
                    <a:pt x="1277697" y="1355499"/>
                  </a:lnTo>
                  <a:lnTo>
                    <a:pt x="1277245" y="1407592"/>
                  </a:lnTo>
                  <a:lnTo>
                    <a:pt x="1274051" y="1459597"/>
                  </a:lnTo>
                  <a:lnTo>
                    <a:pt x="1268097" y="1511146"/>
                  </a:lnTo>
                  <a:lnTo>
                    <a:pt x="1259368" y="1561870"/>
                  </a:lnTo>
                  <a:lnTo>
                    <a:pt x="1247848" y="1611403"/>
                  </a:lnTo>
                  <a:lnTo>
                    <a:pt x="1233520" y="1659376"/>
                  </a:lnTo>
                  <a:lnTo>
                    <a:pt x="1216369" y="1705421"/>
                  </a:lnTo>
                  <a:lnTo>
                    <a:pt x="1196378" y="1749170"/>
                  </a:lnTo>
                  <a:lnTo>
                    <a:pt x="1176998" y="1784488"/>
                  </a:lnTo>
                  <a:lnTo>
                    <a:pt x="1153715" y="1820157"/>
                  </a:lnTo>
                  <a:lnTo>
                    <a:pt x="1126243" y="1855009"/>
                  </a:lnTo>
                  <a:lnTo>
                    <a:pt x="1094297" y="1887872"/>
                  </a:lnTo>
                  <a:lnTo>
                    <a:pt x="1057594" y="1917578"/>
                  </a:lnTo>
                  <a:lnTo>
                    <a:pt x="1015848" y="1942955"/>
                  </a:lnTo>
                  <a:lnTo>
                    <a:pt x="968777" y="1962833"/>
                  </a:lnTo>
                  <a:lnTo>
                    <a:pt x="916094" y="1976043"/>
                  </a:lnTo>
                  <a:lnTo>
                    <a:pt x="857516" y="1981415"/>
                  </a:lnTo>
                  <a:lnTo>
                    <a:pt x="947352" y="1981415"/>
                  </a:lnTo>
                  <a:lnTo>
                    <a:pt x="1021006" y="1954810"/>
                  </a:lnTo>
                  <a:lnTo>
                    <a:pt x="1064262" y="1928667"/>
                  </a:lnTo>
                  <a:lnTo>
                    <a:pt x="1102270" y="1898041"/>
                  </a:lnTo>
                  <a:lnTo>
                    <a:pt x="1135330" y="1864143"/>
                  </a:lnTo>
                  <a:lnTo>
                    <a:pt x="1163739" y="1828185"/>
                  </a:lnTo>
                  <a:lnTo>
                    <a:pt x="1187794" y="1791378"/>
                  </a:lnTo>
                  <a:lnTo>
                    <a:pt x="1207795" y="1754936"/>
                  </a:lnTo>
                  <a:lnTo>
                    <a:pt x="1227044" y="1713036"/>
                  </a:lnTo>
                  <a:lnTo>
                    <a:pt x="1243715" y="1669031"/>
                  </a:lnTo>
                  <a:lnTo>
                    <a:pt x="1257822" y="1623236"/>
                  </a:lnTo>
                  <a:lnTo>
                    <a:pt x="1269379" y="1575967"/>
                  </a:lnTo>
                  <a:lnTo>
                    <a:pt x="1278399" y="1527536"/>
                  </a:lnTo>
                  <a:lnTo>
                    <a:pt x="1284895" y="1478260"/>
                  </a:lnTo>
                  <a:lnTo>
                    <a:pt x="1288882" y="1428451"/>
                  </a:lnTo>
                  <a:lnTo>
                    <a:pt x="1290373" y="1378426"/>
                  </a:lnTo>
                  <a:lnTo>
                    <a:pt x="1289381" y="1328497"/>
                  </a:lnTo>
                  <a:lnTo>
                    <a:pt x="1285921" y="1278980"/>
                  </a:lnTo>
                  <a:lnTo>
                    <a:pt x="1280005" y="1230190"/>
                  </a:lnTo>
                  <a:lnTo>
                    <a:pt x="1271648" y="1182440"/>
                  </a:lnTo>
                  <a:lnTo>
                    <a:pt x="1260862" y="1136045"/>
                  </a:lnTo>
                  <a:lnTo>
                    <a:pt x="1247662" y="1091320"/>
                  </a:lnTo>
                  <a:lnTo>
                    <a:pt x="1232062" y="1048579"/>
                  </a:lnTo>
                  <a:lnTo>
                    <a:pt x="1214074" y="1008136"/>
                  </a:lnTo>
                  <a:lnTo>
                    <a:pt x="1193712" y="970307"/>
                  </a:lnTo>
                  <a:lnTo>
                    <a:pt x="1170990" y="935405"/>
                  </a:lnTo>
                  <a:lnTo>
                    <a:pt x="1160602" y="923874"/>
                  </a:lnTo>
                  <a:lnTo>
                    <a:pt x="1159442" y="922642"/>
                  </a:lnTo>
                  <a:close/>
                </a:path>
                <a:path w="1529715" h="1994535">
                  <a:moveTo>
                    <a:pt x="1529346" y="846136"/>
                  </a:moveTo>
                  <a:lnTo>
                    <a:pt x="1503061" y="849107"/>
                  </a:lnTo>
                  <a:lnTo>
                    <a:pt x="1445920" y="857745"/>
                  </a:lnTo>
                  <a:lnTo>
                    <a:pt x="1390869" y="861262"/>
                  </a:lnTo>
                  <a:lnTo>
                    <a:pt x="1337828" y="866769"/>
                  </a:lnTo>
                  <a:lnTo>
                    <a:pt x="1286813" y="874261"/>
                  </a:lnTo>
                  <a:lnTo>
                    <a:pt x="1237836" y="883735"/>
                  </a:lnTo>
                  <a:lnTo>
                    <a:pt x="1190914" y="895185"/>
                  </a:lnTo>
                  <a:lnTo>
                    <a:pt x="1146060" y="908608"/>
                  </a:lnTo>
                  <a:lnTo>
                    <a:pt x="1188699" y="908608"/>
                  </a:lnTo>
                  <a:lnTo>
                    <a:pt x="1198827" y="905685"/>
                  </a:lnTo>
                  <a:lnTo>
                    <a:pt x="1244376" y="894968"/>
                  </a:lnTo>
                  <a:lnTo>
                    <a:pt x="1291955" y="886096"/>
                  </a:lnTo>
                  <a:lnTo>
                    <a:pt x="1341563" y="879064"/>
                  </a:lnTo>
                  <a:lnTo>
                    <a:pt x="1393202" y="873869"/>
                  </a:lnTo>
                  <a:lnTo>
                    <a:pt x="1446872" y="870508"/>
                  </a:lnTo>
                  <a:lnTo>
                    <a:pt x="1447660" y="870432"/>
                  </a:lnTo>
                  <a:lnTo>
                    <a:pt x="1512641" y="860780"/>
                  </a:lnTo>
                  <a:lnTo>
                    <a:pt x="1529346" y="859041"/>
                  </a:lnTo>
                  <a:lnTo>
                    <a:pt x="1529346" y="846136"/>
                  </a:lnTo>
                  <a:close/>
                </a:path>
              </a:pathLst>
            </a:custGeom>
            <a:solidFill>
              <a:srgbClr val="15747C"/>
            </a:solidFill>
          </p:spPr>
          <p:txBody>
            <a:bodyPr wrap="square" lIns="0" tIns="0" rIns="0" bIns="0" rtlCol="0"/>
            <a:lstStyle/>
            <a:p>
              <a:endParaRPr/>
            </a:p>
          </p:txBody>
        </p:sp>
      </p:grpSp>
      <p:sp>
        <p:nvSpPr>
          <p:cNvPr id="23" name="object 35">
            <a:extLst>
              <a:ext uri="{FF2B5EF4-FFF2-40B4-BE49-F238E27FC236}">
                <a16:creationId xmlns:a16="http://schemas.microsoft.com/office/drawing/2014/main" id="{DB83F901-E25E-EB9A-2589-C6A14D9239DF}"/>
              </a:ext>
            </a:extLst>
          </p:cNvPr>
          <p:cNvSpPr txBox="1">
            <a:spLocks noGrp="1"/>
          </p:cNvSpPr>
          <p:nvPr>
            <p:ph type="title"/>
          </p:nvPr>
        </p:nvSpPr>
        <p:spPr>
          <a:xfrm>
            <a:off x="816292" y="210309"/>
            <a:ext cx="9968212" cy="963725"/>
          </a:xfrm>
          <a:prstGeom prst="rect">
            <a:avLst/>
          </a:prstGeom>
        </p:spPr>
        <p:txBody>
          <a:bodyPr vert="horz" wrap="square" lIns="0" tIns="161925" rIns="0" bIns="0" rtlCol="0" anchor="ctr">
            <a:spAutoFit/>
          </a:bodyPr>
          <a:lstStyle/>
          <a:p>
            <a:pPr algn="ctr" rtl="0">
              <a:spcBef>
                <a:spcPts val="1275"/>
              </a:spcBef>
              <a:tabLst>
                <a:tab pos="1569085" algn="l"/>
                <a:tab pos="3059430" algn="l"/>
              </a:tabLst>
            </a:pPr>
            <a:r>
              <a:rPr lang="es-EC" sz="2800" spc="10" dirty="0">
                <a:solidFill>
                  <a:srgbClr val="15747C"/>
                </a:solidFill>
              </a:rPr>
              <a:t>PROTOTIPO RECICLAJE PARA HABITANTES DE CALLE</a:t>
            </a:r>
            <a:br>
              <a:rPr lang="es-EC" sz="2800" spc="10" dirty="0">
                <a:solidFill>
                  <a:srgbClr val="15747C"/>
                </a:solidFill>
              </a:rPr>
            </a:br>
            <a:r>
              <a:rPr lang="es-EC" sz="2400" b="1" kern="1200" dirty="0">
                <a:solidFill>
                  <a:srgbClr val="C00000"/>
                </a:solidFill>
                <a:latin typeface="+mn-lt"/>
                <a:ea typeface="+mn-lt"/>
                <a:cs typeface="+mn-lt"/>
              </a:rPr>
              <a:t>Piloto</a:t>
            </a:r>
          </a:p>
        </p:txBody>
      </p:sp>
      <p:sp>
        <p:nvSpPr>
          <p:cNvPr id="24" name="object 15">
            <a:extLst>
              <a:ext uri="{FF2B5EF4-FFF2-40B4-BE49-F238E27FC236}">
                <a16:creationId xmlns:a16="http://schemas.microsoft.com/office/drawing/2014/main" id="{5EE16DAE-22E9-EC5F-EB98-7E1653515018}"/>
              </a:ext>
            </a:extLst>
          </p:cNvPr>
          <p:cNvSpPr txBox="1"/>
          <p:nvPr/>
        </p:nvSpPr>
        <p:spPr>
          <a:xfrm>
            <a:off x="1831448" y="1420744"/>
            <a:ext cx="8960833" cy="4535857"/>
          </a:xfrm>
          <a:prstGeom prst="rect">
            <a:avLst/>
          </a:prstGeom>
          <a:noFill/>
        </p:spPr>
        <p:txBody>
          <a:bodyPr vert="horz" wrap="square" lIns="0" tIns="11430" rIns="0" bIns="0" rtlCol="0">
            <a:spAutoFit/>
          </a:bodyPr>
          <a:lstStyle/>
          <a:p>
            <a:pPr marL="298450" indent="-285750" algn="just">
              <a:spcBef>
                <a:spcPts val="600"/>
              </a:spcBef>
              <a:spcAft>
                <a:spcPts val="600"/>
              </a:spcAft>
              <a:buFont typeface="Arial" panose="020B0604020202020204" pitchFamily="34" charset="0"/>
              <a:buChar char="•"/>
            </a:pPr>
            <a:r>
              <a:rPr lang="es-EC" spc="-15" dirty="0">
                <a:solidFill>
                  <a:srgbClr val="04050B"/>
                </a:solidFill>
                <a:latin typeface="Calibri"/>
                <a:cs typeface="Calibri"/>
              </a:rPr>
              <a:t>Se seleccionará a 3 habitantes de calle que son recicladores base y presentan un perfil psicológico estable; y se les apoyará en la obtención de los siguientes documentos: Hoja de vida, Récord Policial sin antecedentes, Cédula y Papeleta.</a:t>
            </a:r>
          </a:p>
          <a:p>
            <a:pPr marL="298450" indent="-285750" algn="just">
              <a:spcBef>
                <a:spcPts val="600"/>
              </a:spcBef>
              <a:spcAft>
                <a:spcPts val="600"/>
              </a:spcAft>
              <a:buFont typeface="Arial" panose="020B0604020202020204" pitchFamily="34" charset="0"/>
              <a:buChar char="•"/>
            </a:pPr>
            <a:r>
              <a:rPr lang="es-EC" spc="-15" dirty="0">
                <a:solidFill>
                  <a:srgbClr val="04050B"/>
                </a:solidFill>
                <a:latin typeface="Calibri"/>
                <a:cs typeface="Calibri"/>
              </a:rPr>
              <a:t>Se realizará una visita coordinada con el CEGAM al centro de acopio y la Asociación de Recicladores Buena Esperanza.</a:t>
            </a:r>
          </a:p>
          <a:p>
            <a:pPr marL="298450" indent="-285750" algn="just">
              <a:spcBef>
                <a:spcPts val="600"/>
              </a:spcBef>
              <a:spcAft>
                <a:spcPts val="600"/>
              </a:spcAft>
              <a:buFont typeface="Arial" panose="020B0604020202020204" pitchFamily="34" charset="0"/>
              <a:buChar char="•"/>
            </a:pPr>
            <a:r>
              <a:rPr lang="es-EC" spc="-15" dirty="0">
                <a:solidFill>
                  <a:srgbClr val="04050B"/>
                </a:solidFill>
                <a:latin typeface="Calibri"/>
                <a:cs typeface="Calibri"/>
              </a:rPr>
              <a:t>Se colocarán contenedores de botella PET donados por ARCA en los </a:t>
            </a:r>
            <a:r>
              <a:rPr lang="es-EC" spc="-15" dirty="0">
                <a:latin typeface="Calibri"/>
                <a:cs typeface="Calibri"/>
              </a:rPr>
              <a:t>locales del grupo GPF (Fybeca y Sana Sana).</a:t>
            </a:r>
          </a:p>
          <a:p>
            <a:pPr marL="298450" indent="-285750" algn="just">
              <a:spcBef>
                <a:spcPts val="600"/>
              </a:spcBef>
              <a:spcAft>
                <a:spcPts val="600"/>
              </a:spcAft>
              <a:buFont typeface="Arial" panose="020B0604020202020204" pitchFamily="34" charset="0"/>
              <a:buChar char="•"/>
            </a:pPr>
            <a:r>
              <a:rPr lang="es-EC" spc="-15" dirty="0">
                <a:solidFill>
                  <a:srgbClr val="04050B"/>
                </a:solidFill>
                <a:latin typeface="Calibri"/>
                <a:cs typeface="Calibri"/>
              </a:rPr>
              <a:t>Se firmará convenios entre la Asociación y las </a:t>
            </a:r>
            <a:r>
              <a:rPr lang="es-EC" spc="-15" dirty="0">
                <a:latin typeface="Calibri"/>
                <a:cs typeface="Calibri"/>
              </a:rPr>
              <a:t>instituciones municipales para que estas últimas separen los residuos que generan. </a:t>
            </a:r>
          </a:p>
          <a:p>
            <a:pPr marL="298450" indent="-285750" algn="just">
              <a:spcBef>
                <a:spcPts val="600"/>
              </a:spcBef>
              <a:spcAft>
                <a:spcPts val="600"/>
              </a:spcAft>
              <a:buFont typeface="Arial" panose="020B0604020202020204" pitchFamily="34" charset="0"/>
              <a:buChar char="•"/>
            </a:pPr>
            <a:r>
              <a:rPr lang="es-EC" spc="-15" dirty="0">
                <a:solidFill>
                  <a:srgbClr val="04050B"/>
                </a:solidFill>
                <a:latin typeface="Calibri"/>
                <a:cs typeface="Calibri"/>
              </a:rPr>
              <a:t>La UPMSJ diseñará el material de la campaña de sensibilización y PNUD financiará su impresión. </a:t>
            </a:r>
            <a:r>
              <a:rPr lang="es-EC" spc="-15" dirty="0">
                <a:solidFill>
                  <a:srgbClr val="FF0000"/>
                </a:solidFill>
                <a:latin typeface="Calibri"/>
                <a:cs typeface="Calibri"/>
              </a:rPr>
              <a:t> </a:t>
            </a:r>
          </a:p>
          <a:p>
            <a:pPr marL="298450" indent="-285750" algn="just">
              <a:spcBef>
                <a:spcPts val="600"/>
              </a:spcBef>
              <a:spcAft>
                <a:spcPts val="600"/>
              </a:spcAft>
              <a:buFont typeface="Arial" panose="020B0604020202020204" pitchFamily="34" charset="0"/>
              <a:buChar char="•"/>
            </a:pPr>
            <a:r>
              <a:rPr lang="es-EC" spc="-15" dirty="0">
                <a:latin typeface="Calibri"/>
                <a:cs typeface="Calibri"/>
              </a:rPr>
              <a:t>Se acompañará a los HC para que realicen su certificación como gestores ambientales. </a:t>
            </a:r>
          </a:p>
          <a:p>
            <a:pPr marL="298450" indent="-285750" algn="just">
              <a:spcBef>
                <a:spcPts val="600"/>
              </a:spcBef>
              <a:spcAft>
                <a:spcPts val="600"/>
              </a:spcAft>
              <a:buFont typeface="Arial" panose="020B0604020202020204" pitchFamily="34" charset="0"/>
              <a:buChar char="•"/>
            </a:pPr>
            <a:r>
              <a:rPr lang="es-EC" spc="-15" dirty="0">
                <a:latin typeface="Calibri"/>
                <a:cs typeface="Calibri"/>
              </a:rPr>
              <a:t>Se apoyará a que la asociación se registre en RECIVECI.</a:t>
            </a:r>
          </a:p>
        </p:txBody>
      </p:sp>
    </p:spTree>
    <p:extLst>
      <p:ext uri="{BB962C8B-B14F-4D97-AF65-F5344CB8AC3E}">
        <p14:creationId xmlns:p14="http://schemas.microsoft.com/office/powerpoint/2010/main" val="1827828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844" y="5698488"/>
            <a:ext cx="1012866" cy="1185757"/>
            <a:chOff x="0" y="5369030"/>
            <a:chExt cx="1632585" cy="1489075"/>
          </a:xfrm>
        </p:grpSpPr>
        <p:sp>
          <p:nvSpPr>
            <p:cNvPr id="3" name="object 3"/>
            <p:cNvSpPr/>
            <p:nvPr/>
          </p:nvSpPr>
          <p:spPr>
            <a:xfrm>
              <a:off x="0" y="5369030"/>
              <a:ext cx="1632585" cy="1489075"/>
            </a:xfrm>
            <a:custGeom>
              <a:avLst/>
              <a:gdLst/>
              <a:ahLst/>
              <a:cxnLst/>
              <a:rect l="l" t="t" r="r" b="b"/>
              <a:pathLst>
                <a:path w="1632585" h="1489075">
                  <a:moveTo>
                    <a:pt x="167951" y="0"/>
                  </a:moveTo>
                  <a:lnTo>
                    <a:pt x="123439" y="3662"/>
                  </a:lnTo>
                  <a:lnTo>
                    <a:pt x="78973" y="11420"/>
                  </a:lnTo>
                  <a:lnTo>
                    <a:pt x="34801" y="22978"/>
                  </a:lnTo>
                  <a:lnTo>
                    <a:pt x="0" y="34994"/>
                  </a:lnTo>
                  <a:lnTo>
                    <a:pt x="0" y="1488969"/>
                  </a:lnTo>
                  <a:lnTo>
                    <a:pt x="1632466" y="1488969"/>
                  </a:lnTo>
                  <a:lnTo>
                    <a:pt x="1610557" y="1475334"/>
                  </a:lnTo>
                  <a:lnTo>
                    <a:pt x="1586312" y="1459452"/>
                  </a:lnTo>
                  <a:lnTo>
                    <a:pt x="1539466" y="1426012"/>
                  </a:lnTo>
                  <a:lnTo>
                    <a:pt x="1494436" y="1389570"/>
                  </a:lnTo>
                  <a:lnTo>
                    <a:pt x="1450766" y="1349204"/>
                  </a:lnTo>
                  <a:lnTo>
                    <a:pt x="1408004" y="1303990"/>
                  </a:lnTo>
                  <a:lnTo>
                    <a:pt x="1365695" y="1253004"/>
                  </a:lnTo>
                  <a:lnTo>
                    <a:pt x="1323386" y="1195325"/>
                  </a:lnTo>
                  <a:lnTo>
                    <a:pt x="1302089" y="1163687"/>
                  </a:lnTo>
                  <a:lnTo>
                    <a:pt x="1280622" y="1130030"/>
                  </a:lnTo>
                  <a:lnTo>
                    <a:pt x="1258928" y="1094238"/>
                  </a:lnTo>
                  <a:lnTo>
                    <a:pt x="1236950" y="1056195"/>
                  </a:lnTo>
                  <a:lnTo>
                    <a:pt x="1214631" y="1015787"/>
                  </a:lnTo>
                  <a:lnTo>
                    <a:pt x="1191915" y="972898"/>
                  </a:lnTo>
                  <a:lnTo>
                    <a:pt x="1168745" y="927413"/>
                  </a:lnTo>
                  <a:lnTo>
                    <a:pt x="1145064" y="879216"/>
                  </a:lnTo>
                  <a:lnTo>
                    <a:pt x="1120816" y="828192"/>
                  </a:lnTo>
                  <a:lnTo>
                    <a:pt x="1095943" y="774225"/>
                  </a:lnTo>
                  <a:lnTo>
                    <a:pt x="1070390" y="717201"/>
                  </a:lnTo>
                  <a:lnTo>
                    <a:pt x="1044099" y="657004"/>
                  </a:lnTo>
                  <a:lnTo>
                    <a:pt x="1017013" y="593518"/>
                  </a:lnTo>
                  <a:lnTo>
                    <a:pt x="989542" y="551036"/>
                  </a:lnTo>
                  <a:lnTo>
                    <a:pt x="960280" y="510457"/>
                  </a:lnTo>
                  <a:lnTo>
                    <a:pt x="929339" y="471667"/>
                  </a:lnTo>
                  <a:lnTo>
                    <a:pt x="896831" y="434554"/>
                  </a:lnTo>
                  <a:lnTo>
                    <a:pt x="862868" y="399005"/>
                  </a:lnTo>
                  <a:lnTo>
                    <a:pt x="827561" y="364907"/>
                  </a:lnTo>
                  <a:lnTo>
                    <a:pt x="791023" y="332147"/>
                  </a:lnTo>
                  <a:lnTo>
                    <a:pt x="753366" y="300614"/>
                  </a:lnTo>
                  <a:lnTo>
                    <a:pt x="714701" y="270193"/>
                  </a:lnTo>
                  <a:lnTo>
                    <a:pt x="675141" y="240774"/>
                  </a:lnTo>
                  <a:lnTo>
                    <a:pt x="634798" y="212242"/>
                  </a:lnTo>
                  <a:lnTo>
                    <a:pt x="593783" y="184485"/>
                  </a:lnTo>
                  <a:lnTo>
                    <a:pt x="552209" y="157391"/>
                  </a:lnTo>
                  <a:lnTo>
                    <a:pt x="510188" y="130847"/>
                  </a:lnTo>
                  <a:lnTo>
                    <a:pt x="467831" y="104740"/>
                  </a:lnTo>
                  <a:lnTo>
                    <a:pt x="382559" y="53387"/>
                  </a:lnTo>
                  <a:lnTo>
                    <a:pt x="341523" y="32170"/>
                  </a:lnTo>
                  <a:lnTo>
                    <a:pt x="299296" y="16516"/>
                  </a:lnTo>
                  <a:lnTo>
                    <a:pt x="256127" y="6132"/>
                  </a:lnTo>
                  <a:lnTo>
                    <a:pt x="212263" y="725"/>
                  </a:lnTo>
                  <a:lnTo>
                    <a:pt x="167951" y="0"/>
                  </a:lnTo>
                  <a:close/>
                </a:path>
              </a:pathLst>
            </a:custGeom>
            <a:solidFill>
              <a:srgbClr val="4B2667"/>
            </a:solidFill>
          </p:spPr>
          <p:txBody>
            <a:bodyPr wrap="square" lIns="0" tIns="0" rIns="0" bIns="0" rtlCol="0"/>
            <a:lstStyle/>
            <a:p>
              <a:endParaRPr/>
            </a:p>
          </p:txBody>
        </p:sp>
        <p:sp>
          <p:nvSpPr>
            <p:cNvPr id="4" name="object 4"/>
            <p:cNvSpPr/>
            <p:nvPr/>
          </p:nvSpPr>
          <p:spPr>
            <a:xfrm>
              <a:off x="0" y="5687051"/>
              <a:ext cx="1476375" cy="1171575"/>
            </a:xfrm>
            <a:custGeom>
              <a:avLst/>
              <a:gdLst/>
              <a:ahLst/>
              <a:cxnLst/>
              <a:rect l="l" t="t" r="r" b="b"/>
              <a:pathLst>
                <a:path w="1476375" h="1171575">
                  <a:moveTo>
                    <a:pt x="0" y="399014"/>
                  </a:moveTo>
                  <a:lnTo>
                    <a:pt x="0" y="418677"/>
                  </a:lnTo>
                  <a:lnTo>
                    <a:pt x="43294" y="462765"/>
                  </a:lnTo>
                  <a:lnTo>
                    <a:pt x="77010" y="496743"/>
                  </a:lnTo>
                  <a:lnTo>
                    <a:pt x="111170" y="530466"/>
                  </a:lnTo>
                  <a:lnTo>
                    <a:pt x="145905" y="563716"/>
                  </a:lnTo>
                  <a:lnTo>
                    <a:pt x="181351" y="596274"/>
                  </a:lnTo>
                  <a:lnTo>
                    <a:pt x="217639" y="627924"/>
                  </a:lnTo>
                  <a:lnTo>
                    <a:pt x="254904" y="658446"/>
                  </a:lnTo>
                  <a:lnTo>
                    <a:pt x="293279" y="687624"/>
                  </a:lnTo>
                  <a:lnTo>
                    <a:pt x="332898" y="715239"/>
                  </a:lnTo>
                  <a:lnTo>
                    <a:pt x="373893" y="741074"/>
                  </a:lnTo>
                  <a:lnTo>
                    <a:pt x="416398" y="764911"/>
                  </a:lnTo>
                  <a:lnTo>
                    <a:pt x="460547" y="786532"/>
                  </a:lnTo>
                  <a:lnTo>
                    <a:pt x="463379" y="836861"/>
                  </a:lnTo>
                  <a:lnTo>
                    <a:pt x="468966" y="888559"/>
                  </a:lnTo>
                  <a:lnTo>
                    <a:pt x="477306" y="941612"/>
                  </a:lnTo>
                  <a:lnTo>
                    <a:pt x="488400" y="996002"/>
                  </a:lnTo>
                  <a:lnTo>
                    <a:pt x="502245" y="1051714"/>
                  </a:lnTo>
                  <a:lnTo>
                    <a:pt x="518840" y="1108731"/>
                  </a:lnTo>
                  <a:lnTo>
                    <a:pt x="531026" y="1169743"/>
                  </a:lnTo>
                  <a:lnTo>
                    <a:pt x="531313" y="1170947"/>
                  </a:lnTo>
                  <a:lnTo>
                    <a:pt x="545504" y="1170947"/>
                  </a:lnTo>
                  <a:lnTo>
                    <a:pt x="544242" y="1165648"/>
                  </a:lnTo>
                  <a:lnTo>
                    <a:pt x="532328" y="1105848"/>
                  </a:lnTo>
                  <a:lnTo>
                    <a:pt x="532124" y="1105023"/>
                  </a:lnTo>
                  <a:lnTo>
                    <a:pt x="515868" y="1049460"/>
                  </a:lnTo>
                  <a:lnTo>
                    <a:pt x="502215" y="995280"/>
                  </a:lnTo>
                  <a:lnTo>
                    <a:pt x="491167" y="942482"/>
                  </a:lnTo>
                  <a:lnTo>
                    <a:pt x="482727" y="891064"/>
                  </a:lnTo>
                  <a:lnTo>
                    <a:pt x="476897" y="841024"/>
                  </a:lnTo>
                  <a:lnTo>
                    <a:pt x="473679" y="792362"/>
                  </a:lnTo>
                  <a:lnTo>
                    <a:pt x="515767" y="792362"/>
                  </a:lnTo>
                  <a:lnTo>
                    <a:pt x="501200" y="788920"/>
                  </a:lnTo>
                  <a:lnTo>
                    <a:pt x="494137" y="786074"/>
                  </a:lnTo>
                  <a:lnTo>
                    <a:pt x="487120" y="783173"/>
                  </a:lnTo>
                  <a:lnTo>
                    <a:pt x="480149" y="780215"/>
                  </a:lnTo>
                  <a:lnTo>
                    <a:pt x="473222" y="777198"/>
                  </a:lnTo>
                  <a:lnTo>
                    <a:pt x="473269" y="771343"/>
                  </a:lnTo>
                  <a:lnTo>
                    <a:pt x="460230" y="771343"/>
                  </a:lnTo>
                  <a:lnTo>
                    <a:pt x="413897" y="748225"/>
                  </a:lnTo>
                  <a:lnTo>
                    <a:pt x="369510" y="722715"/>
                  </a:lnTo>
                  <a:lnTo>
                    <a:pt x="326840" y="695019"/>
                  </a:lnTo>
                  <a:lnTo>
                    <a:pt x="285657" y="665339"/>
                  </a:lnTo>
                  <a:lnTo>
                    <a:pt x="245732" y="633878"/>
                  </a:lnTo>
                  <a:lnTo>
                    <a:pt x="206834" y="600840"/>
                  </a:lnTo>
                  <a:lnTo>
                    <a:pt x="168735" y="566428"/>
                  </a:lnTo>
                  <a:lnTo>
                    <a:pt x="131205" y="530845"/>
                  </a:lnTo>
                  <a:lnTo>
                    <a:pt x="94013" y="494296"/>
                  </a:lnTo>
                  <a:lnTo>
                    <a:pt x="56932" y="456982"/>
                  </a:lnTo>
                  <a:lnTo>
                    <a:pt x="0" y="399014"/>
                  </a:lnTo>
                  <a:close/>
                </a:path>
                <a:path w="1476375" h="1171575">
                  <a:moveTo>
                    <a:pt x="515767" y="792362"/>
                  </a:moveTo>
                  <a:lnTo>
                    <a:pt x="473679" y="792362"/>
                  </a:lnTo>
                  <a:lnTo>
                    <a:pt x="481324" y="795664"/>
                  </a:lnTo>
                  <a:lnTo>
                    <a:pt x="538096" y="811723"/>
                  </a:lnTo>
                  <a:lnTo>
                    <a:pt x="581299" y="818385"/>
                  </a:lnTo>
                  <a:lnTo>
                    <a:pt x="626125" y="822021"/>
                  </a:lnTo>
                  <a:lnTo>
                    <a:pt x="672302" y="822718"/>
                  </a:lnTo>
                  <a:lnTo>
                    <a:pt x="719553" y="820563"/>
                  </a:lnTo>
                  <a:lnTo>
                    <a:pt x="767604" y="815640"/>
                  </a:lnTo>
                  <a:lnTo>
                    <a:pt x="808888" y="809179"/>
                  </a:lnTo>
                  <a:lnTo>
                    <a:pt x="673417" y="809179"/>
                  </a:lnTo>
                  <a:lnTo>
                    <a:pt x="628082" y="808534"/>
                  </a:lnTo>
                  <a:lnTo>
                    <a:pt x="584087" y="804999"/>
                  </a:lnTo>
                  <a:lnTo>
                    <a:pt x="541703" y="798489"/>
                  </a:lnTo>
                  <a:lnTo>
                    <a:pt x="515767" y="792362"/>
                  </a:lnTo>
                  <a:close/>
                </a:path>
                <a:path w="1476375" h="1171575">
                  <a:moveTo>
                    <a:pt x="1343227" y="13913"/>
                  </a:moveTo>
                  <a:lnTo>
                    <a:pt x="1234825" y="13913"/>
                  </a:lnTo>
                  <a:lnTo>
                    <a:pt x="1280448" y="14437"/>
                  </a:lnTo>
                  <a:lnTo>
                    <a:pt x="1325188" y="21997"/>
                  </a:lnTo>
                  <a:lnTo>
                    <a:pt x="1367732" y="38058"/>
                  </a:lnTo>
                  <a:lnTo>
                    <a:pt x="1406765" y="64089"/>
                  </a:lnTo>
                  <a:lnTo>
                    <a:pt x="1440975" y="101558"/>
                  </a:lnTo>
                  <a:lnTo>
                    <a:pt x="1455864" y="156841"/>
                  </a:lnTo>
                  <a:lnTo>
                    <a:pt x="1462472" y="209627"/>
                  </a:lnTo>
                  <a:lnTo>
                    <a:pt x="1461738" y="259811"/>
                  </a:lnTo>
                  <a:lnTo>
                    <a:pt x="1454601" y="307293"/>
                  </a:lnTo>
                  <a:lnTo>
                    <a:pt x="1442002" y="351969"/>
                  </a:lnTo>
                  <a:lnTo>
                    <a:pt x="1424878" y="393736"/>
                  </a:lnTo>
                  <a:lnTo>
                    <a:pt x="1404171" y="432493"/>
                  </a:lnTo>
                  <a:lnTo>
                    <a:pt x="1380819" y="468137"/>
                  </a:lnTo>
                  <a:lnTo>
                    <a:pt x="1355761" y="500565"/>
                  </a:lnTo>
                  <a:lnTo>
                    <a:pt x="1329938" y="529675"/>
                  </a:lnTo>
                  <a:lnTo>
                    <a:pt x="1297025" y="562211"/>
                  </a:lnTo>
                  <a:lnTo>
                    <a:pt x="1261387" y="593129"/>
                  </a:lnTo>
                  <a:lnTo>
                    <a:pt x="1223295" y="622342"/>
                  </a:lnTo>
                  <a:lnTo>
                    <a:pt x="1183020" y="649768"/>
                  </a:lnTo>
                  <a:lnTo>
                    <a:pt x="1140833" y="675320"/>
                  </a:lnTo>
                  <a:lnTo>
                    <a:pt x="1097004" y="698914"/>
                  </a:lnTo>
                  <a:lnTo>
                    <a:pt x="1051806" y="720466"/>
                  </a:lnTo>
                  <a:lnTo>
                    <a:pt x="1005509" y="739891"/>
                  </a:lnTo>
                  <a:lnTo>
                    <a:pt x="958384" y="757103"/>
                  </a:lnTo>
                  <a:lnTo>
                    <a:pt x="910701" y="772019"/>
                  </a:lnTo>
                  <a:lnTo>
                    <a:pt x="862733" y="784553"/>
                  </a:lnTo>
                  <a:lnTo>
                    <a:pt x="814749" y="794621"/>
                  </a:lnTo>
                  <a:lnTo>
                    <a:pt x="767021" y="802137"/>
                  </a:lnTo>
                  <a:lnTo>
                    <a:pt x="719820" y="807018"/>
                  </a:lnTo>
                  <a:lnTo>
                    <a:pt x="673417" y="809179"/>
                  </a:lnTo>
                  <a:lnTo>
                    <a:pt x="808888" y="809179"/>
                  </a:lnTo>
                  <a:lnTo>
                    <a:pt x="865006" y="797840"/>
                  </a:lnTo>
                  <a:lnTo>
                    <a:pt x="913807" y="785135"/>
                  </a:lnTo>
                  <a:lnTo>
                    <a:pt x="962307" y="770009"/>
                  </a:lnTo>
                  <a:lnTo>
                    <a:pt x="1010234" y="752547"/>
                  </a:lnTo>
                  <a:lnTo>
                    <a:pt x="1057310" y="732835"/>
                  </a:lnTo>
                  <a:lnTo>
                    <a:pt x="1103262" y="710961"/>
                  </a:lnTo>
                  <a:lnTo>
                    <a:pt x="1147814" y="687010"/>
                  </a:lnTo>
                  <a:lnTo>
                    <a:pt x="1190691" y="661069"/>
                  </a:lnTo>
                  <a:lnTo>
                    <a:pt x="1231620" y="633223"/>
                  </a:lnTo>
                  <a:lnTo>
                    <a:pt x="1270323" y="603560"/>
                  </a:lnTo>
                  <a:lnTo>
                    <a:pt x="1306528" y="572165"/>
                  </a:lnTo>
                  <a:lnTo>
                    <a:pt x="1339959" y="539124"/>
                  </a:lnTo>
                  <a:lnTo>
                    <a:pt x="1366601" y="509082"/>
                  </a:lnTo>
                  <a:lnTo>
                    <a:pt x="1392447" y="475595"/>
                  </a:lnTo>
                  <a:lnTo>
                    <a:pt x="1416522" y="438768"/>
                  </a:lnTo>
                  <a:lnTo>
                    <a:pt x="1437854" y="398704"/>
                  </a:lnTo>
                  <a:lnTo>
                    <a:pt x="1455467" y="355506"/>
                  </a:lnTo>
                  <a:lnTo>
                    <a:pt x="1468388" y="309277"/>
                  </a:lnTo>
                  <a:lnTo>
                    <a:pt x="1475643" y="260123"/>
                  </a:lnTo>
                  <a:lnTo>
                    <a:pt x="1476259" y="208145"/>
                  </a:lnTo>
                  <a:lnTo>
                    <a:pt x="1469260" y="153448"/>
                  </a:lnTo>
                  <a:lnTo>
                    <a:pt x="1453675" y="96135"/>
                  </a:lnTo>
                  <a:lnTo>
                    <a:pt x="1452773" y="94382"/>
                  </a:lnTo>
                  <a:lnTo>
                    <a:pt x="1416838" y="54517"/>
                  </a:lnTo>
                  <a:lnTo>
                    <a:pt x="1375970" y="26686"/>
                  </a:lnTo>
                  <a:lnTo>
                    <a:pt x="1343227" y="13913"/>
                  </a:lnTo>
                  <a:close/>
                </a:path>
                <a:path w="1476375" h="1171575">
                  <a:moveTo>
                    <a:pt x="1237372" y="0"/>
                  </a:moveTo>
                  <a:lnTo>
                    <a:pt x="1190376" y="4907"/>
                  </a:lnTo>
                  <a:lnTo>
                    <a:pt x="1145249" y="14151"/>
                  </a:lnTo>
                  <a:lnTo>
                    <a:pt x="1103351" y="26190"/>
                  </a:lnTo>
                  <a:lnTo>
                    <a:pt x="1066042" y="39486"/>
                  </a:lnTo>
                  <a:lnTo>
                    <a:pt x="1010635" y="63686"/>
                  </a:lnTo>
                  <a:lnTo>
                    <a:pt x="955538" y="86101"/>
                  </a:lnTo>
                  <a:lnTo>
                    <a:pt x="903278" y="110028"/>
                  </a:lnTo>
                  <a:lnTo>
                    <a:pt x="853869" y="135455"/>
                  </a:lnTo>
                  <a:lnTo>
                    <a:pt x="807325" y="162372"/>
                  </a:lnTo>
                  <a:lnTo>
                    <a:pt x="763661" y="190767"/>
                  </a:lnTo>
                  <a:lnTo>
                    <a:pt x="722890" y="220630"/>
                  </a:lnTo>
                  <a:lnTo>
                    <a:pt x="685026" y="251949"/>
                  </a:lnTo>
                  <a:lnTo>
                    <a:pt x="650084" y="284714"/>
                  </a:lnTo>
                  <a:lnTo>
                    <a:pt x="618078" y="318913"/>
                  </a:lnTo>
                  <a:lnTo>
                    <a:pt x="589021" y="354535"/>
                  </a:lnTo>
                  <a:lnTo>
                    <a:pt x="562929" y="391570"/>
                  </a:lnTo>
                  <a:lnTo>
                    <a:pt x="539814" y="430006"/>
                  </a:lnTo>
                  <a:lnTo>
                    <a:pt x="519691" y="469832"/>
                  </a:lnTo>
                  <a:lnTo>
                    <a:pt x="500956" y="515394"/>
                  </a:lnTo>
                  <a:lnTo>
                    <a:pt x="485747" y="562869"/>
                  </a:lnTo>
                  <a:lnTo>
                    <a:pt x="474068" y="612230"/>
                  </a:lnTo>
                  <a:lnTo>
                    <a:pt x="465920" y="663447"/>
                  </a:lnTo>
                  <a:lnTo>
                    <a:pt x="461307" y="716494"/>
                  </a:lnTo>
                  <a:lnTo>
                    <a:pt x="460230" y="771343"/>
                  </a:lnTo>
                  <a:lnTo>
                    <a:pt x="473269" y="771343"/>
                  </a:lnTo>
                  <a:lnTo>
                    <a:pt x="473641" y="725399"/>
                  </a:lnTo>
                  <a:lnTo>
                    <a:pt x="477276" y="675256"/>
                  </a:lnTo>
                  <a:lnTo>
                    <a:pt x="484130" y="626763"/>
                  </a:lnTo>
                  <a:lnTo>
                    <a:pt x="494203" y="579915"/>
                  </a:lnTo>
                  <a:lnTo>
                    <a:pt x="507500" y="534706"/>
                  </a:lnTo>
                  <a:lnTo>
                    <a:pt x="524022" y="491130"/>
                  </a:lnTo>
                  <a:lnTo>
                    <a:pt x="543278" y="450138"/>
                  </a:lnTo>
                  <a:lnTo>
                    <a:pt x="565620" y="410688"/>
                  </a:lnTo>
                  <a:lnTo>
                    <a:pt x="591053" y="372772"/>
                  </a:lnTo>
                  <a:lnTo>
                    <a:pt x="619579" y="336383"/>
                  </a:lnTo>
                  <a:lnTo>
                    <a:pt x="651203" y="301513"/>
                  </a:lnTo>
                  <a:lnTo>
                    <a:pt x="685928" y="268155"/>
                  </a:lnTo>
                  <a:lnTo>
                    <a:pt x="723757" y="236300"/>
                  </a:lnTo>
                  <a:lnTo>
                    <a:pt x="764694" y="205941"/>
                  </a:lnTo>
                  <a:lnTo>
                    <a:pt x="808742" y="177070"/>
                  </a:lnTo>
                  <a:lnTo>
                    <a:pt x="855906" y="149679"/>
                  </a:lnTo>
                  <a:lnTo>
                    <a:pt x="906188" y="123761"/>
                  </a:lnTo>
                  <a:lnTo>
                    <a:pt x="959592" y="99307"/>
                  </a:lnTo>
                  <a:lnTo>
                    <a:pt x="1016121" y="76310"/>
                  </a:lnTo>
                  <a:lnTo>
                    <a:pt x="1039452" y="65445"/>
                  </a:lnTo>
                  <a:lnTo>
                    <a:pt x="1105798" y="39871"/>
                  </a:lnTo>
                  <a:lnTo>
                    <a:pt x="1146187" y="28097"/>
                  </a:lnTo>
                  <a:lnTo>
                    <a:pt x="1189634" y="18955"/>
                  </a:lnTo>
                  <a:lnTo>
                    <a:pt x="1234825" y="13913"/>
                  </a:lnTo>
                  <a:lnTo>
                    <a:pt x="1343227" y="13913"/>
                  </a:lnTo>
                  <a:lnTo>
                    <a:pt x="1331529" y="9349"/>
                  </a:lnTo>
                  <a:lnTo>
                    <a:pt x="1284877" y="967"/>
                  </a:lnTo>
                  <a:lnTo>
                    <a:pt x="1237372" y="0"/>
                  </a:lnTo>
                  <a:close/>
                </a:path>
              </a:pathLst>
            </a:custGeom>
            <a:solidFill>
              <a:srgbClr val="15747C"/>
            </a:solidFill>
          </p:spPr>
          <p:txBody>
            <a:bodyPr wrap="square" lIns="0" tIns="0" rIns="0" bIns="0" rtlCol="0"/>
            <a:lstStyle/>
            <a:p>
              <a:endParaRPr/>
            </a:p>
          </p:txBody>
        </p:sp>
      </p:grpSp>
      <p:sp>
        <p:nvSpPr>
          <p:cNvPr id="5" name="object 5"/>
          <p:cNvSpPr/>
          <p:nvPr/>
        </p:nvSpPr>
        <p:spPr>
          <a:xfrm>
            <a:off x="932868" y="146619"/>
            <a:ext cx="256540" cy="140970"/>
          </a:xfrm>
          <a:custGeom>
            <a:avLst/>
            <a:gdLst/>
            <a:ahLst/>
            <a:cxnLst/>
            <a:rect l="l" t="t" r="r" b="b"/>
            <a:pathLst>
              <a:path w="256540" h="140970">
                <a:moveTo>
                  <a:pt x="96675" y="0"/>
                </a:moveTo>
                <a:lnTo>
                  <a:pt x="55292" y="2922"/>
                </a:lnTo>
                <a:lnTo>
                  <a:pt x="16244" y="19026"/>
                </a:lnTo>
                <a:lnTo>
                  <a:pt x="4833" y="29742"/>
                </a:lnTo>
                <a:lnTo>
                  <a:pt x="0" y="42718"/>
                </a:lnTo>
                <a:lnTo>
                  <a:pt x="2098" y="56341"/>
                </a:lnTo>
                <a:lnTo>
                  <a:pt x="50257" y="97916"/>
                </a:lnTo>
                <a:lnTo>
                  <a:pt x="92493" y="119476"/>
                </a:lnTo>
                <a:lnTo>
                  <a:pt x="137469" y="133670"/>
                </a:lnTo>
                <a:lnTo>
                  <a:pt x="184463" y="140487"/>
                </a:lnTo>
                <a:lnTo>
                  <a:pt x="232754" y="139917"/>
                </a:lnTo>
                <a:lnTo>
                  <a:pt x="246783" y="133959"/>
                </a:lnTo>
                <a:lnTo>
                  <a:pt x="254987" y="121546"/>
                </a:lnTo>
                <a:lnTo>
                  <a:pt x="256487" y="106524"/>
                </a:lnTo>
                <a:lnTo>
                  <a:pt x="250407" y="92736"/>
                </a:lnTo>
                <a:lnTo>
                  <a:pt x="233167" y="74507"/>
                </a:lnTo>
                <a:lnTo>
                  <a:pt x="214509" y="58427"/>
                </a:lnTo>
                <a:lnTo>
                  <a:pt x="194534" y="44491"/>
                </a:lnTo>
                <a:lnTo>
                  <a:pt x="173343" y="32691"/>
                </a:lnTo>
                <a:lnTo>
                  <a:pt x="136993" y="9876"/>
                </a:lnTo>
                <a:lnTo>
                  <a:pt x="96675" y="0"/>
                </a:lnTo>
                <a:close/>
              </a:path>
            </a:pathLst>
          </a:custGeom>
          <a:solidFill>
            <a:srgbClr val="F49331"/>
          </a:solidFill>
        </p:spPr>
        <p:txBody>
          <a:bodyPr wrap="square" lIns="0" tIns="0" rIns="0" bIns="0" rtlCol="0"/>
          <a:lstStyle/>
          <a:p>
            <a:endParaRPr/>
          </a:p>
        </p:txBody>
      </p:sp>
      <p:sp>
        <p:nvSpPr>
          <p:cNvPr id="6" name="object 6"/>
          <p:cNvSpPr/>
          <p:nvPr/>
        </p:nvSpPr>
        <p:spPr>
          <a:xfrm>
            <a:off x="1254009" y="551202"/>
            <a:ext cx="256540" cy="140970"/>
          </a:xfrm>
          <a:custGeom>
            <a:avLst/>
            <a:gdLst/>
            <a:ahLst/>
            <a:cxnLst/>
            <a:rect l="l" t="t" r="r" b="b"/>
            <a:pathLst>
              <a:path w="256540" h="140970">
                <a:moveTo>
                  <a:pt x="96675" y="0"/>
                </a:moveTo>
                <a:lnTo>
                  <a:pt x="55292" y="2918"/>
                </a:lnTo>
                <a:lnTo>
                  <a:pt x="16244" y="19015"/>
                </a:lnTo>
                <a:lnTo>
                  <a:pt x="4833" y="29738"/>
                </a:lnTo>
                <a:lnTo>
                  <a:pt x="0" y="42716"/>
                </a:lnTo>
                <a:lnTo>
                  <a:pt x="2098" y="56337"/>
                </a:lnTo>
                <a:lnTo>
                  <a:pt x="50257" y="97905"/>
                </a:lnTo>
                <a:lnTo>
                  <a:pt x="92493" y="119466"/>
                </a:lnTo>
                <a:lnTo>
                  <a:pt x="137469" y="133662"/>
                </a:lnTo>
                <a:lnTo>
                  <a:pt x="184463" y="140483"/>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7" name="object 7"/>
          <p:cNvSpPr/>
          <p:nvPr/>
        </p:nvSpPr>
        <p:spPr>
          <a:xfrm>
            <a:off x="756326" y="794948"/>
            <a:ext cx="256540" cy="140970"/>
          </a:xfrm>
          <a:custGeom>
            <a:avLst/>
            <a:gdLst/>
            <a:ahLst/>
            <a:cxnLst/>
            <a:rect l="l" t="t" r="r" b="b"/>
            <a:pathLst>
              <a:path w="256540" h="140969">
                <a:moveTo>
                  <a:pt x="96670" y="0"/>
                </a:moveTo>
                <a:lnTo>
                  <a:pt x="55288" y="2921"/>
                </a:lnTo>
                <a:lnTo>
                  <a:pt x="16240" y="19019"/>
                </a:lnTo>
                <a:lnTo>
                  <a:pt x="4830" y="29743"/>
                </a:lnTo>
                <a:lnTo>
                  <a:pt x="0" y="42721"/>
                </a:lnTo>
                <a:lnTo>
                  <a:pt x="2099" y="56342"/>
                </a:lnTo>
                <a:lnTo>
                  <a:pt x="50257" y="97910"/>
                </a:lnTo>
                <a:lnTo>
                  <a:pt x="92494" y="119471"/>
                </a:lnTo>
                <a:lnTo>
                  <a:pt x="137468" y="133667"/>
                </a:lnTo>
                <a:lnTo>
                  <a:pt x="184459" y="140487"/>
                </a:lnTo>
                <a:lnTo>
                  <a:pt x="232749" y="139923"/>
                </a:lnTo>
                <a:lnTo>
                  <a:pt x="246779" y="133959"/>
                </a:lnTo>
                <a:lnTo>
                  <a:pt x="254982" y="121542"/>
                </a:lnTo>
                <a:lnTo>
                  <a:pt x="256483" y="106517"/>
                </a:lnTo>
                <a:lnTo>
                  <a:pt x="250402" y="92730"/>
                </a:lnTo>
                <a:lnTo>
                  <a:pt x="233164" y="74506"/>
                </a:lnTo>
                <a:lnTo>
                  <a:pt x="214509" y="58427"/>
                </a:lnTo>
                <a:lnTo>
                  <a:pt x="194535" y="44492"/>
                </a:lnTo>
                <a:lnTo>
                  <a:pt x="173339" y="32697"/>
                </a:lnTo>
                <a:lnTo>
                  <a:pt x="136989" y="9877"/>
                </a:lnTo>
                <a:lnTo>
                  <a:pt x="96670" y="0"/>
                </a:lnTo>
                <a:close/>
              </a:path>
            </a:pathLst>
          </a:custGeom>
          <a:solidFill>
            <a:srgbClr val="F49331"/>
          </a:solidFill>
        </p:spPr>
        <p:txBody>
          <a:bodyPr wrap="square" lIns="0" tIns="0" rIns="0" bIns="0" rtlCol="0"/>
          <a:lstStyle/>
          <a:p>
            <a:endParaRPr/>
          </a:p>
        </p:txBody>
      </p:sp>
      <p:sp>
        <p:nvSpPr>
          <p:cNvPr id="8" name="object 8"/>
          <p:cNvSpPr/>
          <p:nvPr/>
        </p:nvSpPr>
        <p:spPr>
          <a:xfrm>
            <a:off x="294577" y="0"/>
            <a:ext cx="255270" cy="87630"/>
          </a:xfrm>
          <a:custGeom>
            <a:avLst/>
            <a:gdLst/>
            <a:ahLst/>
            <a:cxnLst/>
            <a:rect l="l" t="t" r="r" b="b"/>
            <a:pathLst>
              <a:path w="255270" h="87630">
                <a:moveTo>
                  <a:pt x="205498" y="0"/>
                </a:moveTo>
                <a:lnTo>
                  <a:pt x="0" y="0"/>
                </a:lnTo>
                <a:lnTo>
                  <a:pt x="472" y="3068"/>
                </a:lnTo>
                <a:lnTo>
                  <a:pt x="48636" y="44638"/>
                </a:lnTo>
                <a:lnTo>
                  <a:pt x="90873" y="66199"/>
                </a:lnTo>
                <a:lnTo>
                  <a:pt x="135847" y="80395"/>
                </a:lnTo>
                <a:lnTo>
                  <a:pt x="182838" y="87215"/>
                </a:lnTo>
                <a:lnTo>
                  <a:pt x="231128" y="86651"/>
                </a:lnTo>
                <a:lnTo>
                  <a:pt x="245157" y="80686"/>
                </a:lnTo>
                <a:lnTo>
                  <a:pt x="253361" y="68270"/>
                </a:lnTo>
                <a:lnTo>
                  <a:pt x="254861" y="53245"/>
                </a:lnTo>
                <a:lnTo>
                  <a:pt x="248781" y="39458"/>
                </a:lnTo>
                <a:lnTo>
                  <a:pt x="231543" y="21234"/>
                </a:lnTo>
                <a:lnTo>
                  <a:pt x="212888" y="5155"/>
                </a:lnTo>
                <a:lnTo>
                  <a:pt x="205498" y="0"/>
                </a:lnTo>
                <a:close/>
              </a:path>
            </a:pathLst>
          </a:custGeom>
          <a:solidFill>
            <a:srgbClr val="F49331"/>
          </a:solidFill>
        </p:spPr>
        <p:txBody>
          <a:bodyPr wrap="square" lIns="0" tIns="0" rIns="0" bIns="0" rtlCol="0"/>
          <a:lstStyle/>
          <a:p>
            <a:endParaRPr/>
          </a:p>
        </p:txBody>
      </p:sp>
      <p:sp>
        <p:nvSpPr>
          <p:cNvPr id="9" name="object 9"/>
          <p:cNvSpPr/>
          <p:nvPr/>
        </p:nvSpPr>
        <p:spPr>
          <a:xfrm>
            <a:off x="637246" y="415323"/>
            <a:ext cx="256540" cy="140970"/>
          </a:xfrm>
          <a:custGeom>
            <a:avLst/>
            <a:gdLst/>
            <a:ahLst/>
            <a:cxnLst/>
            <a:rect l="l" t="t" r="r" b="b"/>
            <a:pathLst>
              <a:path w="256540" h="140970">
                <a:moveTo>
                  <a:pt x="96669" y="0"/>
                </a:moveTo>
                <a:lnTo>
                  <a:pt x="55290" y="2920"/>
                </a:lnTo>
                <a:lnTo>
                  <a:pt x="16244" y="19016"/>
                </a:lnTo>
                <a:lnTo>
                  <a:pt x="4833" y="29739"/>
                </a:lnTo>
                <a:lnTo>
                  <a:pt x="0" y="42718"/>
                </a:lnTo>
                <a:lnTo>
                  <a:pt x="2098" y="56339"/>
                </a:lnTo>
                <a:lnTo>
                  <a:pt x="50257" y="97908"/>
                </a:lnTo>
                <a:lnTo>
                  <a:pt x="92493" y="119471"/>
                </a:lnTo>
                <a:lnTo>
                  <a:pt x="137469" y="133669"/>
                </a:lnTo>
                <a:lnTo>
                  <a:pt x="184463" y="140489"/>
                </a:lnTo>
                <a:lnTo>
                  <a:pt x="232754" y="139920"/>
                </a:lnTo>
                <a:lnTo>
                  <a:pt x="246783" y="133957"/>
                </a:lnTo>
                <a:lnTo>
                  <a:pt x="254987" y="121543"/>
                </a:lnTo>
                <a:lnTo>
                  <a:pt x="256487" y="106520"/>
                </a:lnTo>
                <a:lnTo>
                  <a:pt x="250407" y="92727"/>
                </a:lnTo>
                <a:lnTo>
                  <a:pt x="233169" y="74503"/>
                </a:lnTo>
                <a:lnTo>
                  <a:pt x="214514" y="58424"/>
                </a:lnTo>
                <a:lnTo>
                  <a:pt x="194539" y="44489"/>
                </a:lnTo>
                <a:lnTo>
                  <a:pt x="173343" y="32694"/>
                </a:lnTo>
                <a:lnTo>
                  <a:pt x="136983" y="9874"/>
                </a:lnTo>
                <a:lnTo>
                  <a:pt x="96669" y="0"/>
                </a:lnTo>
                <a:close/>
              </a:path>
            </a:pathLst>
          </a:custGeom>
          <a:solidFill>
            <a:srgbClr val="F49331"/>
          </a:solidFill>
        </p:spPr>
        <p:txBody>
          <a:bodyPr wrap="square" lIns="0" tIns="0" rIns="0" bIns="0" rtlCol="0"/>
          <a:lstStyle/>
          <a:p>
            <a:endParaRPr/>
          </a:p>
        </p:txBody>
      </p:sp>
      <p:pic>
        <p:nvPicPr>
          <p:cNvPr id="10" name="object 10"/>
          <p:cNvPicPr/>
          <p:nvPr/>
        </p:nvPicPr>
        <p:blipFill>
          <a:blip r:embed="rId2" cstate="print"/>
          <a:stretch>
            <a:fillRect/>
          </a:stretch>
        </p:blipFill>
        <p:spPr>
          <a:xfrm>
            <a:off x="0" y="285732"/>
            <a:ext cx="235922" cy="140489"/>
          </a:xfrm>
          <a:prstGeom prst="rect">
            <a:avLst/>
          </a:prstGeom>
        </p:spPr>
      </p:pic>
      <p:sp>
        <p:nvSpPr>
          <p:cNvPr id="11" name="object 11"/>
          <p:cNvSpPr/>
          <p:nvPr/>
        </p:nvSpPr>
        <p:spPr>
          <a:xfrm>
            <a:off x="187419" y="721750"/>
            <a:ext cx="256540" cy="140970"/>
          </a:xfrm>
          <a:custGeom>
            <a:avLst/>
            <a:gdLst/>
            <a:ahLst/>
            <a:cxnLst/>
            <a:rect l="l" t="t" r="r" b="b"/>
            <a:pathLst>
              <a:path w="256540" h="140969">
                <a:moveTo>
                  <a:pt x="96675" y="0"/>
                </a:moveTo>
                <a:lnTo>
                  <a:pt x="55292" y="2918"/>
                </a:lnTo>
                <a:lnTo>
                  <a:pt x="16244" y="19015"/>
                </a:lnTo>
                <a:lnTo>
                  <a:pt x="4833" y="29738"/>
                </a:lnTo>
                <a:lnTo>
                  <a:pt x="0" y="42716"/>
                </a:lnTo>
                <a:lnTo>
                  <a:pt x="2098" y="56337"/>
                </a:lnTo>
                <a:lnTo>
                  <a:pt x="50262" y="97907"/>
                </a:lnTo>
                <a:lnTo>
                  <a:pt x="92499" y="119470"/>
                </a:lnTo>
                <a:lnTo>
                  <a:pt x="137472" y="133667"/>
                </a:lnTo>
                <a:lnTo>
                  <a:pt x="184464" y="140487"/>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12" name="object 12"/>
          <p:cNvSpPr/>
          <p:nvPr/>
        </p:nvSpPr>
        <p:spPr>
          <a:xfrm>
            <a:off x="12174607" y="5781593"/>
            <a:ext cx="19050" cy="67945"/>
          </a:xfrm>
          <a:custGeom>
            <a:avLst/>
            <a:gdLst/>
            <a:ahLst/>
            <a:cxnLst/>
            <a:rect l="l" t="t" r="r" b="b"/>
            <a:pathLst>
              <a:path w="19050" h="67945">
                <a:moveTo>
                  <a:pt x="18586" y="0"/>
                </a:moveTo>
                <a:lnTo>
                  <a:pt x="13227" y="1811"/>
                </a:lnTo>
                <a:lnTo>
                  <a:pt x="3662" y="11391"/>
                </a:lnTo>
                <a:lnTo>
                  <a:pt x="0" y="24360"/>
                </a:lnTo>
                <a:lnTo>
                  <a:pt x="3206" y="39428"/>
                </a:lnTo>
                <a:lnTo>
                  <a:pt x="18586" y="67458"/>
                </a:lnTo>
                <a:lnTo>
                  <a:pt x="18586" y="0"/>
                </a:lnTo>
                <a:close/>
              </a:path>
            </a:pathLst>
          </a:custGeom>
          <a:solidFill>
            <a:srgbClr val="F49331"/>
          </a:solidFill>
        </p:spPr>
        <p:txBody>
          <a:bodyPr wrap="square" lIns="0" tIns="0" rIns="0" bIns="0" rtlCol="0"/>
          <a:lstStyle/>
          <a:p>
            <a:endParaRPr/>
          </a:p>
        </p:txBody>
      </p:sp>
      <p:pic>
        <p:nvPicPr>
          <p:cNvPr id="13" name="object 13"/>
          <p:cNvPicPr/>
          <p:nvPr/>
        </p:nvPicPr>
        <p:blipFill>
          <a:blip r:embed="rId3" cstate="print"/>
          <a:stretch>
            <a:fillRect/>
          </a:stretch>
        </p:blipFill>
        <p:spPr>
          <a:xfrm>
            <a:off x="11796631" y="5995437"/>
            <a:ext cx="206061" cy="195841"/>
          </a:xfrm>
          <a:prstGeom prst="rect">
            <a:avLst/>
          </a:prstGeom>
        </p:spPr>
      </p:pic>
      <p:pic>
        <p:nvPicPr>
          <p:cNvPr id="14" name="object 14"/>
          <p:cNvPicPr/>
          <p:nvPr/>
        </p:nvPicPr>
        <p:blipFill>
          <a:blip r:embed="rId4" cstate="print"/>
          <a:stretch>
            <a:fillRect/>
          </a:stretch>
        </p:blipFill>
        <p:spPr>
          <a:xfrm>
            <a:off x="11912568" y="6551986"/>
            <a:ext cx="206050" cy="195835"/>
          </a:xfrm>
          <a:prstGeom prst="rect">
            <a:avLst/>
          </a:prstGeom>
        </p:spPr>
      </p:pic>
      <p:pic>
        <p:nvPicPr>
          <p:cNvPr id="15" name="object 15"/>
          <p:cNvPicPr/>
          <p:nvPr/>
        </p:nvPicPr>
        <p:blipFill>
          <a:blip r:embed="rId5" cstate="print"/>
          <a:stretch>
            <a:fillRect/>
          </a:stretch>
        </p:blipFill>
        <p:spPr>
          <a:xfrm>
            <a:off x="11251167" y="5708337"/>
            <a:ext cx="206048" cy="195846"/>
          </a:xfrm>
          <a:prstGeom prst="rect">
            <a:avLst/>
          </a:prstGeom>
        </p:spPr>
      </p:pic>
      <p:pic>
        <p:nvPicPr>
          <p:cNvPr id="16" name="object 16"/>
          <p:cNvPicPr/>
          <p:nvPr/>
        </p:nvPicPr>
        <p:blipFill>
          <a:blip r:embed="rId6" cstate="print"/>
          <a:stretch>
            <a:fillRect/>
          </a:stretch>
        </p:blipFill>
        <p:spPr>
          <a:xfrm>
            <a:off x="11380158" y="6169638"/>
            <a:ext cx="206050" cy="195834"/>
          </a:xfrm>
          <a:prstGeom prst="rect">
            <a:avLst/>
          </a:prstGeom>
        </p:spPr>
      </p:pic>
      <p:pic>
        <p:nvPicPr>
          <p:cNvPr id="17" name="object 17"/>
          <p:cNvPicPr/>
          <p:nvPr/>
        </p:nvPicPr>
        <p:blipFill>
          <a:blip r:embed="rId7" cstate="print"/>
          <a:stretch>
            <a:fillRect/>
          </a:stretch>
        </p:blipFill>
        <p:spPr>
          <a:xfrm>
            <a:off x="11388083" y="6641861"/>
            <a:ext cx="206050" cy="195835"/>
          </a:xfrm>
          <a:prstGeom prst="rect">
            <a:avLst/>
          </a:prstGeom>
        </p:spPr>
      </p:pic>
      <p:pic>
        <p:nvPicPr>
          <p:cNvPr id="18" name="object 18"/>
          <p:cNvPicPr/>
          <p:nvPr/>
        </p:nvPicPr>
        <p:blipFill>
          <a:blip r:embed="rId8" cstate="print"/>
          <a:stretch>
            <a:fillRect/>
          </a:stretch>
        </p:blipFill>
        <p:spPr>
          <a:xfrm>
            <a:off x="10918526" y="6210548"/>
            <a:ext cx="206050" cy="195834"/>
          </a:xfrm>
          <a:prstGeom prst="rect">
            <a:avLst/>
          </a:prstGeom>
        </p:spPr>
      </p:pic>
      <p:pic>
        <p:nvPicPr>
          <p:cNvPr id="19" name="object 19"/>
          <p:cNvPicPr/>
          <p:nvPr/>
        </p:nvPicPr>
        <p:blipFill>
          <a:blip r:embed="rId9" cstate="print"/>
          <a:stretch>
            <a:fillRect/>
          </a:stretch>
        </p:blipFill>
        <p:spPr>
          <a:xfrm>
            <a:off x="11598891" y="5490996"/>
            <a:ext cx="206050" cy="195828"/>
          </a:xfrm>
          <a:prstGeom prst="rect">
            <a:avLst/>
          </a:prstGeom>
        </p:spPr>
      </p:pic>
      <p:grpSp>
        <p:nvGrpSpPr>
          <p:cNvPr id="20" name="object 20"/>
          <p:cNvGrpSpPr/>
          <p:nvPr/>
        </p:nvGrpSpPr>
        <p:grpSpPr>
          <a:xfrm>
            <a:off x="10053482" y="0"/>
            <a:ext cx="2139950" cy="1995170"/>
            <a:chOff x="10053482" y="0"/>
            <a:chExt cx="2139950" cy="1995170"/>
          </a:xfrm>
        </p:grpSpPr>
        <p:sp>
          <p:nvSpPr>
            <p:cNvPr id="21" name="object 21"/>
            <p:cNvSpPr/>
            <p:nvPr/>
          </p:nvSpPr>
          <p:spPr>
            <a:xfrm>
              <a:off x="10053482" y="0"/>
              <a:ext cx="2139950" cy="1995170"/>
            </a:xfrm>
            <a:custGeom>
              <a:avLst/>
              <a:gdLst/>
              <a:ahLst/>
              <a:cxnLst/>
              <a:rect l="l" t="t" r="r" b="b"/>
              <a:pathLst>
                <a:path w="2139950" h="1995170">
                  <a:moveTo>
                    <a:pt x="2139711" y="784166"/>
                  </a:moveTo>
                  <a:lnTo>
                    <a:pt x="1148699" y="784166"/>
                  </a:lnTo>
                  <a:lnTo>
                    <a:pt x="1180183" y="785474"/>
                  </a:lnTo>
                  <a:lnTo>
                    <a:pt x="1210900" y="789215"/>
                  </a:lnTo>
                  <a:lnTo>
                    <a:pt x="1269793" y="804906"/>
                  </a:lnTo>
                  <a:lnTo>
                    <a:pt x="1324891" y="833044"/>
                  </a:lnTo>
                  <a:lnTo>
                    <a:pt x="1375706" y="875440"/>
                  </a:lnTo>
                  <a:lnTo>
                    <a:pt x="1421753" y="933901"/>
                  </a:lnTo>
                  <a:lnTo>
                    <a:pt x="1442837" y="969721"/>
                  </a:lnTo>
                  <a:lnTo>
                    <a:pt x="1465652" y="1016498"/>
                  </a:lnTo>
                  <a:lnTo>
                    <a:pt x="1485071" y="1064565"/>
                  </a:lnTo>
                  <a:lnTo>
                    <a:pt x="1501517" y="1113737"/>
                  </a:lnTo>
                  <a:lnTo>
                    <a:pt x="1515412" y="1163827"/>
                  </a:lnTo>
                  <a:lnTo>
                    <a:pt x="1527177" y="1214647"/>
                  </a:lnTo>
                  <a:lnTo>
                    <a:pt x="1537236" y="1266012"/>
                  </a:lnTo>
                  <a:lnTo>
                    <a:pt x="1546009" y="1317734"/>
                  </a:lnTo>
                  <a:lnTo>
                    <a:pt x="1553920" y="1369628"/>
                  </a:lnTo>
                  <a:lnTo>
                    <a:pt x="1568843" y="1473182"/>
                  </a:lnTo>
                  <a:lnTo>
                    <a:pt x="1576699" y="1524469"/>
                  </a:lnTo>
                  <a:lnTo>
                    <a:pt x="1585381" y="1575181"/>
                  </a:lnTo>
                  <a:lnTo>
                    <a:pt x="1596479" y="1622452"/>
                  </a:lnTo>
                  <a:lnTo>
                    <a:pt x="1611650" y="1666442"/>
                  </a:lnTo>
                  <a:lnTo>
                    <a:pt x="1630643" y="1707243"/>
                  </a:lnTo>
                  <a:lnTo>
                    <a:pt x="1653205" y="1744952"/>
                  </a:lnTo>
                  <a:lnTo>
                    <a:pt x="1679083" y="1779663"/>
                  </a:lnTo>
                  <a:lnTo>
                    <a:pt x="1708025" y="1811470"/>
                  </a:lnTo>
                  <a:lnTo>
                    <a:pt x="1739778" y="1840470"/>
                  </a:lnTo>
                  <a:lnTo>
                    <a:pt x="1774090" y="1866755"/>
                  </a:lnTo>
                  <a:lnTo>
                    <a:pt x="1810707" y="1890423"/>
                  </a:lnTo>
                  <a:lnTo>
                    <a:pt x="1849378" y="1911566"/>
                  </a:lnTo>
                  <a:lnTo>
                    <a:pt x="1889850" y="1930281"/>
                  </a:lnTo>
                  <a:lnTo>
                    <a:pt x="1931869" y="1946661"/>
                  </a:lnTo>
                  <a:lnTo>
                    <a:pt x="1975185" y="1960802"/>
                  </a:lnTo>
                  <a:lnTo>
                    <a:pt x="2019543" y="1972799"/>
                  </a:lnTo>
                  <a:lnTo>
                    <a:pt x="2064692" y="1982746"/>
                  </a:lnTo>
                  <a:lnTo>
                    <a:pt x="2110379" y="1990738"/>
                  </a:lnTo>
                  <a:lnTo>
                    <a:pt x="2139711" y="1994651"/>
                  </a:lnTo>
                  <a:lnTo>
                    <a:pt x="2139711" y="784166"/>
                  </a:lnTo>
                  <a:close/>
                </a:path>
                <a:path w="2139950" h="1995170">
                  <a:moveTo>
                    <a:pt x="2139711" y="0"/>
                  </a:moveTo>
                  <a:lnTo>
                    <a:pt x="49434" y="0"/>
                  </a:lnTo>
                  <a:lnTo>
                    <a:pt x="42548" y="22340"/>
                  </a:lnTo>
                  <a:lnTo>
                    <a:pt x="30243" y="68767"/>
                  </a:lnTo>
                  <a:lnTo>
                    <a:pt x="19886" y="115593"/>
                  </a:lnTo>
                  <a:lnTo>
                    <a:pt x="11581" y="162694"/>
                  </a:lnTo>
                  <a:lnTo>
                    <a:pt x="5429" y="209947"/>
                  </a:lnTo>
                  <a:lnTo>
                    <a:pt x="1534" y="257229"/>
                  </a:lnTo>
                  <a:lnTo>
                    <a:pt x="0" y="304415"/>
                  </a:lnTo>
                  <a:lnTo>
                    <a:pt x="927" y="351382"/>
                  </a:lnTo>
                  <a:lnTo>
                    <a:pt x="4421" y="398007"/>
                  </a:lnTo>
                  <a:lnTo>
                    <a:pt x="10583" y="444165"/>
                  </a:lnTo>
                  <a:lnTo>
                    <a:pt x="19517" y="489734"/>
                  </a:lnTo>
                  <a:lnTo>
                    <a:pt x="31325" y="534590"/>
                  </a:lnTo>
                  <a:lnTo>
                    <a:pt x="46111" y="578608"/>
                  </a:lnTo>
                  <a:lnTo>
                    <a:pt x="63977" y="621666"/>
                  </a:lnTo>
                  <a:lnTo>
                    <a:pt x="85026" y="663640"/>
                  </a:lnTo>
                  <a:lnTo>
                    <a:pt x="109361" y="704406"/>
                  </a:lnTo>
                  <a:lnTo>
                    <a:pt x="137086" y="743841"/>
                  </a:lnTo>
                  <a:lnTo>
                    <a:pt x="168302" y="781821"/>
                  </a:lnTo>
                  <a:lnTo>
                    <a:pt x="203113" y="818223"/>
                  </a:lnTo>
                  <a:lnTo>
                    <a:pt x="260518" y="864151"/>
                  </a:lnTo>
                  <a:lnTo>
                    <a:pt x="321430" y="895407"/>
                  </a:lnTo>
                  <a:lnTo>
                    <a:pt x="385361" y="913799"/>
                  </a:lnTo>
                  <a:lnTo>
                    <a:pt x="451826" y="921134"/>
                  </a:lnTo>
                  <a:lnTo>
                    <a:pt x="485856" y="921220"/>
                  </a:lnTo>
                  <a:lnTo>
                    <a:pt x="520337" y="919221"/>
                  </a:lnTo>
                  <a:lnTo>
                    <a:pt x="590407" y="909868"/>
                  </a:lnTo>
                  <a:lnTo>
                    <a:pt x="661550" y="894882"/>
                  </a:lnTo>
                  <a:lnTo>
                    <a:pt x="733279" y="876073"/>
                  </a:lnTo>
                  <a:lnTo>
                    <a:pt x="911971" y="824185"/>
                  </a:lnTo>
                  <a:lnTo>
                    <a:pt x="947114" y="814782"/>
                  </a:lnTo>
                  <a:lnTo>
                    <a:pt x="1016320" y="798757"/>
                  </a:lnTo>
                  <a:lnTo>
                    <a:pt x="1083677" y="787950"/>
                  </a:lnTo>
                  <a:lnTo>
                    <a:pt x="1148699" y="784166"/>
                  </a:lnTo>
                  <a:lnTo>
                    <a:pt x="2139711" y="784166"/>
                  </a:lnTo>
                  <a:lnTo>
                    <a:pt x="2139711" y="0"/>
                  </a:lnTo>
                  <a:close/>
                </a:path>
              </a:pathLst>
            </a:custGeom>
            <a:solidFill>
              <a:srgbClr val="4B2667"/>
            </a:solidFill>
          </p:spPr>
          <p:txBody>
            <a:bodyPr wrap="square" lIns="0" tIns="0" rIns="0" bIns="0" rtlCol="0"/>
            <a:lstStyle/>
            <a:p>
              <a:endParaRPr/>
            </a:p>
          </p:txBody>
        </p:sp>
        <p:sp>
          <p:nvSpPr>
            <p:cNvPr id="22" name="object 22"/>
            <p:cNvSpPr/>
            <p:nvPr/>
          </p:nvSpPr>
          <p:spPr>
            <a:xfrm>
              <a:off x="10663847" y="0"/>
              <a:ext cx="1529715" cy="1994535"/>
            </a:xfrm>
            <a:custGeom>
              <a:avLst/>
              <a:gdLst/>
              <a:ahLst/>
              <a:cxnLst/>
              <a:rect l="l" t="t" r="r" b="b"/>
              <a:pathLst>
                <a:path w="1529715" h="1994535">
                  <a:moveTo>
                    <a:pt x="13457" y="0"/>
                  </a:moveTo>
                  <a:lnTo>
                    <a:pt x="0" y="0"/>
                  </a:lnTo>
                  <a:lnTo>
                    <a:pt x="2358" y="7324"/>
                  </a:lnTo>
                  <a:lnTo>
                    <a:pt x="20969" y="54530"/>
                  </a:lnTo>
                  <a:lnTo>
                    <a:pt x="42900" y="101345"/>
                  </a:lnTo>
                  <a:lnTo>
                    <a:pt x="68079" y="151400"/>
                  </a:lnTo>
                  <a:lnTo>
                    <a:pt x="95135" y="198032"/>
                  </a:lnTo>
                  <a:lnTo>
                    <a:pt x="123949" y="241439"/>
                  </a:lnTo>
                  <a:lnTo>
                    <a:pt x="154402" y="281819"/>
                  </a:lnTo>
                  <a:lnTo>
                    <a:pt x="186374" y="319369"/>
                  </a:lnTo>
                  <a:lnTo>
                    <a:pt x="219745" y="354285"/>
                  </a:lnTo>
                  <a:lnTo>
                    <a:pt x="254397" y="386765"/>
                  </a:lnTo>
                  <a:lnTo>
                    <a:pt x="290208" y="417006"/>
                  </a:lnTo>
                  <a:lnTo>
                    <a:pt x="327061" y="445206"/>
                  </a:lnTo>
                  <a:lnTo>
                    <a:pt x="364835" y="471561"/>
                  </a:lnTo>
                  <a:lnTo>
                    <a:pt x="403411" y="496268"/>
                  </a:lnTo>
                  <a:lnTo>
                    <a:pt x="442669" y="519524"/>
                  </a:lnTo>
                  <a:lnTo>
                    <a:pt x="482490" y="541528"/>
                  </a:lnTo>
                  <a:lnTo>
                    <a:pt x="522753" y="562475"/>
                  </a:lnTo>
                  <a:lnTo>
                    <a:pt x="563341" y="582564"/>
                  </a:lnTo>
                  <a:lnTo>
                    <a:pt x="604133" y="601991"/>
                  </a:lnTo>
                  <a:lnTo>
                    <a:pt x="783785" y="684934"/>
                  </a:lnTo>
                  <a:lnTo>
                    <a:pt x="831636" y="708108"/>
                  </a:lnTo>
                  <a:lnTo>
                    <a:pt x="878556" y="732105"/>
                  </a:lnTo>
                  <a:lnTo>
                    <a:pt x="924405" y="757278"/>
                  </a:lnTo>
                  <a:lnTo>
                    <a:pt x="969045" y="783981"/>
                  </a:lnTo>
                  <a:lnTo>
                    <a:pt x="1012333" y="812566"/>
                  </a:lnTo>
                  <a:lnTo>
                    <a:pt x="1054132" y="843386"/>
                  </a:lnTo>
                  <a:lnTo>
                    <a:pt x="1094301" y="876794"/>
                  </a:lnTo>
                  <a:lnTo>
                    <a:pt x="1132700" y="913142"/>
                  </a:lnTo>
                  <a:lnTo>
                    <a:pt x="1085125" y="931411"/>
                  </a:lnTo>
                  <a:lnTo>
                    <a:pt x="1040245" y="952200"/>
                  </a:lnTo>
                  <a:lnTo>
                    <a:pt x="998081" y="975498"/>
                  </a:lnTo>
                  <a:lnTo>
                    <a:pt x="958658" y="1001291"/>
                  </a:lnTo>
                  <a:lnTo>
                    <a:pt x="921998" y="1029570"/>
                  </a:lnTo>
                  <a:lnTo>
                    <a:pt x="888123" y="1060322"/>
                  </a:lnTo>
                  <a:lnTo>
                    <a:pt x="857420" y="1093097"/>
                  </a:lnTo>
                  <a:lnTo>
                    <a:pt x="829252" y="1128421"/>
                  </a:lnTo>
                  <a:lnTo>
                    <a:pt x="803626" y="1166274"/>
                  </a:lnTo>
                  <a:lnTo>
                    <a:pt x="780548" y="1206637"/>
                  </a:lnTo>
                  <a:lnTo>
                    <a:pt x="760026" y="1249490"/>
                  </a:lnTo>
                  <a:lnTo>
                    <a:pt x="742065" y="1294812"/>
                  </a:lnTo>
                  <a:lnTo>
                    <a:pt x="726673" y="1342584"/>
                  </a:lnTo>
                  <a:lnTo>
                    <a:pt x="713856" y="1392785"/>
                  </a:lnTo>
                  <a:lnTo>
                    <a:pt x="703620" y="1445396"/>
                  </a:lnTo>
                  <a:lnTo>
                    <a:pt x="695972" y="1500396"/>
                  </a:lnTo>
                  <a:lnTo>
                    <a:pt x="690919" y="1557765"/>
                  </a:lnTo>
                  <a:lnTo>
                    <a:pt x="688466" y="1617484"/>
                  </a:lnTo>
                  <a:lnTo>
                    <a:pt x="686100" y="1644889"/>
                  </a:lnTo>
                  <a:lnTo>
                    <a:pt x="684711" y="1680514"/>
                  </a:lnTo>
                  <a:lnTo>
                    <a:pt x="685518" y="1722130"/>
                  </a:lnTo>
                  <a:lnTo>
                    <a:pt x="689740" y="1767510"/>
                  </a:lnTo>
                  <a:lnTo>
                    <a:pt x="698593" y="1814423"/>
                  </a:lnTo>
                  <a:lnTo>
                    <a:pt x="713297" y="1860641"/>
                  </a:lnTo>
                  <a:lnTo>
                    <a:pt x="735069" y="1903936"/>
                  </a:lnTo>
                  <a:lnTo>
                    <a:pt x="765128" y="1942078"/>
                  </a:lnTo>
                  <a:lnTo>
                    <a:pt x="804691" y="1972838"/>
                  </a:lnTo>
                  <a:lnTo>
                    <a:pt x="854976" y="1993988"/>
                  </a:lnTo>
                  <a:lnTo>
                    <a:pt x="856780" y="1994217"/>
                  </a:lnTo>
                  <a:lnTo>
                    <a:pt x="917563" y="1988797"/>
                  </a:lnTo>
                  <a:lnTo>
                    <a:pt x="947352" y="1981415"/>
                  </a:lnTo>
                  <a:lnTo>
                    <a:pt x="857516" y="1981415"/>
                  </a:lnTo>
                  <a:lnTo>
                    <a:pt x="810107" y="1961108"/>
                  </a:lnTo>
                  <a:lnTo>
                    <a:pt x="772836" y="1931526"/>
                  </a:lnTo>
                  <a:lnTo>
                    <a:pt x="744551" y="1894812"/>
                  </a:lnTo>
                  <a:lnTo>
                    <a:pt x="724097" y="1853112"/>
                  </a:lnTo>
                  <a:lnTo>
                    <a:pt x="710322" y="1808570"/>
                  </a:lnTo>
                  <a:lnTo>
                    <a:pt x="702070" y="1763330"/>
                  </a:lnTo>
                  <a:lnTo>
                    <a:pt x="698189" y="1719537"/>
                  </a:lnTo>
                  <a:lnTo>
                    <a:pt x="697524" y="1679335"/>
                  </a:lnTo>
                  <a:lnTo>
                    <a:pt x="698923" y="1644870"/>
                  </a:lnTo>
                  <a:lnTo>
                    <a:pt x="701230" y="1618284"/>
                  </a:lnTo>
                  <a:lnTo>
                    <a:pt x="703742" y="1557023"/>
                  </a:lnTo>
                  <a:lnTo>
                    <a:pt x="708908" y="1498426"/>
                  </a:lnTo>
                  <a:lnTo>
                    <a:pt x="716735" y="1442485"/>
                  </a:lnTo>
                  <a:lnTo>
                    <a:pt x="727231" y="1389194"/>
                  </a:lnTo>
                  <a:lnTo>
                    <a:pt x="740401" y="1338544"/>
                  </a:lnTo>
                  <a:lnTo>
                    <a:pt x="756254" y="1290531"/>
                  </a:lnTo>
                  <a:lnTo>
                    <a:pt x="774797" y="1245145"/>
                  </a:lnTo>
                  <a:lnTo>
                    <a:pt x="796044" y="1202366"/>
                  </a:lnTo>
                  <a:lnTo>
                    <a:pt x="819979" y="1162229"/>
                  </a:lnTo>
                  <a:lnTo>
                    <a:pt x="846632" y="1124685"/>
                  </a:lnTo>
                  <a:lnTo>
                    <a:pt x="876004" y="1089740"/>
                  </a:lnTo>
                  <a:lnTo>
                    <a:pt x="908100" y="1057389"/>
                  </a:lnTo>
                  <a:lnTo>
                    <a:pt x="947800" y="1023828"/>
                  </a:lnTo>
                  <a:lnTo>
                    <a:pt x="991025" y="993579"/>
                  </a:lnTo>
                  <a:lnTo>
                    <a:pt x="1037781" y="966636"/>
                  </a:lnTo>
                  <a:lnTo>
                    <a:pt x="1088077" y="942993"/>
                  </a:lnTo>
                  <a:lnTo>
                    <a:pt x="1141920" y="922642"/>
                  </a:lnTo>
                  <a:lnTo>
                    <a:pt x="1159442" y="922642"/>
                  </a:lnTo>
                  <a:lnTo>
                    <a:pt x="1155306" y="918248"/>
                  </a:lnTo>
                  <a:lnTo>
                    <a:pt x="1188699" y="908608"/>
                  </a:lnTo>
                  <a:lnTo>
                    <a:pt x="1146060" y="908608"/>
                  </a:lnTo>
                  <a:lnTo>
                    <a:pt x="1110168" y="874103"/>
                  </a:lnTo>
                  <a:lnTo>
                    <a:pt x="1072607" y="842119"/>
                  </a:lnTo>
                  <a:lnTo>
                    <a:pt x="1033569" y="812415"/>
                  </a:lnTo>
                  <a:lnTo>
                    <a:pt x="993246" y="784750"/>
                  </a:lnTo>
                  <a:lnTo>
                    <a:pt x="951830" y="758885"/>
                  </a:lnTo>
                  <a:lnTo>
                    <a:pt x="909514" y="734578"/>
                  </a:lnTo>
                  <a:lnTo>
                    <a:pt x="866491" y="711590"/>
                  </a:lnTo>
                  <a:lnTo>
                    <a:pt x="822951" y="689680"/>
                  </a:lnTo>
                  <a:lnTo>
                    <a:pt x="779087" y="668608"/>
                  </a:lnTo>
                  <a:lnTo>
                    <a:pt x="605382" y="588446"/>
                  </a:lnTo>
                  <a:lnTo>
                    <a:pt x="562589" y="567968"/>
                  </a:lnTo>
                  <a:lnTo>
                    <a:pt x="520049" y="546720"/>
                  </a:lnTo>
                  <a:lnTo>
                    <a:pt x="477903" y="524473"/>
                  </a:lnTo>
                  <a:lnTo>
                    <a:pt x="436293" y="500996"/>
                  </a:lnTo>
                  <a:lnTo>
                    <a:pt x="395359" y="476059"/>
                  </a:lnTo>
                  <a:lnTo>
                    <a:pt x="355244" y="449432"/>
                  </a:lnTo>
                  <a:lnTo>
                    <a:pt x="316090" y="420884"/>
                  </a:lnTo>
                  <a:lnTo>
                    <a:pt x="278037" y="390186"/>
                  </a:lnTo>
                  <a:lnTo>
                    <a:pt x="241226" y="357107"/>
                  </a:lnTo>
                  <a:lnTo>
                    <a:pt x="205801" y="321417"/>
                  </a:lnTo>
                  <a:lnTo>
                    <a:pt x="171901" y="282886"/>
                  </a:lnTo>
                  <a:lnTo>
                    <a:pt x="139669" y="241283"/>
                  </a:lnTo>
                  <a:lnTo>
                    <a:pt x="109246" y="196379"/>
                  </a:lnTo>
                  <a:lnTo>
                    <a:pt x="80774" y="147943"/>
                  </a:lnTo>
                  <a:lnTo>
                    <a:pt x="54394" y="95745"/>
                  </a:lnTo>
                  <a:lnTo>
                    <a:pt x="32826" y="49710"/>
                  </a:lnTo>
                  <a:lnTo>
                    <a:pt x="14522" y="3304"/>
                  </a:lnTo>
                  <a:lnTo>
                    <a:pt x="13457" y="0"/>
                  </a:lnTo>
                  <a:close/>
                </a:path>
                <a:path w="1529715" h="1994535">
                  <a:moveTo>
                    <a:pt x="1159442" y="922642"/>
                  </a:moveTo>
                  <a:lnTo>
                    <a:pt x="1141920" y="922642"/>
                  </a:lnTo>
                  <a:lnTo>
                    <a:pt x="1146740" y="927738"/>
                  </a:lnTo>
                  <a:lnTo>
                    <a:pt x="1151524" y="932891"/>
                  </a:lnTo>
                  <a:lnTo>
                    <a:pt x="1184503" y="979705"/>
                  </a:lnTo>
                  <a:lnTo>
                    <a:pt x="1205413" y="1019265"/>
                  </a:lnTo>
                  <a:lnTo>
                    <a:pt x="1223709" y="1061678"/>
                  </a:lnTo>
                  <a:lnTo>
                    <a:pt x="1239376" y="1106578"/>
                  </a:lnTo>
                  <a:lnTo>
                    <a:pt x="1252397" y="1153597"/>
                  </a:lnTo>
                  <a:lnTo>
                    <a:pt x="1262757" y="1202380"/>
                  </a:lnTo>
                  <a:lnTo>
                    <a:pt x="1270435" y="1252518"/>
                  </a:lnTo>
                  <a:lnTo>
                    <a:pt x="1275421" y="1303685"/>
                  </a:lnTo>
                  <a:lnTo>
                    <a:pt x="1277697" y="1355499"/>
                  </a:lnTo>
                  <a:lnTo>
                    <a:pt x="1277245" y="1407592"/>
                  </a:lnTo>
                  <a:lnTo>
                    <a:pt x="1274051" y="1459597"/>
                  </a:lnTo>
                  <a:lnTo>
                    <a:pt x="1268097" y="1511146"/>
                  </a:lnTo>
                  <a:lnTo>
                    <a:pt x="1259368" y="1561870"/>
                  </a:lnTo>
                  <a:lnTo>
                    <a:pt x="1247848" y="1611403"/>
                  </a:lnTo>
                  <a:lnTo>
                    <a:pt x="1233520" y="1659376"/>
                  </a:lnTo>
                  <a:lnTo>
                    <a:pt x="1216369" y="1705421"/>
                  </a:lnTo>
                  <a:lnTo>
                    <a:pt x="1196378" y="1749170"/>
                  </a:lnTo>
                  <a:lnTo>
                    <a:pt x="1176998" y="1784488"/>
                  </a:lnTo>
                  <a:lnTo>
                    <a:pt x="1153715" y="1820157"/>
                  </a:lnTo>
                  <a:lnTo>
                    <a:pt x="1126243" y="1855009"/>
                  </a:lnTo>
                  <a:lnTo>
                    <a:pt x="1094297" y="1887872"/>
                  </a:lnTo>
                  <a:lnTo>
                    <a:pt x="1057594" y="1917578"/>
                  </a:lnTo>
                  <a:lnTo>
                    <a:pt x="1015848" y="1942955"/>
                  </a:lnTo>
                  <a:lnTo>
                    <a:pt x="968777" y="1962833"/>
                  </a:lnTo>
                  <a:lnTo>
                    <a:pt x="916094" y="1976043"/>
                  </a:lnTo>
                  <a:lnTo>
                    <a:pt x="857516" y="1981415"/>
                  </a:lnTo>
                  <a:lnTo>
                    <a:pt x="947352" y="1981415"/>
                  </a:lnTo>
                  <a:lnTo>
                    <a:pt x="1021006" y="1954810"/>
                  </a:lnTo>
                  <a:lnTo>
                    <a:pt x="1064262" y="1928667"/>
                  </a:lnTo>
                  <a:lnTo>
                    <a:pt x="1102270" y="1898041"/>
                  </a:lnTo>
                  <a:lnTo>
                    <a:pt x="1135330" y="1864143"/>
                  </a:lnTo>
                  <a:lnTo>
                    <a:pt x="1163739" y="1828185"/>
                  </a:lnTo>
                  <a:lnTo>
                    <a:pt x="1187794" y="1791378"/>
                  </a:lnTo>
                  <a:lnTo>
                    <a:pt x="1207795" y="1754936"/>
                  </a:lnTo>
                  <a:lnTo>
                    <a:pt x="1227044" y="1713036"/>
                  </a:lnTo>
                  <a:lnTo>
                    <a:pt x="1243715" y="1669031"/>
                  </a:lnTo>
                  <a:lnTo>
                    <a:pt x="1257822" y="1623236"/>
                  </a:lnTo>
                  <a:lnTo>
                    <a:pt x="1269379" y="1575967"/>
                  </a:lnTo>
                  <a:lnTo>
                    <a:pt x="1278399" y="1527536"/>
                  </a:lnTo>
                  <a:lnTo>
                    <a:pt x="1284895" y="1478260"/>
                  </a:lnTo>
                  <a:lnTo>
                    <a:pt x="1288882" y="1428451"/>
                  </a:lnTo>
                  <a:lnTo>
                    <a:pt x="1290373" y="1378426"/>
                  </a:lnTo>
                  <a:lnTo>
                    <a:pt x="1289381" y="1328497"/>
                  </a:lnTo>
                  <a:lnTo>
                    <a:pt x="1285921" y="1278980"/>
                  </a:lnTo>
                  <a:lnTo>
                    <a:pt x="1280005" y="1230190"/>
                  </a:lnTo>
                  <a:lnTo>
                    <a:pt x="1271648" y="1182440"/>
                  </a:lnTo>
                  <a:lnTo>
                    <a:pt x="1260862" y="1136045"/>
                  </a:lnTo>
                  <a:lnTo>
                    <a:pt x="1247662" y="1091320"/>
                  </a:lnTo>
                  <a:lnTo>
                    <a:pt x="1232062" y="1048579"/>
                  </a:lnTo>
                  <a:lnTo>
                    <a:pt x="1214074" y="1008136"/>
                  </a:lnTo>
                  <a:lnTo>
                    <a:pt x="1193712" y="970307"/>
                  </a:lnTo>
                  <a:lnTo>
                    <a:pt x="1170990" y="935405"/>
                  </a:lnTo>
                  <a:lnTo>
                    <a:pt x="1160602" y="923874"/>
                  </a:lnTo>
                  <a:lnTo>
                    <a:pt x="1159442" y="922642"/>
                  </a:lnTo>
                  <a:close/>
                </a:path>
                <a:path w="1529715" h="1994535">
                  <a:moveTo>
                    <a:pt x="1529346" y="846136"/>
                  </a:moveTo>
                  <a:lnTo>
                    <a:pt x="1503061" y="849107"/>
                  </a:lnTo>
                  <a:lnTo>
                    <a:pt x="1445920" y="857745"/>
                  </a:lnTo>
                  <a:lnTo>
                    <a:pt x="1390869" y="861262"/>
                  </a:lnTo>
                  <a:lnTo>
                    <a:pt x="1337828" y="866769"/>
                  </a:lnTo>
                  <a:lnTo>
                    <a:pt x="1286813" y="874261"/>
                  </a:lnTo>
                  <a:lnTo>
                    <a:pt x="1237836" y="883735"/>
                  </a:lnTo>
                  <a:lnTo>
                    <a:pt x="1190914" y="895185"/>
                  </a:lnTo>
                  <a:lnTo>
                    <a:pt x="1146060" y="908608"/>
                  </a:lnTo>
                  <a:lnTo>
                    <a:pt x="1188699" y="908608"/>
                  </a:lnTo>
                  <a:lnTo>
                    <a:pt x="1198827" y="905685"/>
                  </a:lnTo>
                  <a:lnTo>
                    <a:pt x="1244376" y="894968"/>
                  </a:lnTo>
                  <a:lnTo>
                    <a:pt x="1291955" y="886096"/>
                  </a:lnTo>
                  <a:lnTo>
                    <a:pt x="1341563" y="879064"/>
                  </a:lnTo>
                  <a:lnTo>
                    <a:pt x="1393202" y="873869"/>
                  </a:lnTo>
                  <a:lnTo>
                    <a:pt x="1446872" y="870508"/>
                  </a:lnTo>
                  <a:lnTo>
                    <a:pt x="1447660" y="870432"/>
                  </a:lnTo>
                  <a:lnTo>
                    <a:pt x="1512641" y="860780"/>
                  </a:lnTo>
                  <a:lnTo>
                    <a:pt x="1529346" y="859041"/>
                  </a:lnTo>
                  <a:lnTo>
                    <a:pt x="1529346" y="846136"/>
                  </a:lnTo>
                  <a:close/>
                </a:path>
              </a:pathLst>
            </a:custGeom>
            <a:solidFill>
              <a:srgbClr val="15747C"/>
            </a:solidFill>
          </p:spPr>
          <p:txBody>
            <a:bodyPr wrap="square" lIns="0" tIns="0" rIns="0" bIns="0" rtlCol="0"/>
            <a:lstStyle/>
            <a:p>
              <a:endParaRPr/>
            </a:p>
          </p:txBody>
        </p:sp>
      </p:grpSp>
      <p:sp>
        <p:nvSpPr>
          <p:cNvPr id="25" name="object 35">
            <a:extLst>
              <a:ext uri="{FF2B5EF4-FFF2-40B4-BE49-F238E27FC236}">
                <a16:creationId xmlns:a16="http://schemas.microsoft.com/office/drawing/2014/main" id="{8ED01A0D-BBCF-10DB-9125-53C48AB674D5}"/>
              </a:ext>
            </a:extLst>
          </p:cNvPr>
          <p:cNvSpPr txBox="1">
            <a:spLocks/>
          </p:cNvSpPr>
          <p:nvPr/>
        </p:nvSpPr>
        <p:spPr>
          <a:xfrm>
            <a:off x="1995956" y="208527"/>
            <a:ext cx="8295167" cy="594393"/>
          </a:xfrm>
          <a:prstGeom prst="rect">
            <a:avLst/>
          </a:prstGeom>
        </p:spPr>
        <p:txBody>
          <a:bodyPr vert="horz" wrap="square" lIns="0" tIns="161925" rIns="0" bIns="0" rtlCol="0">
            <a:spAutoFit/>
          </a:bodyPr>
          <a:lstStyle>
            <a:lvl1pPr>
              <a:defRPr sz="1800" b="0" i="0">
                <a:solidFill>
                  <a:srgbClr val="04050B"/>
                </a:solidFill>
                <a:latin typeface="Calibri"/>
                <a:ea typeface="+mj-ea"/>
                <a:cs typeface="Calibri"/>
              </a:defRPr>
            </a:lvl1pPr>
          </a:lstStyle>
          <a:p>
            <a:pPr algn="l">
              <a:tabLst>
                <a:tab pos="1569085" algn="l"/>
                <a:tab pos="3059430" algn="l"/>
              </a:tabLst>
            </a:pPr>
            <a:r>
              <a:rPr lang="es-EC" sz="2800" kern="0" spc="10" dirty="0">
                <a:solidFill>
                  <a:srgbClr val="15747C"/>
                </a:solidFill>
              </a:rPr>
              <a:t>EXTENSIÓN DE LA COLABORACIÓN</a:t>
            </a:r>
            <a:endParaRPr lang="es-EC" sz="2800" kern="0" dirty="0"/>
          </a:p>
        </p:txBody>
      </p:sp>
      <p:sp>
        <p:nvSpPr>
          <p:cNvPr id="27" name="object 22">
            <a:extLst>
              <a:ext uri="{FF2B5EF4-FFF2-40B4-BE49-F238E27FC236}">
                <a16:creationId xmlns:a16="http://schemas.microsoft.com/office/drawing/2014/main" id="{75664C97-439F-D1AD-C4E4-B56A1244BE86}"/>
              </a:ext>
            </a:extLst>
          </p:cNvPr>
          <p:cNvSpPr txBox="1">
            <a:spLocks/>
          </p:cNvSpPr>
          <p:nvPr/>
        </p:nvSpPr>
        <p:spPr>
          <a:xfrm>
            <a:off x="1415503" y="1275900"/>
            <a:ext cx="5410200" cy="324448"/>
          </a:xfrm>
          <a:prstGeom prst="rect">
            <a:avLst/>
          </a:prstGeom>
        </p:spPr>
        <p:txBody>
          <a:bodyPr vert="horz" wrap="square" lIns="0" tIns="16510" rIns="0" bIns="0" rtlCol="0">
            <a:spAutoFit/>
          </a:bodyPr>
          <a:lstStyle>
            <a:lvl1pPr>
              <a:defRPr sz="1800" b="0" i="0">
                <a:solidFill>
                  <a:srgbClr val="04050B"/>
                </a:solidFill>
                <a:latin typeface="Calibri"/>
                <a:ea typeface="+mj-ea"/>
                <a:cs typeface="Calibri"/>
              </a:defRPr>
            </a:lvl1pPr>
          </a:lstStyle>
          <a:p>
            <a:pPr marL="12700">
              <a:spcBef>
                <a:spcPts val="130"/>
              </a:spcBef>
            </a:pPr>
            <a:r>
              <a:rPr lang="es-EC" sz="2000" b="1" kern="0" spc="5" dirty="0"/>
              <a:t>Objetivo de la extensión</a:t>
            </a:r>
            <a:endParaRPr lang="es-EC" sz="2000" kern="0" dirty="0"/>
          </a:p>
        </p:txBody>
      </p:sp>
      <p:pic>
        <p:nvPicPr>
          <p:cNvPr id="36" name="Imagen 35" descr="Icono&#10;&#10;Descripción generada automáticamente">
            <a:extLst>
              <a:ext uri="{FF2B5EF4-FFF2-40B4-BE49-F238E27FC236}">
                <a16:creationId xmlns:a16="http://schemas.microsoft.com/office/drawing/2014/main" id="{026DB4D5-9B55-CE0D-C75E-561F0D34986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12866" y="1330780"/>
            <a:ext cx="328263" cy="328263"/>
          </a:xfrm>
          <a:prstGeom prst="rect">
            <a:avLst/>
          </a:prstGeom>
        </p:spPr>
      </p:pic>
      <p:sp>
        <p:nvSpPr>
          <p:cNvPr id="40" name="object 15">
            <a:extLst>
              <a:ext uri="{FF2B5EF4-FFF2-40B4-BE49-F238E27FC236}">
                <a16:creationId xmlns:a16="http://schemas.microsoft.com/office/drawing/2014/main" id="{05AE3454-2E60-0A18-8136-B155F84AE24F}"/>
              </a:ext>
            </a:extLst>
          </p:cNvPr>
          <p:cNvSpPr txBox="1"/>
          <p:nvPr/>
        </p:nvSpPr>
        <p:spPr>
          <a:xfrm>
            <a:off x="1415504" y="1633419"/>
            <a:ext cx="5290095" cy="763029"/>
          </a:xfrm>
          <a:prstGeom prst="rect">
            <a:avLst/>
          </a:prstGeom>
        </p:spPr>
        <p:txBody>
          <a:bodyPr vert="horz" wrap="square" lIns="0" tIns="11430" rIns="0" bIns="0" rtlCol="0">
            <a:spAutoFit/>
          </a:bodyPr>
          <a:lstStyle/>
          <a:p>
            <a:pPr marL="355600" indent="-342900">
              <a:lnSpc>
                <a:spcPct val="100000"/>
              </a:lnSpc>
              <a:spcBef>
                <a:spcPts val="90"/>
              </a:spcBef>
              <a:buAutoNum type="arabicPeriod"/>
            </a:pPr>
            <a:r>
              <a:rPr lang="es-EC" sz="1600" spc="-15" dirty="0">
                <a:solidFill>
                  <a:srgbClr val="04050B"/>
                </a:solidFill>
                <a:latin typeface="Calibri"/>
                <a:cs typeface="Calibri"/>
              </a:rPr>
              <a:t>Concluir con la implementación de los pilotos. </a:t>
            </a:r>
          </a:p>
          <a:p>
            <a:pPr marL="355600" indent="-342900">
              <a:lnSpc>
                <a:spcPct val="100000"/>
              </a:lnSpc>
              <a:spcBef>
                <a:spcPts val="90"/>
              </a:spcBef>
              <a:buAutoNum type="arabicPeriod"/>
            </a:pPr>
            <a:r>
              <a:rPr lang="es-EC" sz="1600" spc="-15" dirty="0">
                <a:solidFill>
                  <a:srgbClr val="04050B"/>
                </a:solidFill>
                <a:latin typeface="Calibri"/>
                <a:cs typeface="Calibri"/>
              </a:rPr>
              <a:t>Elaborar la documentación necesaria para institucionalizar los proyectos.</a:t>
            </a:r>
            <a:endParaRPr sz="1600" dirty="0">
              <a:latin typeface="Calibri"/>
              <a:cs typeface="Calibri"/>
            </a:endParaRPr>
          </a:p>
        </p:txBody>
      </p:sp>
      <p:sp>
        <p:nvSpPr>
          <p:cNvPr id="45" name="object 22">
            <a:extLst>
              <a:ext uri="{FF2B5EF4-FFF2-40B4-BE49-F238E27FC236}">
                <a16:creationId xmlns:a16="http://schemas.microsoft.com/office/drawing/2014/main" id="{4B4D931E-8D0B-CD7D-2D4D-A2A6E66EE6B7}"/>
              </a:ext>
            </a:extLst>
          </p:cNvPr>
          <p:cNvSpPr txBox="1">
            <a:spLocks/>
          </p:cNvSpPr>
          <p:nvPr/>
        </p:nvSpPr>
        <p:spPr>
          <a:xfrm>
            <a:off x="7582663" y="1281965"/>
            <a:ext cx="3642355" cy="324448"/>
          </a:xfrm>
          <a:prstGeom prst="rect">
            <a:avLst/>
          </a:prstGeom>
        </p:spPr>
        <p:txBody>
          <a:bodyPr vert="horz" wrap="square" lIns="0" tIns="16510" rIns="0" bIns="0" rtlCol="0">
            <a:spAutoFit/>
          </a:bodyPr>
          <a:lstStyle>
            <a:lvl1pPr>
              <a:defRPr sz="1800" b="0" i="0">
                <a:solidFill>
                  <a:srgbClr val="04050B"/>
                </a:solidFill>
                <a:latin typeface="Calibri"/>
                <a:ea typeface="+mj-ea"/>
                <a:cs typeface="Calibri"/>
              </a:defRPr>
            </a:lvl1pPr>
          </a:lstStyle>
          <a:p>
            <a:pPr marL="12700">
              <a:spcBef>
                <a:spcPts val="130"/>
              </a:spcBef>
            </a:pPr>
            <a:r>
              <a:rPr lang="es-EC" sz="2000" b="1" kern="0" spc="5" dirty="0"/>
              <a:t>Periodo de extensión</a:t>
            </a:r>
            <a:endParaRPr lang="es-EC" sz="2000" kern="0" dirty="0"/>
          </a:p>
        </p:txBody>
      </p:sp>
      <p:sp>
        <p:nvSpPr>
          <p:cNvPr id="48" name="object 15">
            <a:extLst>
              <a:ext uri="{FF2B5EF4-FFF2-40B4-BE49-F238E27FC236}">
                <a16:creationId xmlns:a16="http://schemas.microsoft.com/office/drawing/2014/main" id="{581BFA0E-0D6F-AD86-15D2-3244C6613093}"/>
              </a:ext>
            </a:extLst>
          </p:cNvPr>
          <p:cNvSpPr txBox="1"/>
          <p:nvPr/>
        </p:nvSpPr>
        <p:spPr>
          <a:xfrm>
            <a:off x="7582662" y="1633419"/>
            <a:ext cx="3287706" cy="516808"/>
          </a:xfrm>
          <a:prstGeom prst="rect">
            <a:avLst/>
          </a:prstGeom>
        </p:spPr>
        <p:txBody>
          <a:bodyPr vert="horz" wrap="square" lIns="0" tIns="11430" rIns="0" bIns="0" rtlCol="0">
            <a:spAutoFit/>
          </a:bodyPr>
          <a:lstStyle/>
          <a:p>
            <a:pPr marL="12700">
              <a:lnSpc>
                <a:spcPct val="100000"/>
              </a:lnSpc>
              <a:spcBef>
                <a:spcPts val="90"/>
              </a:spcBef>
            </a:pPr>
            <a:r>
              <a:rPr lang="es-EC" sz="1600" spc="-15" dirty="0">
                <a:solidFill>
                  <a:srgbClr val="04050B"/>
                </a:solidFill>
                <a:latin typeface="Calibri"/>
                <a:cs typeface="Calibri"/>
              </a:rPr>
              <a:t>2 meses</a:t>
            </a:r>
          </a:p>
          <a:p>
            <a:pPr marL="12700">
              <a:lnSpc>
                <a:spcPct val="100000"/>
              </a:lnSpc>
              <a:spcBef>
                <a:spcPts val="90"/>
              </a:spcBef>
            </a:pPr>
            <a:r>
              <a:rPr lang="es-EC" sz="1600" spc="-15" dirty="0">
                <a:solidFill>
                  <a:srgbClr val="04050B"/>
                </a:solidFill>
                <a:latin typeface="Calibri"/>
                <a:cs typeface="Calibri"/>
              </a:rPr>
              <a:t>De marzo 2023 a abril 2023</a:t>
            </a:r>
            <a:endParaRPr sz="1600" dirty="0">
              <a:latin typeface="Calibri"/>
              <a:cs typeface="Calibri"/>
            </a:endParaRPr>
          </a:p>
        </p:txBody>
      </p:sp>
      <p:pic>
        <p:nvPicPr>
          <p:cNvPr id="53" name="Imagen 52" descr="Un conjunto de letras blancas en un fondo blanco&#10;&#10;Descripción generada automáticamente con confianza baja">
            <a:extLst>
              <a:ext uri="{FF2B5EF4-FFF2-40B4-BE49-F238E27FC236}">
                <a16:creationId xmlns:a16="http://schemas.microsoft.com/office/drawing/2014/main" id="{F14191C9-C1AB-A26F-D2E5-DB2343DCCCFA}"/>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131861" y="1330779"/>
            <a:ext cx="351991" cy="351991"/>
          </a:xfrm>
          <a:prstGeom prst="rect">
            <a:avLst/>
          </a:prstGeom>
        </p:spPr>
      </p:pic>
      <p:sp>
        <p:nvSpPr>
          <p:cNvPr id="56" name="object 22">
            <a:extLst>
              <a:ext uri="{FF2B5EF4-FFF2-40B4-BE49-F238E27FC236}">
                <a16:creationId xmlns:a16="http://schemas.microsoft.com/office/drawing/2014/main" id="{4AE09944-A230-9A70-F0D7-0F7CB2A20AF6}"/>
              </a:ext>
            </a:extLst>
          </p:cNvPr>
          <p:cNvSpPr txBox="1">
            <a:spLocks/>
          </p:cNvSpPr>
          <p:nvPr/>
        </p:nvSpPr>
        <p:spPr>
          <a:xfrm>
            <a:off x="1418378" y="2897621"/>
            <a:ext cx="5287221" cy="324448"/>
          </a:xfrm>
          <a:prstGeom prst="rect">
            <a:avLst/>
          </a:prstGeom>
        </p:spPr>
        <p:txBody>
          <a:bodyPr vert="horz" wrap="square" lIns="0" tIns="16510" rIns="0" bIns="0" rtlCol="0">
            <a:spAutoFit/>
          </a:bodyPr>
          <a:lstStyle>
            <a:lvl1pPr>
              <a:defRPr sz="1800" b="0" i="0">
                <a:solidFill>
                  <a:srgbClr val="04050B"/>
                </a:solidFill>
                <a:latin typeface="Calibri"/>
                <a:ea typeface="+mj-ea"/>
                <a:cs typeface="Calibri"/>
              </a:defRPr>
            </a:lvl1pPr>
          </a:lstStyle>
          <a:p>
            <a:pPr marL="12700">
              <a:spcBef>
                <a:spcPts val="130"/>
              </a:spcBef>
            </a:pPr>
            <a:r>
              <a:rPr lang="es-EC" sz="2000" b="1" kern="0" spc="5" dirty="0"/>
              <a:t>Acuerdos sobre metodología de trabajo</a:t>
            </a:r>
            <a:endParaRPr lang="es-EC" sz="2000" kern="0" dirty="0"/>
          </a:p>
        </p:txBody>
      </p:sp>
      <p:sp>
        <p:nvSpPr>
          <p:cNvPr id="57" name="object 15">
            <a:extLst>
              <a:ext uri="{FF2B5EF4-FFF2-40B4-BE49-F238E27FC236}">
                <a16:creationId xmlns:a16="http://schemas.microsoft.com/office/drawing/2014/main" id="{F49CB45E-45AB-6FA1-E131-C2AABD1CCD17}"/>
              </a:ext>
            </a:extLst>
          </p:cNvPr>
          <p:cNvSpPr txBox="1"/>
          <p:nvPr/>
        </p:nvSpPr>
        <p:spPr>
          <a:xfrm>
            <a:off x="1382279" y="3332817"/>
            <a:ext cx="9486375" cy="2196755"/>
          </a:xfrm>
          <a:prstGeom prst="rect">
            <a:avLst/>
          </a:prstGeom>
        </p:spPr>
        <p:txBody>
          <a:bodyPr vert="horz" wrap="square" lIns="0" tIns="11430" rIns="0" bIns="0" rtlCol="0">
            <a:spAutoFit/>
          </a:bodyPr>
          <a:lstStyle/>
          <a:p>
            <a:pPr marL="298450" indent="-285750">
              <a:spcBef>
                <a:spcPts val="600"/>
              </a:spcBef>
              <a:spcAft>
                <a:spcPts val="600"/>
              </a:spcAft>
              <a:buFont typeface="Arial" panose="020B0604020202020204" pitchFamily="34" charset="0"/>
              <a:buChar char="•"/>
            </a:pPr>
            <a:r>
              <a:rPr lang="es-EC" sz="1600" spc="-15" dirty="0">
                <a:solidFill>
                  <a:srgbClr val="04050B"/>
                </a:solidFill>
                <a:latin typeface="Calibri"/>
                <a:cs typeface="Calibri"/>
              </a:rPr>
              <a:t>Se realizará un acta de entrega-recepción con el detalle del trabajo realizada y el valor de la </a:t>
            </a:r>
            <a:r>
              <a:rPr lang="es-EC" sz="1600" i="1" spc="-15" dirty="0">
                <a:solidFill>
                  <a:srgbClr val="04050B"/>
                </a:solidFill>
                <a:latin typeface="Calibri"/>
                <a:cs typeface="Calibri"/>
              </a:rPr>
              <a:t>asistencia técnica no reembolsable</a:t>
            </a:r>
            <a:r>
              <a:rPr lang="es-EC" sz="1600" spc="-15" dirty="0">
                <a:solidFill>
                  <a:srgbClr val="04050B"/>
                </a:solidFill>
                <a:latin typeface="Calibri"/>
                <a:cs typeface="Calibri"/>
              </a:rPr>
              <a:t> entregada por PNUD al UPMSJ. </a:t>
            </a:r>
          </a:p>
          <a:p>
            <a:pPr marL="298450" indent="-285750">
              <a:spcBef>
                <a:spcPts val="600"/>
              </a:spcBef>
              <a:spcAft>
                <a:spcPts val="600"/>
              </a:spcAft>
              <a:buFont typeface="Arial" panose="020B0604020202020204" pitchFamily="34" charset="0"/>
              <a:buChar char="•"/>
            </a:pPr>
            <a:r>
              <a:rPr lang="es-EC" sz="1600" spc="-15" dirty="0">
                <a:solidFill>
                  <a:srgbClr val="04050B"/>
                </a:solidFill>
                <a:latin typeface="Calibri"/>
                <a:cs typeface="Calibri"/>
              </a:rPr>
              <a:t>Se firmará una carta de compromiso entre la UPMSJ y PNUD, donde se estipule la duración de la colaboración y </a:t>
            </a:r>
            <a:r>
              <a:rPr lang="es-EC" sz="1600" b="1" spc="-15" dirty="0">
                <a:solidFill>
                  <a:srgbClr val="04050B"/>
                </a:solidFill>
                <a:latin typeface="Calibri"/>
                <a:cs typeface="Calibri"/>
              </a:rPr>
              <a:t>los productos a entregar </a:t>
            </a:r>
            <a:r>
              <a:rPr lang="es-EC" sz="1600" spc="-15" dirty="0">
                <a:solidFill>
                  <a:srgbClr val="04050B"/>
                </a:solidFill>
                <a:latin typeface="Calibri"/>
                <a:cs typeface="Calibri"/>
              </a:rPr>
              <a:t>por parte de las instituciones. </a:t>
            </a:r>
          </a:p>
          <a:p>
            <a:pPr marL="298450" indent="-285750">
              <a:spcBef>
                <a:spcPts val="600"/>
              </a:spcBef>
              <a:spcAft>
                <a:spcPts val="600"/>
              </a:spcAft>
              <a:buFont typeface="Arial" panose="020B0604020202020204" pitchFamily="34" charset="0"/>
              <a:buChar char="•"/>
            </a:pPr>
            <a:r>
              <a:rPr lang="es-EC" sz="1600" spc="-15" dirty="0">
                <a:solidFill>
                  <a:srgbClr val="04050B"/>
                </a:solidFill>
                <a:latin typeface="Calibri"/>
                <a:cs typeface="Calibri"/>
              </a:rPr>
              <a:t>Se deberá garantizar que las </a:t>
            </a:r>
            <a:r>
              <a:rPr lang="es-EC" sz="1600" b="1" spc="-15" dirty="0">
                <a:solidFill>
                  <a:srgbClr val="04050B"/>
                </a:solidFill>
                <a:latin typeface="Calibri"/>
                <a:cs typeface="Calibri"/>
              </a:rPr>
              <a:t>actividades del proyecto sean priorizadas </a:t>
            </a:r>
            <a:r>
              <a:rPr lang="es-EC" sz="1600" spc="-15" dirty="0">
                <a:solidFill>
                  <a:srgbClr val="04050B"/>
                </a:solidFill>
                <a:latin typeface="Calibri"/>
                <a:cs typeface="Calibri"/>
              </a:rPr>
              <a:t>dentro del trabajo de los funcionarios de la UPMSJ a quienes se les delegue la elaboración de los productos a trabajar. </a:t>
            </a:r>
          </a:p>
          <a:p>
            <a:pPr marL="298450" indent="-285750" algn="just">
              <a:spcBef>
                <a:spcPts val="600"/>
              </a:spcBef>
              <a:spcAft>
                <a:spcPts val="600"/>
              </a:spcAft>
              <a:buFont typeface="Arial" panose="020B0604020202020204" pitchFamily="34" charset="0"/>
              <a:buChar char="•"/>
            </a:pPr>
            <a:r>
              <a:rPr lang="es-EC" sz="1600" spc="-15" dirty="0">
                <a:solidFill>
                  <a:srgbClr val="04050B"/>
                </a:solidFill>
                <a:latin typeface="Calibri"/>
                <a:cs typeface="Calibri"/>
              </a:rPr>
              <a:t>El equipo de trabajo de la </a:t>
            </a:r>
            <a:r>
              <a:rPr lang="es-EC" sz="1600" b="1" spc="-15" dirty="0">
                <a:solidFill>
                  <a:srgbClr val="04050B"/>
                </a:solidFill>
                <a:latin typeface="Calibri"/>
                <a:cs typeface="Calibri"/>
              </a:rPr>
              <a:t>UPMSJ deberá operativizar </a:t>
            </a:r>
            <a:r>
              <a:rPr lang="es-EC" sz="1600" spc="-15" dirty="0">
                <a:solidFill>
                  <a:srgbClr val="04050B"/>
                </a:solidFill>
                <a:latin typeface="Calibri"/>
                <a:cs typeface="Calibri"/>
              </a:rPr>
              <a:t>la elaboración de los productos acordados. </a:t>
            </a:r>
          </a:p>
        </p:txBody>
      </p:sp>
    </p:spTree>
    <p:extLst>
      <p:ext uri="{BB962C8B-B14F-4D97-AF65-F5344CB8AC3E}">
        <p14:creationId xmlns:p14="http://schemas.microsoft.com/office/powerpoint/2010/main" val="6076286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43419" y="5493321"/>
            <a:ext cx="11650345" cy="1365250"/>
            <a:chOff x="543419" y="5493321"/>
            <a:chExt cx="11650345" cy="1365250"/>
          </a:xfrm>
        </p:grpSpPr>
        <p:sp>
          <p:nvSpPr>
            <p:cNvPr id="3" name="object 3"/>
            <p:cNvSpPr/>
            <p:nvPr/>
          </p:nvSpPr>
          <p:spPr>
            <a:xfrm>
              <a:off x="580895" y="5493321"/>
              <a:ext cx="11612880" cy="1365250"/>
            </a:xfrm>
            <a:custGeom>
              <a:avLst/>
              <a:gdLst/>
              <a:ahLst/>
              <a:cxnLst/>
              <a:rect l="l" t="t" r="r" b="b"/>
              <a:pathLst>
                <a:path w="11612880" h="1365250">
                  <a:moveTo>
                    <a:pt x="11302568" y="0"/>
                  </a:moveTo>
                  <a:lnTo>
                    <a:pt x="0" y="0"/>
                  </a:lnTo>
                  <a:lnTo>
                    <a:pt x="0" y="1364678"/>
                  </a:lnTo>
                  <a:lnTo>
                    <a:pt x="11612308" y="1364678"/>
                  </a:lnTo>
                  <a:lnTo>
                    <a:pt x="11612308" y="309740"/>
                  </a:lnTo>
                  <a:lnTo>
                    <a:pt x="11608949" y="263968"/>
                  </a:lnTo>
                  <a:lnTo>
                    <a:pt x="11599193" y="220281"/>
                  </a:lnTo>
                  <a:lnTo>
                    <a:pt x="11583519" y="179159"/>
                  </a:lnTo>
                  <a:lnTo>
                    <a:pt x="11562405" y="141081"/>
                  </a:lnTo>
                  <a:lnTo>
                    <a:pt x="11536331" y="106526"/>
                  </a:lnTo>
                  <a:lnTo>
                    <a:pt x="11505777" y="75972"/>
                  </a:lnTo>
                  <a:lnTo>
                    <a:pt x="11471221" y="49900"/>
                  </a:lnTo>
                  <a:lnTo>
                    <a:pt x="11433143" y="28787"/>
                  </a:lnTo>
                  <a:lnTo>
                    <a:pt x="11392022" y="13113"/>
                  </a:lnTo>
                  <a:lnTo>
                    <a:pt x="11348337" y="3358"/>
                  </a:lnTo>
                  <a:lnTo>
                    <a:pt x="11302568" y="0"/>
                  </a:lnTo>
                  <a:close/>
                </a:path>
              </a:pathLst>
            </a:custGeom>
            <a:solidFill>
              <a:srgbClr val="F49331"/>
            </a:solidFill>
          </p:spPr>
          <p:txBody>
            <a:bodyPr wrap="square" lIns="0" tIns="0" rIns="0" bIns="0" rtlCol="0"/>
            <a:lstStyle/>
            <a:p>
              <a:endParaRPr/>
            </a:p>
          </p:txBody>
        </p:sp>
        <p:sp>
          <p:nvSpPr>
            <p:cNvPr id="4" name="object 4"/>
            <p:cNvSpPr/>
            <p:nvPr/>
          </p:nvSpPr>
          <p:spPr>
            <a:xfrm>
              <a:off x="543419" y="5493321"/>
              <a:ext cx="8846185" cy="1365250"/>
            </a:xfrm>
            <a:custGeom>
              <a:avLst/>
              <a:gdLst/>
              <a:ahLst/>
              <a:cxnLst/>
              <a:rect l="l" t="t" r="r" b="b"/>
              <a:pathLst>
                <a:path w="8846185" h="1365250">
                  <a:moveTo>
                    <a:pt x="8535873" y="0"/>
                  </a:moveTo>
                  <a:lnTo>
                    <a:pt x="0" y="0"/>
                  </a:lnTo>
                  <a:lnTo>
                    <a:pt x="0" y="1364678"/>
                  </a:lnTo>
                  <a:lnTo>
                    <a:pt x="8845613" y="1364678"/>
                  </a:lnTo>
                  <a:lnTo>
                    <a:pt x="8845613" y="309740"/>
                  </a:lnTo>
                  <a:lnTo>
                    <a:pt x="8842255" y="263968"/>
                  </a:lnTo>
                  <a:lnTo>
                    <a:pt x="8832499" y="220281"/>
                  </a:lnTo>
                  <a:lnTo>
                    <a:pt x="8816826" y="179159"/>
                  </a:lnTo>
                  <a:lnTo>
                    <a:pt x="8795713" y="141081"/>
                  </a:lnTo>
                  <a:lnTo>
                    <a:pt x="8769640" y="106526"/>
                  </a:lnTo>
                  <a:lnTo>
                    <a:pt x="8739087" y="75972"/>
                  </a:lnTo>
                  <a:lnTo>
                    <a:pt x="8704531" y="49900"/>
                  </a:lnTo>
                  <a:lnTo>
                    <a:pt x="8666453" y="28787"/>
                  </a:lnTo>
                  <a:lnTo>
                    <a:pt x="8625331" y="13113"/>
                  </a:lnTo>
                  <a:lnTo>
                    <a:pt x="8581645" y="3358"/>
                  </a:lnTo>
                  <a:lnTo>
                    <a:pt x="8535873" y="0"/>
                  </a:lnTo>
                  <a:close/>
                </a:path>
              </a:pathLst>
            </a:custGeom>
            <a:solidFill>
              <a:srgbClr val="4B2467"/>
            </a:solidFill>
          </p:spPr>
          <p:txBody>
            <a:bodyPr wrap="square" lIns="0" tIns="0" rIns="0" bIns="0" rtlCol="0"/>
            <a:lstStyle/>
            <a:p>
              <a:endParaRPr/>
            </a:p>
          </p:txBody>
        </p:sp>
      </p:grpSp>
      <p:sp>
        <p:nvSpPr>
          <p:cNvPr id="5" name="object 5"/>
          <p:cNvSpPr txBox="1">
            <a:spLocks noGrp="1"/>
          </p:cNvSpPr>
          <p:nvPr>
            <p:ph type="title"/>
          </p:nvPr>
        </p:nvSpPr>
        <p:spPr>
          <a:xfrm>
            <a:off x="5486400" y="1371600"/>
            <a:ext cx="5465551" cy="2180533"/>
          </a:xfrm>
          <a:prstGeom prst="rect">
            <a:avLst/>
          </a:prstGeom>
        </p:spPr>
        <p:txBody>
          <a:bodyPr vert="horz" wrap="square" lIns="0" tIns="21590" rIns="0" bIns="0" rtlCol="0">
            <a:spAutoFit/>
          </a:bodyPr>
          <a:lstStyle/>
          <a:p>
            <a:pPr marL="12700" marR="5080" indent="321310" algn="ctr">
              <a:lnSpc>
                <a:spcPct val="150000"/>
              </a:lnSpc>
              <a:spcBef>
                <a:spcPts val="600"/>
              </a:spcBef>
              <a:spcAft>
                <a:spcPts val="600"/>
              </a:spcAft>
            </a:pPr>
            <a:r>
              <a:rPr lang="es-EC" sz="2400" b="1" spc="-15" dirty="0">
                <a:latin typeface="+mj-lt"/>
              </a:rPr>
              <a:t>PROTOTIPO </a:t>
            </a:r>
            <a:br>
              <a:rPr lang="es-EC" sz="2400" b="1" spc="-15" dirty="0">
                <a:latin typeface="+mj-lt"/>
              </a:rPr>
            </a:br>
            <a:r>
              <a:rPr lang="es-EC" sz="2400" b="1" spc="-15" dirty="0">
                <a:latin typeface="+mj-lt"/>
              </a:rPr>
              <a:t>PROCESO DE CONTRATACIÓN DE HABITANTES DE CALLE POR PARTE DEL PATRONATO SAN JOSE</a:t>
            </a:r>
            <a:endParaRPr sz="2400" b="1" spc="-15" dirty="0">
              <a:latin typeface="+mj-lt"/>
            </a:endParaRPr>
          </a:p>
        </p:txBody>
      </p:sp>
      <p:pic>
        <p:nvPicPr>
          <p:cNvPr id="7" name="Imagen 6" descr="Una persona sentada en el piso&#10;&#10;Descripción generada automáticamente con confianza baja">
            <a:extLst>
              <a:ext uri="{FF2B5EF4-FFF2-40B4-BE49-F238E27FC236}">
                <a16:creationId xmlns:a16="http://schemas.microsoft.com/office/drawing/2014/main" id="{A1D8ADBC-F169-E006-08E3-A81F357FBB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4578912" cy="6858000"/>
          </a:xfrm>
          <a:prstGeom prst="rect">
            <a:avLst/>
          </a:prstGeom>
        </p:spPr>
      </p:pic>
    </p:spTree>
    <p:extLst>
      <p:ext uri="{BB962C8B-B14F-4D97-AF65-F5344CB8AC3E}">
        <p14:creationId xmlns:p14="http://schemas.microsoft.com/office/powerpoint/2010/main" val="42117607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agen 24">
            <a:extLst>
              <a:ext uri="{FF2B5EF4-FFF2-40B4-BE49-F238E27FC236}">
                <a16:creationId xmlns:a16="http://schemas.microsoft.com/office/drawing/2014/main" id="{818C81B7-2421-F748-89F4-C5E77136A802}"/>
              </a:ext>
            </a:extLst>
          </p:cNvPr>
          <p:cNvPicPr>
            <a:picLocks noChangeAspect="1"/>
          </p:cNvPicPr>
          <p:nvPr/>
        </p:nvPicPr>
        <p:blipFill rotWithShape="1">
          <a:blip r:embed="rId2"/>
          <a:srcRect l="4192" t="1344" b="1926"/>
          <a:stretch/>
        </p:blipFill>
        <p:spPr>
          <a:xfrm>
            <a:off x="932868" y="1123984"/>
            <a:ext cx="10192332" cy="5707053"/>
          </a:xfrm>
          <a:prstGeom prst="rect">
            <a:avLst/>
          </a:prstGeom>
        </p:spPr>
      </p:pic>
      <p:sp>
        <p:nvSpPr>
          <p:cNvPr id="5" name="object 5"/>
          <p:cNvSpPr/>
          <p:nvPr/>
        </p:nvSpPr>
        <p:spPr>
          <a:xfrm>
            <a:off x="932868" y="146619"/>
            <a:ext cx="256540" cy="140970"/>
          </a:xfrm>
          <a:custGeom>
            <a:avLst/>
            <a:gdLst/>
            <a:ahLst/>
            <a:cxnLst/>
            <a:rect l="l" t="t" r="r" b="b"/>
            <a:pathLst>
              <a:path w="256540" h="140970">
                <a:moveTo>
                  <a:pt x="96675" y="0"/>
                </a:moveTo>
                <a:lnTo>
                  <a:pt x="55292" y="2922"/>
                </a:lnTo>
                <a:lnTo>
                  <a:pt x="16244" y="19026"/>
                </a:lnTo>
                <a:lnTo>
                  <a:pt x="4833" y="29742"/>
                </a:lnTo>
                <a:lnTo>
                  <a:pt x="0" y="42718"/>
                </a:lnTo>
                <a:lnTo>
                  <a:pt x="2098" y="56341"/>
                </a:lnTo>
                <a:lnTo>
                  <a:pt x="50257" y="97916"/>
                </a:lnTo>
                <a:lnTo>
                  <a:pt x="92493" y="119476"/>
                </a:lnTo>
                <a:lnTo>
                  <a:pt x="137469" y="133670"/>
                </a:lnTo>
                <a:lnTo>
                  <a:pt x="184463" y="140487"/>
                </a:lnTo>
                <a:lnTo>
                  <a:pt x="232754" y="139917"/>
                </a:lnTo>
                <a:lnTo>
                  <a:pt x="246783" y="133959"/>
                </a:lnTo>
                <a:lnTo>
                  <a:pt x="254987" y="121546"/>
                </a:lnTo>
                <a:lnTo>
                  <a:pt x="256487" y="106524"/>
                </a:lnTo>
                <a:lnTo>
                  <a:pt x="250407" y="92736"/>
                </a:lnTo>
                <a:lnTo>
                  <a:pt x="233167" y="74507"/>
                </a:lnTo>
                <a:lnTo>
                  <a:pt x="214509" y="58427"/>
                </a:lnTo>
                <a:lnTo>
                  <a:pt x="194534" y="44491"/>
                </a:lnTo>
                <a:lnTo>
                  <a:pt x="173343" y="32691"/>
                </a:lnTo>
                <a:lnTo>
                  <a:pt x="136993" y="9876"/>
                </a:lnTo>
                <a:lnTo>
                  <a:pt x="96675" y="0"/>
                </a:lnTo>
                <a:close/>
              </a:path>
            </a:pathLst>
          </a:custGeom>
          <a:solidFill>
            <a:srgbClr val="F49331"/>
          </a:solidFill>
        </p:spPr>
        <p:txBody>
          <a:bodyPr wrap="square" lIns="0" tIns="0" rIns="0" bIns="0" rtlCol="0"/>
          <a:lstStyle/>
          <a:p>
            <a:endParaRPr/>
          </a:p>
        </p:txBody>
      </p:sp>
      <p:sp>
        <p:nvSpPr>
          <p:cNvPr id="6" name="object 6"/>
          <p:cNvSpPr/>
          <p:nvPr/>
        </p:nvSpPr>
        <p:spPr>
          <a:xfrm>
            <a:off x="1254009" y="551202"/>
            <a:ext cx="256540" cy="140970"/>
          </a:xfrm>
          <a:custGeom>
            <a:avLst/>
            <a:gdLst/>
            <a:ahLst/>
            <a:cxnLst/>
            <a:rect l="l" t="t" r="r" b="b"/>
            <a:pathLst>
              <a:path w="256540" h="140970">
                <a:moveTo>
                  <a:pt x="96675" y="0"/>
                </a:moveTo>
                <a:lnTo>
                  <a:pt x="55292" y="2918"/>
                </a:lnTo>
                <a:lnTo>
                  <a:pt x="16244" y="19015"/>
                </a:lnTo>
                <a:lnTo>
                  <a:pt x="4833" y="29738"/>
                </a:lnTo>
                <a:lnTo>
                  <a:pt x="0" y="42716"/>
                </a:lnTo>
                <a:lnTo>
                  <a:pt x="2098" y="56337"/>
                </a:lnTo>
                <a:lnTo>
                  <a:pt x="50257" y="97905"/>
                </a:lnTo>
                <a:lnTo>
                  <a:pt x="92493" y="119466"/>
                </a:lnTo>
                <a:lnTo>
                  <a:pt x="137469" y="133662"/>
                </a:lnTo>
                <a:lnTo>
                  <a:pt x="184463" y="140483"/>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7" name="object 7"/>
          <p:cNvSpPr/>
          <p:nvPr/>
        </p:nvSpPr>
        <p:spPr>
          <a:xfrm>
            <a:off x="756326" y="794948"/>
            <a:ext cx="256540" cy="140970"/>
          </a:xfrm>
          <a:custGeom>
            <a:avLst/>
            <a:gdLst/>
            <a:ahLst/>
            <a:cxnLst/>
            <a:rect l="l" t="t" r="r" b="b"/>
            <a:pathLst>
              <a:path w="256540" h="140969">
                <a:moveTo>
                  <a:pt x="96670" y="0"/>
                </a:moveTo>
                <a:lnTo>
                  <a:pt x="55288" y="2921"/>
                </a:lnTo>
                <a:lnTo>
                  <a:pt x="16240" y="19019"/>
                </a:lnTo>
                <a:lnTo>
                  <a:pt x="4830" y="29743"/>
                </a:lnTo>
                <a:lnTo>
                  <a:pt x="0" y="42721"/>
                </a:lnTo>
                <a:lnTo>
                  <a:pt x="2099" y="56342"/>
                </a:lnTo>
                <a:lnTo>
                  <a:pt x="50257" y="97910"/>
                </a:lnTo>
                <a:lnTo>
                  <a:pt x="92494" y="119471"/>
                </a:lnTo>
                <a:lnTo>
                  <a:pt x="137468" y="133667"/>
                </a:lnTo>
                <a:lnTo>
                  <a:pt x="184459" y="140487"/>
                </a:lnTo>
                <a:lnTo>
                  <a:pt x="232749" y="139923"/>
                </a:lnTo>
                <a:lnTo>
                  <a:pt x="246779" y="133959"/>
                </a:lnTo>
                <a:lnTo>
                  <a:pt x="254982" y="121542"/>
                </a:lnTo>
                <a:lnTo>
                  <a:pt x="256483" y="106517"/>
                </a:lnTo>
                <a:lnTo>
                  <a:pt x="250402" y="92730"/>
                </a:lnTo>
                <a:lnTo>
                  <a:pt x="233164" y="74506"/>
                </a:lnTo>
                <a:lnTo>
                  <a:pt x="214509" y="58427"/>
                </a:lnTo>
                <a:lnTo>
                  <a:pt x="194535" y="44492"/>
                </a:lnTo>
                <a:lnTo>
                  <a:pt x="173339" y="32697"/>
                </a:lnTo>
                <a:lnTo>
                  <a:pt x="136989" y="9877"/>
                </a:lnTo>
                <a:lnTo>
                  <a:pt x="96670" y="0"/>
                </a:lnTo>
                <a:close/>
              </a:path>
            </a:pathLst>
          </a:custGeom>
          <a:solidFill>
            <a:srgbClr val="F49331"/>
          </a:solidFill>
        </p:spPr>
        <p:txBody>
          <a:bodyPr wrap="square" lIns="0" tIns="0" rIns="0" bIns="0" rtlCol="0"/>
          <a:lstStyle/>
          <a:p>
            <a:endParaRPr/>
          </a:p>
        </p:txBody>
      </p:sp>
      <p:sp>
        <p:nvSpPr>
          <p:cNvPr id="8" name="object 8"/>
          <p:cNvSpPr/>
          <p:nvPr/>
        </p:nvSpPr>
        <p:spPr>
          <a:xfrm>
            <a:off x="294577" y="0"/>
            <a:ext cx="255270" cy="87630"/>
          </a:xfrm>
          <a:custGeom>
            <a:avLst/>
            <a:gdLst/>
            <a:ahLst/>
            <a:cxnLst/>
            <a:rect l="l" t="t" r="r" b="b"/>
            <a:pathLst>
              <a:path w="255270" h="87630">
                <a:moveTo>
                  <a:pt x="205498" y="0"/>
                </a:moveTo>
                <a:lnTo>
                  <a:pt x="0" y="0"/>
                </a:lnTo>
                <a:lnTo>
                  <a:pt x="472" y="3068"/>
                </a:lnTo>
                <a:lnTo>
                  <a:pt x="48636" y="44638"/>
                </a:lnTo>
                <a:lnTo>
                  <a:pt x="90873" y="66199"/>
                </a:lnTo>
                <a:lnTo>
                  <a:pt x="135847" y="80395"/>
                </a:lnTo>
                <a:lnTo>
                  <a:pt x="182838" y="87215"/>
                </a:lnTo>
                <a:lnTo>
                  <a:pt x="231128" y="86651"/>
                </a:lnTo>
                <a:lnTo>
                  <a:pt x="245157" y="80686"/>
                </a:lnTo>
                <a:lnTo>
                  <a:pt x="253361" y="68270"/>
                </a:lnTo>
                <a:lnTo>
                  <a:pt x="254861" y="53245"/>
                </a:lnTo>
                <a:lnTo>
                  <a:pt x="248781" y="39458"/>
                </a:lnTo>
                <a:lnTo>
                  <a:pt x="231543" y="21234"/>
                </a:lnTo>
                <a:lnTo>
                  <a:pt x="212888" y="5155"/>
                </a:lnTo>
                <a:lnTo>
                  <a:pt x="205498" y="0"/>
                </a:lnTo>
                <a:close/>
              </a:path>
            </a:pathLst>
          </a:custGeom>
          <a:solidFill>
            <a:srgbClr val="F49331"/>
          </a:solidFill>
        </p:spPr>
        <p:txBody>
          <a:bodyPr wrap="square" lIns="0" tIns="0" rIns="0" bIns="0" rtlCol="0"/>
          <a:lstStyle/>
          <a:p>
            <a:endParaRPr/>
          </a:p>
        </p:txBody>
      </p:sp>
      <p:sp>
        <p:nvSpPr>
          <p:cNvPr id="9" name="object 9"/>
          <p:cNvSpPr/>
          <p:nvPr/>
        </p:nvSpPr>
        <p:spPr>
          <a:xfrm>
            <a:off x="637246" y="415323"/>
            <a:ext cx="256540" cy="140970"/>
          </a:xfrm>
          <a:custGeom>
            <a:avLst/>
            <a:gdLst/>
            <a:ahLst/>
            <a:cxnLst/>
            <a:rect l="l" t="t" r="r" b="b"/>
            <a:pathLst>
              <a:path w="256540" h="140970">
                <a:moveTo>
                  <a:pt x="96669" y="0"/>
                </a:moveTo>
                <a:lnTo>
                  <a:pt x="55290" y="2920"/>
                </a:lnTo>
                <a:lnTo>
                  <a:pt x="16244" y="19016"/>
                </a:lnTo>
                <a:lnTo>
                  <a:pt x="4833" y="29739"/>
                </a:lnTo>
                <a:lnTo>
                  <a:pt x="0" y="42718"/>
                </a:lnTo>
                <a:lnTo>
                  <a:pt x="2098" y="56339"/>
                </a:lnTo>
                <a:lnTo>
                  <a:pt x="50257" y="97908"/>
                </a:lnTo>
                <a:lnTo>
                  <a:pt x="92493" y="119471"/>
                </a:lnTo>
                <a:lnTo>
                  <a:pt x="137469" y="133669"/>
                </a:lnTo>
                <a:lnTo>
                  <a:pt x="184463" y="140489"/>
                </a:lnTo>
                <a:lnTo>
                  <a:pt x="232754" y="139920"/>
                </a:lnTo>
                <a:lnTo>
                  <a:pt x="246783" y="133957"/>
                </a:lnTo>
                <a:lnTo>
                  <a:pt x="254987" y="121543"/>
                </a:lnTo>
                <a:lnTo>
                  <a:pt x="256487" y="106520"/>
                </a:lnTo>
                <a:lnTo>
                  <a:pt x="250407" y="92727"/>
                </a:lnTo>
                <a:lnTo>
                  <a:pt x="233169" y="74503"/>
                </a:lnTo>
                <a:lnTo>
                  <a:pt x="214514" y="58424"/>
                </a:lnTo>
                <a:lnTo>
                  <a:pt x="194539" y="44489"/>
                </a:lnTo>
                <a:lnTo>
                  <a:pt x="173343" y="32694"/>
                </a:lnTo>
                <a:lnTo>
                  <a:pt x="136983" y="9874"/>
                </a:lnTo>
                <a:lnTo>
                  <a:pt x="96669" y="0"/>
                </a:lnTo>
                <a:close/>
              </a:path>
            </a:pathLst>
          </a:custGeom>
          <a:solidFill>
            <a:srgbClr val="F49331"/>
          </a:solidFill>
        </p:spPr>
        <p:txBody>
          <a:bodyPr wrap="square" lIns="0" tIns="0" rIns="0" bIns="0" rtlCol="0"/>
          <a:lstStyle/>
          <a:p>
            <a:endParaRPr/>
          </a:p>
        </p:txBody>
      </p:sp>
      <p:pic>
        <p:nvPicPr>
          <p:cNvPr id="10" name="object 10"/>
          <p:cNvPicPr/>
          <p:nvPr/>
        </p:nvPicPr>
        <p:blipFill>
          <a:blip r:embed="rId3" cstate="print"/>
          <a:stretch>
            <a:fillRect/>
          </a:stretch>
        </p:blipFill>
        <p:spPr>
          <a:xfrm>
            <a:off x="0" y="285732"/>
            <a:ext cx="235922" cy="140489"/>
          </a:xfrm>
          <a:prstGeom prst="rect">
            <a:avLst/>
          </a:prstGeom>
        </p:spPr>
      </p:pic>
      <p:sp>
        <p:nvSpPr>
          <p:cNvPr id="11" name="object 11"/>
          <p:cNvSpPr/>
          <p:nvPr/>
        </p:nvSpPr>
        <p:spPr>
          <a:xfrm>
            <a:off x="187419" y="721750"/>
            <a:ext cx="256540" cy="140970"/>
          </a:xfrm>
          <a:custGeom>
            <a:avLst/>
            <a:gdLst/>
            <a:ahLst/>
            <a:cxnLst/>
            <a:rect l="l" t="t" r="r" b="b"/>
            <a:pathLst>
              <a:path w="256540" h="140969">
                <a:moveTo>
                  <a:pt x="96675" y="0"/>
                </a:moveTo>
                <a:lnTo>
                  <a:pt x="55292" y="2918"/>
                </a:lnTo>
                <a:lnTo>
                  <a:pt x="16244" y="19015"/>
                </a:lnTo>
                <a:lnTo>
                  <a:pt x="4833" y="29738"/>
                </a:lnTo>
                <a:lnTo>
                  <a:pt x="0" y="42716"/>
                </a:lnTo>
                <a:lnTo>
                  <a:pt x="2098" y="56337"/>
                </a:lnTo>
                <a:lnTo>
                  <a:pt x="50262" y="97907"/>
                </a:lnTo>
                <a:lnTo>
                  <a:pt x="92499" y="119470"/>
                </a:lnTo>
                <a:lnTo>
                  <a:pt x="137472" y="133667"/>
                </a:lnTo>
                <a:lnTo>
                  <a:pt x="184464" y="140487"/>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grpSp>
        <p:nvGrpSpPr>
          <p:cNvPr id="20" name="object 20"/>
          <p:cNvGrpSpPr/>
          <p:nvPr/>
        </p:nvGrpSpPr>
        <p:grpSpPr>
          <a:xfrm>
            <a:off x="10053482" y="0"/>
            <a:ext cx="2139950" cy="1995170"/>
            <a:chOff x="10053482" y="0"/>
            <a:chExt cx="2139950" cy="1995170"/>
          </a:xfrm>
        </p:grpSpPr>
        <p:sp>
          <p:nvSpPr>
            <p:cNvPr id="21" name="object 21"/>
            <p:cNvSpPr/>
            <p:nvPr/>
          </p:nvSpPr>
          <p:spPr>
            <a:xfrm>
              <a:off x="10053482" y="0"/>
              <a:ext cx="2139950" cy="1995170"/>
            </a:xfrm>
            <a:custGeom>
              <a:avLst/>
              <a:gdLst/>
              <a:ahLst/>
              <a:cxnLst/>
              <a:rect l="l" t="t" r="r" b="b"/>
              <a:pathLst>
                <a:path w="2139950" h="1995170">
                  <a:moveTo>
                    <a:pt x="2139711" y="784166"/>
                  </a:moveTo>
                  <a:lnTo>
                    <a:pt x="1148699" y="784166"/>
                  </a:lnTo>
                  <a:lnTo>
                    <a:pt x="1180183" y="785474"/>
                  </a:lnTo>
                  <a:lnTo>
                    <a:pt x="1210900" y="789215"/>
                  </a:lnTo>
                  <a:lnTo>
                    <a:pt x="1269793" y="804906"/>
                  </a:lnTo>
                  <a:lnTo>
                    <a:pt x="1324891" y="833044"/>
                  </a:lnTo>
                  <a:lnTo>
                    <a:pt x="1375706" y="875440"/>
                  </a:lnTo>
                  <a:lnTo>
                    <a:pt x="1421753" y="933901"/>
                  </a:lnTo>
                  <a:lnTo>
                    <a:pt x="1442837" y="969721"/>
                  </a:lnTo>
                  <a:lnTo>
                    <a:pt x="1465652" y="1016498"/>
                  </a:lnTo>
                  <a:lnTo>
                    <a:pt x="1485071" y="1064565"/>
                  </a:lnTo>
                  <a:lnTo>
                    <a:pt x="1501517" y="1113737"/>
                  </a:lnTo>
                  <a:lnTo>
                    <a:pt x="1515412" y="1163827"/>
                  </a:lnTo>
                  <a:lnTo>
                    <a:pt x="1527177" y="1214647"/>
                  </a:lnTo>
                  <a:lnTo>
                    <a:pt x="1537236" y="1266012"/>
                  </a:lnTo>
                  <a:lnTo>
                    <a:pt x="1546009" y="1317734"/>
                  </a:lnTo>
                  <a:lnTo>
                    <a:pt x="1553920" y="1369628"/>
                  </a:lnTo>
                  <a:lnTo>
                    <a:pt x="1568843" y="1473182"/>
                  </a:lnTo>
                  <a:lnTo>
                    <a:pt x="1576699" y="1524469"/>
                  </a:lnTo>
                  <a:lnTo>
                    <a:pt x="1585381" y="1575181"/>
                  </a:lnTo>
                  <a:lnTo>
                    <a:pt x="1596479" y="1622452"/>
                  </a:lnTo>
                  <a:lnTo>
                    <a:pt x="1611650" y="1666442"/>
                  </a:lnTo>
                  <a:lnTo>
                    <a:pt x="1630643" y="1707243"/>
                  </a:lnTo>
                  <a:lnTo>
                    <a:pt x="1653205" y="1744952"/>
                  </a:lnTo>
                  <a:lnTo>
                    <a:pt x="1679083" y="1779663"/>
                  </a:lnTo>
                  <a:lnTo>
                    <a:pt x="1708025" y="1811470"/>
                  </a:lnTo>
                  <a:lnTo>
                    <a:pt x="1739778" y="1840470"/>
                  </a:lnTo>
                  <a:lnTo>
                    <a:pt x="1774090" y="1866755"/>
                  </a:lnTo>
                  <a:lnTo>
                    <a:pt x="1810707" y="1890423"/>
                  </a:lnTo>
                  <a:lnTo>
                    <a:pt x="1849378" y="1911566"/>
                  </a:lnTo>
                  <a:lnTo>
                    <a:pt x="1889850" y="1930281"/>
                  </a:lnTo>
                  <a:lnTo>
                    <a:pt x="1931869" y="1946661"/>
                  </a:lnTo>
                  <a:lnTo>
                    <a:pt x="1975185" y="1960802"/>
                  </a:lnTo>
                  <a:lnTo>
                    <a:pt x="2019543" y="1972799"/>
                  </a:lnTo>
                  <a:lnTo>
                    <a:pt x="2064692" y="1982746"/>
                  </a:lnTo>
                  <a:lnTo>
                    <a:pt x="2110379" y="1990738"/>
                  </a:lnTo>
                  <a:lnTo>
                    <a:pt x="2139711" y="1994651"/>
                  </a:lnTo>
                  <a:lnTo>
                    <a:pt x="2139711" y="784166"/>
                  </a:lnTo>
                  <a:close/>
                </a:path>
                <a:path w="2139950" h="1995170">
                  <a:moveTo>
                    <a:pt x="2139711" y="0"/>
                  </a:moveTo>
                  <a:lnTo>
                    <a:pt x="49434" y="0"/>
                  </a:lnTo>
                  <a:lnTo>
                    <a:pt x="42548" y="22340"/>
                  </a:lnTo>
                  <a:lnTo>
                    <a:pt x="30243" y="68767"/>
                  </a:lnTo>
                  <a:lnTo>
                    <a:pt x="19886" y="115593"/>
                  </a:lnTo>
                  <a:lnTo>
                    <a:pt x="11581" y="162694"/>
                  </a:lnTo>
                  <a:lnTo>
                    <a:pt x="5429" y="209947"/>
                  </a:lnTo>
                  <a:lnTo>
                    <a:pt x="1534" y="257229"/>
                  </a:lnTo>
                  <a:lnTo>
                    <a:pt x="0" y="304415"/>
                  </a:lnTo>
                  <a:lnTo>
                    <a:pt x="927" y="351382"/>
                  </a:lnTo>
                  <a:lnTo>
                    <a:pt x="4421" y="398007"/>
                  </a:lnTo>
                  <a:lnTo>
                    <a:pt x="10583" y="444165"/>
                  </a:lnTo>
                  <a:lnTo>
                    <a:pt x="19517" y="489734"/>
                  </a:lnTo>
                  <a:lnTo>
                    <a:pt x="31325" y="534590"/>
                  </a:lnTo>
                  <a:lnTo>
                    <a:pt x="46111" y="578608"/>
                  </a:lnTo>
                  <a:lnTo>
                    <a:pt x="63977" y="621666"/>
                  </a:lnTo>
                  <a:lnTo>
                    <a:pt x="85026" y="663640"/>
                  </a:lnTo>
                  <a:lnTo>
                    <a:pt x="109361" y="704406"/>
                  </a:lnTo>
                  <a:lnTo>
                    <a:pt x="137086" y="743841"/>
                  </a:lnTo>
                  <a:lnTo>
                    <a:pt x="168302" y="781821"/>
                  </a:lnTo>
                  <a:lnTo>
                    <a:pt x="203113" y="818223"/>
                  </a:lnTo>
                  <a:lnTo>
                    <a:pt x="260518" y="864151"/>
                  </a:lnTo>
                  <a:lnTo>
                    <a:pt x="321430" y="895407"/>
                  </a:lnTo>
                  <a:lnTo>
                    <a:pt x="385361" y="913799"/>
                  </a:lnTo>
                  <a:lnTo>
                    <a:pt x="451826" y="921134"/>
                  </a:lnTo>
                  <a:lnTo>
                    <a:pt x="485856" y="921220"/>
                  </a:lnTo>
                  <a:lnTo>
                    <a:pt x="520337" y="919221"/>
                  </a:lnTo>
                  <a:lnTo>
                    <a:pt x="590407" y="909868"/>
                  </a:lnTo>
                  <a:lnTo>
                    <a:pt x="661550" y="894882"/>
                  </a:lnTo>
                  <a:lnTo>
                    <a:pt x="733279" y="876073"/>
                  </a:lnTo>
                  <a:lnTo>
                    <a:pt x="911971" y="824185"/>
                  </a:lnTo>
                  <a:lnTo>
                    <a:pt x="947114" y="814782"/>
                  </a:lnTo>
                  <a:lnTo>
                    <a:pt x="1016320" y="798757"/>
                  </a:lnTo>
                  <a:lnTo>
                    <a:pt x="1083677" y="787950"/>
                  </a:lnTo>
                  <a:lnTo>
                    <a:pt x="1148699" y="784166"/>
                  </a:lnTo>
                  <a:lnTo>
                    <a:pt x="2139711" y="784166"/>
                  </a:lnTo>
                  <a:lnTo>
                    <a:pt x="2139711" y="0"/>
                  </a:lnTo>
                  <a:close/>
                </a:path>
              </a:pathLst>
            </a:custGeom>
            <a:solidFill>
              <a:srgbClr val="4B2667"/>
            </a:solidFill>
          </p:spPr>
          <p:txBody>
            <a:bodyPr wrap="square" lIns="0" tIns="0" rIns="0" bIns="0" rtlCol="0"/>
            <a:lstStyle/>
            <a:p>
              <a:endParaRPr/>
            </a:p>
          </p:txBody>
        </p:sp>
        <p:sp>
          <p:nvSpPr>
            <p:cNvPr id="22" name="object 22"/>
            <p:cNvSpPr/>
            <p:nvPr/>
          </p:nvSpPr>
          <p:spPr>
            <a:xfrm>
              <a:off x="10663847" y="0"/>
              <a:ext cx="1529715" cy="1994535"/>
            </a:xfrm>
            <a:custGeom>
              <a:avLst/>
              <a:gdLst/>
              <a:ahLst/>
              <a:cxnLst/>
              <a:rect l="l" t="t" r="r" b="b"/>
              <a:pathLst>
                <a:path w="1529715" h="1994535">
                  <a:moveTo>
                    <a:pt x="13457" y="0"/>
                  </a:moveTo>
                  <a:lnTo>
                    <a:pt x="0" y="0"/>
                  </a:lnTo>
                  <a:lnTo>
                    <a:pt x="2358" y="7324"/>
                  </a:lnTo>
                  <a:lnTo>
                    <a:pt x="20969" y="54530"/>
                  </a:lnTo>
                  <a:lnTo>
                    <a:pt x="42900" y="101345"/>
                  </a:lnTo>
                  <a:lnTo>
                    <a:pt x="68079" y="151400"/>
                  </a:lnTo>
                  <a:lnTo>
                    <a:pt x="95135" y="198032"/>
                  </a:lnTo>
                  <a:lnTo>
                    <a:pt x="123949" y="241439"/>
                  </a:lnTo>
                  <a:lnTo>
                    <a:pt x="154402" y="281819"/>
                  </a:lnTo>
                  <a:lnTo>
                    <a:pt x="186374" y="319369"/>
                  </a:lnTo>
                  <a:lnTo>
                    <a:pt x="219745" y="354285"/>
                  </a:lnTo>
                  <a:lnTo>
                    <a:pt x="254397" y="386765"/>
                  </a:lnTo>
                  <a:lnTo>
                    <a:pt x="290208" y="417006"/>
                  </a:lnTo>
                  <a:lnTo>
                    <a:pt x="327061" y="445206"/>
                  </a:lnTo>
                  <a:lnTo>
                    <a:pt x="364835" y="471561"/>
                  </a:lnTo>
                  <a:lnTo>
                    <a:pt x="403411" y="496268"/>
                  </a:lnTo>
                  <a:lnTo>
                    <a:pt x="442669" y="519524"/>
                  </a:lnTo>
                  <a:lnTo>
                    <a:pt x="482490" y="541528"/>
                  </a:lnTo>
                  <a:lnTo>
                    <a:pt x="522753" y="562475"/>
                  </a:lnTo>
                  <a:lnTo>
                    <a:pt x="563341" y="582564"/>
                  </a:lnTo>
                  <a:lnTo>
                    <a:pt x="604133" y="601991"/>
                  </a:lnTo>
                  <a:lnTo>
                    <a:pt x="783785" y="684934"/>
                  </a:lnTo>
                  <a:lnTo>
                    <a:pt x="831636" y="708108"/>
                  </a:lnTo>
                  <a:lnTo>
                    <a:pt x="878556" y="732105"/>
                  </a:lnTo>
                  <a:lnTo>
                    <a:pt x="924405" y="757278"/>
                  </a:lnTo>
                  <a:lnTo>
                    <a:pt x="969045" y="783981"/>
                  </a:lnTo>
                  <a:lnTo>
                    <a:pt x="1012333" y="812566"/>
                  </a:lnTo>
                  <a:lnTo>
                    <a:pt x="1054132" y="843386"/>
                  </a:lnTo>
                  <a:lnTo>
                    <a:pt x="1094301" y="876794"/>
                  </a:lnTo>
                  <a:lnTo>
                    <a:pt x="1132700" y="913142"/>
                  </a:lnTo>
                  <a:lnTo>
                    <a:pt x="1085125" y="931411"/>
                  </a:lnTo>
                  <a:lnTo>
                    <a:pt x="1040245" y="952200"/>
                  </a:lnTo>
                  <a:lnTo>
                    <a:pt x="998081" y="975498"/>
                  </a:lnTo>
                  <a:lnTo>
                    <a:pt x="958658" y="1001291"/>
                  </a:lnTo>
                  <a:lnTo>
                    <a:pt x="921998" y="1029570"/>
                  </a:lnTo>
                  <a:lnTo>
                    <a:pt x="888123" y="1060322"/>
                  </a:lnTo>
                  <a:lnTo>
                    <a:pt x="857420" y="1093097"/>
                  </a:lnTo>
                  <a:lnTo>
                    <a:pt x="829252" y="1128421"/>
                  </a:lnTo>
                  <a:lnTo>
                    <a:pt x="803626" y="1166274"/>
                  </a:lnTo>
                  <a:lnTo>
                    <a:pt x="780548" y="1206637"/>
                  </a:lnTo>
                  <a:lnTo>
                    <a:pt x="760026" y="1249490"/>
                  </a:lnTo>
                  <a:lnTo>
                    <a:pt x="742065" y="1294812"/>
                  </a:lnTo>
                  <a:lnTo>
                    <a:pt x="726673" y="1342584"/>
                  </a:lnTo>
                  <a:lnTo>
                    <a:pt x="713856" y="1392785"/>
                  </a:lnTo>
                  <a:lnTo>
                    <a:pt x="703620" y="1445396"/>
                  </a:lnTo>
                  <a:lnTo>
                    <a:pt x="695972" y="1500396"/>
                  </a:lnTo>
                  <a:lnTo>
                    <a:pt x="690919" y="1557765"/>
                  </a:lnTo>
                  <a:lnTo>
                    <a:pt x="688466" y="1617484"/>
                  </a:lnTo>
                  <a:lnTo>
                    <a:pt x="686100" y="1644889"/>
                  </a:lnTo>
                  <a:lnTo>
                    <a:pt x="684711" y="1680514"/>
                  </a:lnTo>
                  <a:lnTo>
                    <a:pt x="685518" y="1722130"/>
                  </a:lnTo>
                  <a:lnTo>
                    <a:pt x="689740" y="1767510"/>
                  </a:lnTo>
                  <a:lnTo>
                    <a:pt x="698593" y="1814423"/>
                  </a:lnTo>
                  <a:lnTo>
                    <a:pt x="713297" y="1860641"/>
                  </a:lnTo>
                  <a:lnTo>
                    <a:pt x="735069" y="1903936"/>
                  </a:lnTo>
                  <a:lnTo>
                    <a:pt x="765128" y="1942078"/>
                  </a:lnTo>
                  <a:lnTo>
                    <a:pt x="804691" y="1972838"/>
                  </a:lnTo>
                  <a:lnTo>
                    <a:pt x="854976" y="1993988"/>
                  </a:lnTo>
                  <a:lnTo>
                    <a:pt x="856780" y="1994217"/>
                  </a:lnTo>
                  <a:lnTo>
                    <a:pt x="917563" y="1988797"/>
                  </a:lnTo>
                  <a:lnTo>
                    <a:pt x="947352" y="1981415"/>
                  </a:lnTo>
                  <a:lnTo>
                    <a:pt x="857516" y="1981415"/>
                  </a:lnTo>
                  <a:lnTo>
                    <a:pt x="810107" y="1961108"/>
                  </a:lnTo>
                  <a:lnTo>
                    <a:pt x="772836" y="1931526"/>
                  </a:lnTo>
                  <a:lnTo>
                    <a:pt x="744551" y="1894812"/>
                  </a:lnTo>
                  <a:lnTo>
                    <a:pt x="724097" y="1853112"/>
                  </a:lnTo>
                  <a:lnTo>
                    <a:pt x="710322" y="1808570"/>
                  </a:lnTo>
                  <a:lnTo>
                    <a:pt x="702070" y="1763330"/>
                  </a:lnTo>
                  <a:lnTo>
                    <a:pt x="698189" y="1719537"/>
                  </a:lnTo>
                  <a:lnTo>
                    <a:pt x="697524" y="1679335"/>
                  </a:lnTo>
                  <a:lnTo>
                    <a:pt x="698923" y="1644870"/>
                  </a:lnTo>
                  <a:lnTo>
                    <a:pt x="701230" y="1618284"/>
                  </a:lnTo>
                  <a:lnTo>
                    <a:pt x="703742" y="1557023"/>
                  </a:lnTo>
                  <a:lnTo>
                    <a:pt x="708908" y="1498426"/>
                  </a:lnTo>
                  <a:lnTo>
                    <a:pt x="716735" y="1442485"/>
                  </a:lnTo>
                  <a:lnTo>
                    <a:pt x="727231" y="1389194"/>
                  </a:lnTo>
                  <a:lnTo>
                    <a:pt x="740401" y="1338544"/>
                  </a:lnTo>
                  <a:lnTo>
                    <a:pt x="756254" y="1290531"/>
                  </a:lnTo>
                  <a:lnTo>
                    <a:pt x="774797" y="1245145"/>
                  </a:lnTo>
                  <a:lnTo>
                    <a:pt x="796044" y="1202366"/>
                  </a:lnTo>
                  <a:lnTo>
                    <a:pt x="819979" y="1162229"/>
                  </a:lnTo>
                  <a:lnTo>
                    <a:pt x="846632" y="1124685"/>
                  </a:lnTo>
                  <a:lnTo>
                    <a:pt x="876004" y="1089740"/>
                  </a:lnTo>
                  <a:lnTo>
                    <a:pt x="908100" y="1057389"/>
                  </a:lnTo>
                  <a:lnTo>
                    <a:pt x="947800" y="1023828"/>
                  </a:lnTo>
                  <a:lnTo>
                    <a:pt x="991025" y="993579"/>
                  </a:lnTo>
                  <a:lnTo>
                    <a:pt x="1037781" y="966636"/>
                  </a:lnTo>
                  <a:lnTo>
                    <a:pt x="1088077" y="942993"/>
                  </a:lnTo>
                  <a:lnTo>
                    <a:pt x="1141920" y="922642"/>
                  </a:lnTo>
                  <a:lnTo>
                    <a:pt x="1159442" y="922642"/>
                  </a:lnTo>
                  <a:lnTo>
                    <a:pt x="1155306" y="918248"/>
                  </a:lnTo>
                  <a:lnTo>
                    <a:pt x="1188699" y="908608"/>
                  </a:lnTo>
                  <a:lnTo>
                    <a:pt x="1146060" y="908608"/>
                  </a:lnTo>
                  <a:lnTo>
                    <a:pt x="1110168" y="874103"/>
                  </a:lnTo>
                  <a:lnTo>
                    <a:pt x="1072607" y="842119"/>
                  </a:lnTo>
                  <a:lnTo>
                    <a:pt x="1033569" y="812415"/>
                  </a:lnTo>
                  <a:lnTo>
                    <a:pt x="993246" y="784750"/>
                  </a:lnTo>
                  <a:lnTo>
                    <a:pt x="951830" y="758885"/>
                  </a:lnTo>
                  <a:lnTo>
                    <a:pt x="909514" y="734578"/>
                  </a:lnTo>
                  <a:lnTo>
                    <a:pt x="866491" y="711590"/>
                  </a:lnTo>
                  <a:lnTo>
                    <a:pt x="822951" y="689680"/>
                  </a:lnTo>
                  <a:lnTo>
                    <a:pt x="779087" y="668608"/>
                  </a:lnTo>
                  <a:lnTo>
                    <a:pt x="605382" y="588446"/>
                  </a:lnTo>
                  <a:lnTo>
                    <a:pt x="562589" y="567968"/>
                  </a:lnTo>
                  <a:lnTo>
                    <a:pt x="520049" y="546720"/>
                  </a:lnTo>
                  <a:lnTo>
                    <a:pt x="477903" y="524473"/>
                  </a:lnTo>
                  <a:lnTo>
                    <a:pt x="436293" y="500996"/>
                  </a:lnTo>
                  <a:lnTo>
                    <a:pt x="395359" y="476059"/>
                  </a:lnTo>
                  <a:lnTo>
                    <a:pt x="355244" y="449432"/>
                  </a:lnTo>
                  <a:lnTo>
                    <a:pt x="316090" y="420884"/>
                  </a:lnTo>
                  <a:lnTo>
                    <a:pt x="278037" y="390186"/>
                  </a:lnTo>
                  <a:lnTo>
                    <a:pt x="241226" y="357107"/>
                  </a:lnTo>
                  <a:lnTo>
                    <a:pt x="205801" y="321417"/>
                  </a:lnTo>
                  <a:lnTo>
                    <a:pt x="171901" y="282886"/>
                  </a:lnTo>
                  <a:lnTo>
                    <a:pt x="139669" y="241283"/>
                  </a:lnTo>
                  <a:lnTo>
                    <a:pt x="109246" y="196379"/>
                  </a:lnTo>
                  <a:lnTo>
                    <a:pt x="80774" y="147943"/>
                  </a:lnTo>
                  <a:lnTo>
                    <a:pt x="54394" y="95745"/>
                  </a:lnTo>
                  <a:lnTo>
                    <a:pt x="32826" y="49710"/>
                  </a:lnTo>
                  <a:lnTo>
                    <a:pt x="14522" y="3304"/>
                  </a:lnTo>
                  <a:lnTo>
                    <a:pt x="13457" y="0"/>
                  </a:lnTo>
                  <a:close/>
                </a:path>
                <a:path w="1529715" h="1994535">
                  <a:moveTo>
                    <a:pt x="1159442" y="922642"/>
                  </a:moveTo>
                  <a:lnTo>
                    <a:pt x="1141920" y="922642"/>
                  </a:lnTo>
                  <a:lnTo>
                    <a:pt x="1146740" y="927738"/>
                  </a:lnTo>
                  <a:lnTo>
                    <a:pt x="1151524" y="932891"/>
                  </a:lnTo>
                  <a:lnTo>
                    <a:pt x="1184503" y="979705"/>
                  </a:lnTo>
                  <a:lnTo>
                    <a:pt x="1205413" y="1019265"/>
                  </a:lnTo>
                  <a:lnTo>
                    <a:pt x="1223709" y="1061678"/>
                  </a:lnTo>
                  <a:lnTo>
                    <a:pt x="1239376" y="1106578"/>
                  </a:lnTo>
                  <a:lnTo>
                    <a:pt x="1252397" y="1153597"/>
                  </a:lnTo>
                  <a:lnTo>
                    <a:pt x="1262757" y="1202380"/>
                  </a:lnTo>
                  <a:lnTo>
                    <a:pt x="1270435" y="1252518"/>
                  </a:lnTo>
                  <a:lnTo>
                    <a:pt x="1275421" y="1303685"/>
                  </a:lnTo>
                  <a:lnTo>
                    <a:pt x="1277697" y="1355499"/>
                  </a:lnTo>
                  <a:lnTo>
                    <a:pt x="1277245" y="1407592"/>
                  </a:lnTo>
                  <a:lnTo>
                    <a:pt x="1274051" y="1459597"/>
                  </a:lnTo>
                  <a:lnTo>
                    <a:pt x="1268097" y="1511146"/>
                  </a:lnTo>
                  <a:lnTo>
                    <a:pt x="1259368" y="1561870"/>
                  </a:lnTo>
                  <a:lnTo>
                    <a:pt x="1247848" y="1611403"/>
                  </a:lnTo>
                  <a:lnTo>
                    <a:pt x="1233520" y="1659376"/>
                  </a:lnTo>
                  <a:lnTo>
                    <a:pt x="1216369" y="1705421"/>
                  </a:lnTo>
                  <a:lnTo>
                    <a:pt x="1196378" y="1749170"/>
                  </a:lnTo>
                  <a:lnTo>
                    <a:pt x="1176998" y="1784488"/>
                  </a:lnTo>
                  <a:lnTo>
                    <a:pt x="1153715" y="1820157"/>
                  </a:lnTo>
                  <a:lnTo>
                    <a:pt x="1126243" y="1855009"/>
                  </a:lnTo>
                  <a:lnTo>
                    <a:pt x="1094297" y="1887872"/>
                  </a:lnTo>
                  <a:lnTo>
                    <a:pt x="1057594" y="1917578"/>
                  </a:lnTo>
                  <a:lnTo>
                    <a:pt x="1015848" y="1942955"/>
                  </a:lnTo>
                  <a:lnTo>
                    <a:pt x="968777" y="1962833"/>
                  </a:lnTo>
                  <a:lnTo>
                    <a:pt x="916094" y="1976043"/>
                  </a:lnTo>
                  <a:lnTo>
                    <a:pt x="857516" y="1981415"/>
                  </a:lnTo>
                  <a:lnTo>
                    <a:pt x="947352" y="1981415"/>
                  </a:lnTo>
                  <a:lnTo>
                    <a:pt x="1021006" y="1954810"/>
                  </a:lnTo>
                  <a:lnTo>
                    <a:pt x="1064262" y="1928667"/>
                  </a:lnTo>
                  <a:lnTo>
                    <a:pt x="1102270" y="1898041"/>
                  </a:lnTo>
                  <a:lnTo>
                    <a:pt x="1135330" y="1864143"/>
                  </a:lnTo>
                  <a:lnTo>
                    <a:pt x="1163739" y="1828185"/>
                  </a:lnTo>
                  <a:lnTo>
                    <a:pt x="1187794" y="1791378"/>
                  </a:lnTo>
                  <a:lnTo>
                    <a:pt x="1207795" y="1754936"/>
                  </a:lnTo>
                  <a:lnTo>
                    <a:pt x="1227044" y="1713036"/>
                  </a:lnTo>
                  <a:lnTo>
                    <a:pt x="1243715" y="1669031"/>
                  </a:lnTo>
                  <a:lnTo>
                    <a:pt x="1257822" y="1623236"/>
                  </a:lnTo>
                  <a:lnTo>
                    <a:pt x="1269379" y="1575967"/>
                  </a:lnTo>
                  <a:lnTo>
                    <a:pt x="1278399" y="1527536"/>
                  </a:lnTo>
                  <a:lnTo>
                    <a:pt x="1284895" y="1478260"/>
                  </a:lnTo>
                  <a:lnTo>
                    <a:pt x="1288882" y="1428451"/>
                  </a:lnTo>
                  <a:lnTo>
                    <a:pt x="1290373" y="1378426"/>
                  </a:lnTo>
                  <a:lnTo>
                    <a:pt x="1289381" y="1328497"/>
                  </a:lnTo>
                  <a:lnTo>
                    <a:pt x="1285921" y="1278980"/>
                  </a:lnTo>
                  <a:lnTo>
                    <a:pt x="1280005" y="1230190"/>
                  </a:lnTo>
                  <a:lnTo>
                    <a:pt x="1271648" y="1182440"/>
                  </a:lnTo>
                  <a:lnTo>
                    <a:pt x="1260862" y="1136045"/>
                  </a:lnTo>
                  <a:lnTo>
                    <a:pt x="1247662" y="1091320"/>
                  </a:lnTo>
                  <a:lnTo>
                    <a:pt x="1232062" y="1048579"/>
                  </a:lnTo>
                  <a:lnTo>
                    <a:pt x="1214074" y="1008136"/>
                  </a:lnTo>
                  <a:lnTo>
                    <a:pt x="1193712" y="970307"/>
                  </a:lnTo>
                  <a:lnTo>
                    <a:pt x="1170990" y="935405"/>
                  </a:lnTo>
                  <a:lnTo>
                    <a:pt x="1160602" y="923874"/>
                  </a:lnTo>
                  <a:lnTo>
                    <a:pt x="1159442" y="922642"/>
                  </a:lnTo>
                  <a:close/>
                </a:path>
                <a:path w="1529715" h="1994535">
                  <a:moveTo>
                    <a:pt x="1529346" y="846136"/>
                  </a:moveTo>
                  <a:lnTo>
                    <a:pt x="1503061" y="849107"/>
                  </a:lnTo>
                  <a:lnTo>
                    <a:pt x="1445920" y="857745"/>
                  </a:lnTo>
                  <a:lnTo>
                    <a:pt x="1390869" y="861262"/>
                  </a:lnTo>
                  <a:lnTo>
                    <a:pt x="1337828" y="866769"/>
                  </a:lnTo>
                  <a:lnTo>
                    <a:pt x="1286813" y="874261"/>
                  </a:lnTo>
                  <a:lnTo>
                    <a:pt x="1237836" y="883735"/>
                  </a:lnTo>
                  <a:lnTo>
                    <a:pt x="1190914" y="895185"/>
                  </a:lnTo>
                  <a:lnTo>
                    <a:pt x="1146060" y="908608"/>
                  </a:lnTo>
                  <a:lnTo>
                    <a:pt x="1188699" y="908608"/>
                  </a:lnTo>
                  <a:lnTo>
                    <a:pt x="1198827" y="905685"/>
                  </a:lnTo>
                  <a:lnTo>
                    <a:pt x="1244376" y="894968"/>
                  </a:lnTo>
                  <a:lnTo>
                    <a:pt x="1291955" y="886096"/>
                  </a:lnTo>
                  <a:lnTo>
                    <a:pt x="1341563" y="879064"/>
                  </a:lnTo>
                  <a:lnTo>
                    <a:pt x="1393202" y="873869"/>
                  </a:lnTo>
                  <a:lnTo>
                    <a:pt x="1446872" y="870508"/>
                  </a:lnTo>
                  <a:lnTo>
                    <a:pt x="1447660" y="870432"/>
                  </a:lnTo>
                  <a:lnTo>
                    <a:pt x="1512641" y="860780"/>
                  </a:lnTo>
                  <a:lnTo>
                    <a:pt x="1529346" y="859041"/>
                  </a:lnTo>
                  <a:lnTo>
                    <a:pt x="1529346" y="846136"/>
                  </a:lnTo>
                  <a:close/>
                </a:path>
              </a:pathLst>
            </a:custGeom>
            <a:solidFill>
              <a:srgbClr val="15747C"/>
            </a:solidFill>
          </p:spPr>
          <p:txBody>
            <a:bodyPr wrap="square" lIns="0" tIns="0" rIns="0" bIns="0" rtlCol="0"/>
            <a:lstStyle/>
            <a:p>
              <a:endParaRPr/>
            </a:p>
          </p:txBody>
        </p:sp>
      </p:grpSp>
      <p:sp>
        <p:nvSpPr>
          <p:cNvPr id="26" name="object 35">
            <a:extLst>
              <a:ext uri="{FF2B5EF4-FFF2-40B4-BE49-F238E27FC236}">
                <a16:creationId xmlns:a16="http://schemas.microsoft.com/office/drawing/2014/main" id="{C628B584-9E6D-E10B-447F-DC004BDCF625}"/>
              </a:ext>
            </a:extLst>
          </p:cNvPr>
          <p:cNvSpPr txBox="1">
            <a:spLocks/>
          </p:cNvSpPr>
          <p:nvPr/>
        </p:nvSpPr>
        <p:spPr>
          <a:xfrm>
            <a:off x="2194966" y="58779"/>
            <a:ext cx="7482741" cy="594393"/>
          </a:xfrm>
          <a:prstGeom prst="rect">
            <a:avLst/>
          </a:prstGeom>
        </p:spPr>
        <p:txBody>
          <a:bodyPr vert="horz" wrap="square" lIns="0" tIns="161925" rIns="0" bIns="0" rtlCol="0" anchor="t">
            <a:spAutoFit/>
          </a:bodyPr>
          <a:lstStyle>
            <a:lvl1pPr>
              <a:defRPr sz="1800" b="0" i="0">
                <a:solidFill>
                  <a:srgbClr val="04050B"/>
                </a:solidFill>
                <a:latin typeface="Calibri"/>
                <a:ea typeface="+mj-ea"/>
                <a:cs typeface="Calibri"/>
              </a:defRPr>
            </a:lvl1pPr>
          </a:lstStyle>
          <a:p>
            <a:pPr algn="ctr">
              <a:spcBef>
                <a:spcPts val="1275"/>
              </a:spcBef>
              <a:tabLst>
                <a:tab pos="1569085" algn="l"/>
                <a:tab pos="3059430" algn="l"/>
              </a:tabLst>
            </a:pPr>
            <a:r>
              <a:rPr lang="es-EC" sz="2800" kern="0" spc="10" dirty="0">
                <a:solidFill>
                  <a:srgbClr val="15747C"/>
                </a:solidFill>
              </a:rPr>
              <a:t>PROTOTIPO PROCESO DE CONTRATACIÓN</a:t>
            </a:r>
            <a:endParaRPr lang="en-US" kern="0" dirty="0"/>
          </a:p>
        </p:txBody>
      </p:sp>
      <p:sp>
        <p:nvSpPr>
          <p:cNvPr id="23" name="object 17">
            <a:extLst>
              <a:ext uri="{FF2B5EF4-FFF2-40B4-BE49-F238E27FC236}">
                <a16:creationId xmlns:a16="http://schemas.microsoft.com/office/drawing/2014/main" id="{B0C38E47-8DBB-0E53-BB10-031169EDD0BB}"/>
              </a:ext>
            </a:extLst>
          </p:cNvPr>
          <p:cNvSpPr txBox="1"/>
          <p:nvPr/>
        </p:nvSpPr>
        <p:spPr>
          <a:xfrm flipH="1">
            <a:off x="4800600" y="638315"/>
            <a:ext cx="1772281" cy="380873"/>
          </a:xfrm>
          <a:prstGeom prst="rect">
            <a:avLst/>
          </a:prstGeom>
        </p:spPr>
        <p:txBody>
          <a:bodyPr vert="horz" wrap="square" lIns="0" tIns="11430" rIns="0" bIns="0" rtlCol="0" anchor="t">
            <a:spAutoFit/>
          </a:bodyPr>
          <a:lstStyle/>
          <a:p>
            <a:pPr marL="12700" algn="ctr">
              <a:spcBef>
                <a:spcPts val="90"/>
              </a:spcBef>
            </a:pPr>
            <a:r>
              <a:rPr lang="es-EC" sz="2400" b="1" dirty="0">
                <a:solidFill>
                  <a:srgbClr val="C00000"/>
                </a:solidFill>
                <a:ea typeface="+mn-lt"/>
                <a:cs typeface="+mn-lt"/>
              </a:rPr>
              <a:t>Versión 1</a:t>
            </a:r>
            <a:endParaRPr lang="en-US" sz="2400" b="1" dirty="0">
              <a:solidFill>
                <a:srgbClr val="C00000"/>
              </a:solidFill>
            </a:endParaRPr>
          </a:p>
        </p:txBody>
      </p:sp>
      <p:sp>
        <p:nvSpPr>
          <p:cNvPr id="27" name="CuadroTexto 26">
            <a:extLst>
              <a:ext uri="{FF2B5EF4-FFF2-40B4-BE49-F238E27FC236}">
                <a16:creationId xmlns:a16="http://schemas.microsoft.com/office/drawing/2014/main" id="{B585CDE9-5AE9-52AC-61B8-73CD44B806C1}"/>
              </a:ext>
            </a:extLst>
          </p:cNvPr>
          <p:cNvSpPr txBox="1"/>
          <p:nvPr/>
        </p:nvSpPr>
        <p:spPr>
          <a:xfrm>
            <a:off x="10234138" y="5968425"/>
            <a:ext cx="1194566" cy="584775"/>
          </a:xfrm>
          <a:prstGeom prst="rect">
            <a:avLst/>
          </a:prstGeom>
          <a:solidFill>
            <a:schemeClr val="bg1"/>
          </a:solidFill>
        </p:spPr>
        <p:txBody>
          <a:bodyPr wrap="square">
            <a:spAutoFit/>
          </a:bodyPr>
          <a:lstStyle/>
          <a:p>
            <a:pPr marL="12700" algn="ctr">
              <a:spcBef>
                <a:spcPts val="1200"/>
              </a:spcBef>
              <a:spcAft>
                <a:spcPts val="1200"/>
              </a:spcAft>
            </a:pPr>
            <a:r>
              <a:rPr lang="es-EC" sz="1600" spc="-15" dirty="0">
                <a:solidFill>
                  <a:srgbClr val="04050B"/>
                </a:solidFill>
                <a:latin typeface="Calibri"/>
                <a:cs typeface="Calibri"/>
                <a:hlinkClick r:id="rId4"/>
              </a:rPr>
              <a:t>PPT proceso de ingreso</a:t>
            </a:r>
            <a:endParaRPr lang="es-EC" sz="1600" spc="-15" dirty="0">
              <a:solidFill>
                <a:srgbClr val="04050B"/>
              </a:solidFill>
              <a:latin typeface="Calibri"/>
              <a:cs typeface="Calibri"/>
            </a:endParaRPr>
          </a:p>
        </p:txBody>
      </p:sp>
      <p:pic>
        <p:nvPicPr>
          <p:cNvPr id="29" name="Imagen 28" descr="Forma&#10;&#10;Descripción generada automáticamente con confianza baja">
            <a:extLst>
              <a:ext uri="{FF2B5EF4-FFF2-40B4-BE49-F238E27FC236}">
                <a16:creationId xmlns:a16="http://schemas.microsoft.com/office/drawing/2014/main" id="{D3DEB5B4-2829-FF88-E37C-2AE6A29ABE0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6410465" flipV="1">
            <a:off x="11478303" y="5961112"/>
            <a:ext cx="391385" cy="391385"/>
          </a:xfrm>
          <a:prstGeom prst="rect">
            <a:avLst/>
          </a:prstGeom>
        </p:spPr>
      </p:pic>
    </p:spTree>
    <p:extLst>
      <p:ext uri="{BB962C8B-B14F-4D97-AF65-F5344CB8AC3E}">
        <p14:creationId xmlns:p14="http://schemas.microsoft.com/office/powerpoint/2010/main" val="2803231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A912A26-801D-2F5E-9102-18090B9B37B9}"/>
              </a:ext>
            </a:extLst>
          </p:cNvPr>
          <p:cNvPicPr>
            <a:picLocks noChangeAspect="1"/>
          </p:cNvPicPr>
          <p:nvPr/>
        </p:nvPicPr>
        <p:blipFill>
          <a:blip r:embed="rId2"/>
          <a:stretch>
            <a:fillRect/>
          </a:stretch>
        </p:blipFill>
        <p:spPr>
          <a:xfrm>
            <a:off x="235922" y="840253"/>
            <a:ext cx="11575078" cy="5958968"/>
          </a:xfrm>
          <a:prstGeom prst="rect">
            <a:avLst/>
          </a:prstGeom>
        </p:spPr>
      </p:pic>
      <p:sp>
        <p:nvSpPr>
          <p:cNvPr id="5" name="object 5"/>
          <p:cNvSpPr/>
          <p:nvPr/>
        </p:nvSpPr>
        <p:spPr>
          <a:xfrm>
            <a:off x="932868" y="146619"/>
            <a:ext cx="256540" cy="140970"/>
          </a:xfrm>
          <a:custGeom>
            <a:avLst/>
            <a:gdLst/>
            <a:ahLst/>
            <a:cxnLst/>
            <a:rect l="l" t="t" r="r" b="b"/>
            <a:pathLst>
              <a:path w="256540" h="140970">
                <a:moveTo>
                  <a:pt x="96675" y="0"/>
                </a:moveTo>
                <a:lnTo>
                  <a:pt x="55292" y="2922"/>
                </a:lnTo>
                <a:lnTo>
                  <a:pt x="16244" y="19026"/>
                </a:lnTo>
                <a:lnTo>
                  <a:pt x="4833" y="29742"/>
                </a:lnTo>
                <a:lnTo>
                  <a:pt x="0" y="42718"/>
                </a:lnTo>
                <a:lnTo>
                  <a:pt x="2098" y="56341"/>
                </a:lnTo>
                <a:lnTo>
                  <a:pt x="50257" y="97916"/>
                </a:lnTo>
                <a:lnTo>
                  <a:pt x="92493" y="119476"/>
                </a:lnTo>
                <a:lnTo>
                  <a:pt x="137469" y="133670"/>
                </a:lnTo>
                <a:lnTo>
                  <a:pt x="184463" y="140487"/>
                </a:lnTo>
                <a:lnTo>
                  <a:pt x="232754" y="139917"/>
                </a:lnTo>
                <a:lnTo>
                  <a:pt x="246783" y="133959"/>
                </a:lnTo>
                <a:lnTo>
                  <a:pt x="254987" y="121546"/>
                </a:lnTo>
                <a:lnTo>
                  <a:pt x="256487" y="106524"/>
                </a:lnTo>
                <a:lnTo>
                  <a:pt x="250407" y="92736"/>
                </a:lnTo>
                <a:lnTo>
                  <a:pt x="233167" y="74507"/>
                </a:lnTo>
                <a:lnTo>
                  <a:pt x="214509" y="58427"/>
                </a:lnTo>
                <a:lnTo>
                  <a:pt x="194534" y="44491"/>
                </a:lnTo>
                <a:lnTo>
                  <a:pt x="173343" y="32691"/>
                </a:lnTo>
                <a:lnTo>
                  <a:pt x="136993" y="9876"/>
                </a:lnTo>
                <a:lnTo>
                  <a:pt x="96675" y="0"/>
                </a:lnTo>
                <a:close/>
              </a:path>
            </a:pathLst>
          </a:custGeom>
          <a:solidFill>
            <a:srgbClr val="F49331"/>
          </a:solidFill>
        </p:spPr>
        <p:txBody>
          <a:bodyPr wrap="square" lIns="0" tIns="0" rIns="0" bIns="0" rtlCol="0"/>
          <a:lstStyle/>
          <a:p>
            <a:endParaRPr/>
          </a:p>
        </p:txBody>
      </p:sp>
      <p:sp>
        <p:nvSpPr>
          <p:cNvPr id="6" name="object 6"/>
          <p:cNvSpPr/>
          <p:nvPr/>
        </p:nvSpPr>
        <p:spPr>
          <a:xfrm>
            <a:off x="1254009" y="551202"/>
            <a:ext cx="256540" cy="140970"/>
          </a:xfrm>
          <a:custGeom>
            <a:avLst/>
            <a:gdLst/>
            <a:ahLst/>
            <a:cxnLst/>
            <a:rect l="l" t="t" r="r" b="b"/>
            <a:pathLst>
              <a:path w="256540" h="140970">
                <a:moveTo>
                  <a:pt x="96675" y="0"/>
                </a:moveTo>
                <a:lnTo>
                  <a:pt x="55292" y="2918"/>
                </a:lnTo>
                <a:lnTo>
                  <a:pt x="16244" y="19015"/>
                </a:lnTo>
                <a:lnTo>
                  <a:pt x="4833" y="29738"/>
                </a:lnTo>
                <a:lnTo>
                  <a:pt x="0" y="42716"/>
                </a:lnTo>
                <a:lnTo>
                  <a:pt x="2098" y="56337"/>
                </a:lnTo>
                <a:lnTo>
                  <a:pt x="50257" y="97905"/>
                </a:lnTo>
                <a:lnTo>
                  <a:pt x="92493" y="119466"/>
                </a:lnTo>
                <a:lnTo>
                  <a:pt x="137469" y="133662"/>
                </a:lnTo>
                <a:lnTo>
                  <a:pt x="184463" y="140483"/>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7" name="object 7"/>
          <p:cNvSpPr/>
          <p:nvPr/>
        </p:nvSpPr>
        <p:spPr>
          <a:xfrm>
            <a:off x="756326" y="794948"/>
            <a:ext cx="256540" cy="140970"/>
          </a:xfrm>
          <a:custGeom>
            <a:avLst/>
            <a:gdLst/>
            <a:ahLst/>
            <a:cxnLst/>
            <a:rect l="l" t="t" r="r" b="b"/>
            <a:pathLst>
              <a:path w="256540" h="140969">
                <a:moveTo>
                  <a:pt x="96670" y="0"/>
                </a:moveTo>
                <a:lnTo>
                  <a:pt x="55288" y="2921"/>
                </a:lnTo>
                <a:lnTo>
                  <a:pt x="16240" y="19019"/>
                </a:lnTo>
                <a:lnTo>
                  <a:pt x="4830" y="29743"/>
                </a:lnTo>
                <a:lnTo>
                  <a:pt x="0" y="42721"/>
                </a:lnTo>
                <a:lnTo>
                  <a:pt x="2099" y="56342"/>
                </a:lnTo>
                <a:lnTo>
                  <a:pt x="50257" y="97910"/>
                </a:lnTo>
                <a:lnTo>
                  <a:pt x="92494" y="119471"/>
                </a:lnTo>
                <a:lnTo>
                  <a:pt x="137468" y="133667"/>
                </a:lnTo>
                <a:lnTo>
                  <a:pt x="184459" y="140487"/>
                </a:lnTo>
                <a:lnTo>
                  <a:pt x="232749" y="139923"/>
                </a:lnTo>
                <a:lnTo>
                  <a:pt x="246779" y="133959"/>
                </a:lnTo>
                <a:lnTo>
                  <a:pt x="254982" y="121542"/>
                </a:lnTo>
                <a:lnTo>
                  <a:pt x="256483" y="106517"/>
                </a:lnTo>
                <a:lnTo>
                  <a:pt x="250402" y="92730"/>
                </a:lnTo>
                <a:lnTo>
                  <a:pt x="233164" y="74506"/>
                </a:lnTo>
                <a:lnTo>
                  <a:pt x="214509" y="58427"/>
                </a:lnTo>
                <a:lnTo>
                  <a:pt x="194535" y="44492"/>
                </a:lnTo>
                <a:lnTo>
                  <a:pt x="173339" y="32697"/>
                </a:lnTo>
                <a:lnTo>
                  <a:pt x="136989" y="9877"/>
                </a:lnTo>
                <a:lnTo>
                  <a:pt x="96670" y="0"/>
                </a:lnTo>
                <a:close/>
              </a:path>
            </a:pathLst>
          </a:custGeom>
          <a:solidFill>
            <a:srgbClr val="F49331"/>
          </a:solidFill>
        </p:spPr>
        <p:txBody>
          <a:bodyPr wrap="square" lIns="0" tIns="0" rIns="0" bIns="0" rtlCol="0"/>
          <a:lstStyle/>
          <a:p>
            <a:endParaRPr/>
          </a:p>
        </p:txBody>
      </p:sp>
      <p:sp>
        <p:nvSpPr>
          <p:cNvPr id="8" name="object 8"/>
          <p:cNvSpPr/>
          <p:nvPr/>
        </p:nvSpPr>
        <p:spPr>
          <a:xfrm>
            <a:off x="294577" y="0"/>
            <a:ext cx="255270" cy="87630"/>
          </a:xfrm>
          <a:custGeom>
            <a:avLst/>
            <a:gdLst/>
            <a:ahLst/>
            <a:cxnLst/>
            <a:rect l="l" t="t" r="r" b="b"/>
            <a:pathLst>
              <a:path w="255270" h="87630">
                <a:moveTo>
                  <a:pt x="205498" y="0"/>
                </a:moveTo>
                <a:lnTo>
                  <a:pt x="0" y="0"/>
                </a:lnTo>
                <a:lnTo>
                  <a:pt x="472" y="3068"/>
                </a:lnTo>
                <a:lnTo>
                  <a:pt x="48636" y="44638"/>
                </a:lnTo>
                <a:lnTo>
                  <a:pt x="90873" y="66199"/>
                </a:lnTo>
                <a:lnTo>
                  <a:pt x="135847" y="80395"/>
                </a:lnTo>
                <a:lnTo>
                  <a:pt x="182838" y="87215"/>
                </a:lnTo>
                <a:lnTo>
                  <a:pt x="231128" y="86651"/>
                </a:lnTo>
                <a:lnTo>
                  <a:pt x="245157" y="80686"/>
                </a:lnTo>
                <a:lnTo>
                  <a:pt x="253361" y="68270"/>
                </a:lnTo>
                <a:lnTo>
                  <a:pt x="254861" y="53245"/>
                </a:lnTo>
                <a:lnTo>
                  <a:pt x="248781" y="39458"/>
                </a:lnTo>
                <a:lnTo>
                  <a:pt x="231543" y="21234"/>
                </a:lnTo>
                <a:lnTo>
                  <a:pt x="212888" y="5155"/>
                </a:lnTo>
                <a:lnTo>
                  <a:pt x="205498" y="0"/>
                </a:lnTo>
                <a:close/>
              </a:path>
            </a:pathLst>
          </a:custGeom>
          <a:solidFill>
            <a:srgbClr val="F49331"/>
          </a:solidFill>
        </p:spPr>
        <p:txBody>
          <a:bodyPr wrap="square" lIns="0" tIns="0" rIns="0" bIns="0" rtlCol="0"/>
          <a:lstStyle/>
          <a:p>
            <a:endParaRPr/>
          </a:p>
        </p:txBody>
      </p:sp>
      <p:sp>
        <p:nvSpPr>
          <p:cNvPr id="9" name="object 9"/>
          <p:cNvSpPr/>
          <p:nvPr/>
        </p:nvSpPr>
        <p:spPr>
          <a:xfrm>
            <a:off x="637246" y="415323"/>
            <a:ext cx="256540" cy="140970"/>
          </a:xfrm>
          <a:custGeom>
            <a:avLst/>
            <a:gdLst/>
            <a:ahLst/>
            <a:cxnLst/>
            <a:rect l="l" t="t" r="r" b="b"/>
            <a:pathLst>
              <a:path w="256540" h="140970">
                <a:moveTo>
                  <a:pt x="96669" y="0"/>
                </a:moveTo>
                <a:lnTo>
                  <a:pt x="55290" y="2920"/>
                </a:lnTo>
                <a:lnTo>
                  <a:pt x="16244" y="19016"/>
                </a:lnTo>
                <a:lnTo>
                  <a:pt x="4833" y="29739"/>
                </a:lnTo>
                <a:lnTo>
                  <a:pt x="0" y="42718"/>
                </a:lnTo>
                <a:lnTo>
                  <a:pt x="2098" y="56339"/>
                </a:lnTo>
                <a:lnTo>
                  <a:pt x="50257" y="97908"/>
                </a:lnTo>
                <a:lnTo>
                  <a:pt x="92493" y="119471"/>
                </a:lnTo>
                <a:lnTo>
                  <a:pt x="137469" y="133669"/>
                </a:lnTo>
                <a:lnTo>
                  <a:pt x="184463" y="140489"/>
                </a:lnTo>
                <a:lnTo>
                  <a:pt x="232754" y="139920"/>
                </a:lnTo>
                <a:lnTo>
                  <a:pt x="246783" y="133957"/>
                </a:lnTo>
                <a:lnTo>
                  <a:pt x="254987" y="121543"/>
                </a:lnTo>
                <a:lnTo>
                  <a:pt x="256487" y="106520"/>
                </a:lnTo>
                <a:lnTo>
                  <a:pt x="250407" y="92727"/>
                </a:lnTo>
                <a:lnTo>
                  <a:pt x="233169" y="74503"/>
                </a:lnTo>
                <a:lnTo>
                  <a:pt x="214514" y="58424"/>
                </a:lnTo>
                <a:lnTo>
                  <a:pt x="194539" y="44489"/>
                </a:lnTo>
                <a:lnTo>
                  <a:pt x="173343" y="32694"/>
                </a:lnTo>
                <a:lnTo>
                  <a:pt x="136983" y="9874"/>
                </a:lnTo>
                <a:lnTo>
                  <a:pt x="96669" y="0"/>
                </a:lnTo>
                <a:close/>
              </a:path>
            </a:pathLst>
          </a:custGeom>
          <a:solidFill>
            <a:srgbClr val="F49331"/>
          </a:solidFill>
        </p:spPr>
        <p:txBody>
          <a:bodyPr wrap="square" lIns="0" tIns="0" rIns="0" bIns="0" rtlCol="0"/>
          <a:lstStyle/>
          <a:p>
            <a:endParaRPr/>
          </a:p>
        </p:txBody>
      </p:sp>
      <p:pic>
        <p:nvPicPr>
          <p:cNvPr id="10" name="object 10"/>
          <p:cNvPicPr/>
          <p:nvPr/>
        </p:nvPicPr>
        <p:blipFill>
          <a:blip r:embed="rId3" cstate="print"/>
          <a:stretch>
            <a:fillRect/>
          </a:stretch>
        </p:blipFill>
        <p:spPr>
          <a:xfrm>
            <a:off x="0" y="285732"/>
            <a:ext cx="235922" cy="140489"/>
          </a:xfrm>
          <a:prstGeom prst="rect">
            <a:avLst/>
          </a:prstGeom>
        </p:spPr>
      </p:pic>
      <p:sp>
        <p:nvSpPr>
          <p:cNvPr id="11" name="object 11"/>
          <p:cNvSpPr/>
          <p:nvPr/>
        </p:nvSpPr>
        <p:spPr>
          <a:xfrm>
            <a:off x="187419" y="721750"/>
            <a:ext cx="256540" cy="140970"/>
          </a:xfrm>
          <a:custGeom>
            <a:avLst/>
            <a:gdLst/>
            <a:ahLst/>
            <a:cxnLst/>
            <a:rect l="l" t="t" r="r" b="b"/>
            <a:pathLst>
              <a:path w="256540" h="140969">
                <a:moveTo>
                  <a:pt x="96675" y="0"/>
                </a:moveTo>
                <a:lnTo>
                  <a:pt x="55292" y="2918"/>
                </a:lnTo>
                <a:lnTo>
                  <a:pt x="16244" y="19015"/>
                </a:lnTo>
                <a:lnTo>
                  <a:pt x="4833" y="29738"/>
                </a:lnTo>
                <a:lnTo>
                  <a:pt x="0" y="42716"/>
                </a:lnTo>
                <a:lnTo>
                  <a:pt x="2098" y="56337"/>
                </a:lnTo>
                <a:lnTo>
                  <a:pt x="50262" y="97907"/>
                </a:lnTo>
                <a:lnTo>
                  <a:pt x="92499" y="119470"/>
                </a:lnTo>
                <a:lnTo>
                  <a:pt x="137472" y="133667"/>
                </a:lnTo>
                <a:lnTo>
                  <a:pt x="184464" y="140487"/>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grpSp>
        <p:nvGrpSpPr>
          <p:cNvPr id="20" name="object 20"/>
          <p:cNvGrpSpPr/>
          <p:nvPr/>
        </p:nvGrpSpPr>
        <p:grpSpPr>
          <a:xfrm>
            <a:off x="10053482" y="0"/>
            <a:ext cx="2139950" cy="1995170"/>
            <a:chOff x="10053482" y="0"/>
            <a:chExt cx="2139950" cy="1995170"/>
          </a:xfrm>
        </p:grpSpPr>
        <p:sp>
          <p:nvSpPr>
            <p:cNvPr id="21" name="object 21"/>
            <p:cNvSpPr/>
            <p:nvPr/>
          </p:nvSpPr>
          <p:spPr>
            <a:xfrm>
              <a:off x="10053482" y="0"/>
              <a:ext cx="2139950" cy="1995170"/>
            </a:xfrm>
            <a:custGeom>
              <a:avLst/>
              <a:gdLst/>
              <a:ahLst/>
              <a:cxnLst/>
              <a:rect l="l" t="t" r="r" b="b"/>
              <a:pathLst>
                <a:path w="2139950" h="1995170">
                  <a:moveTo>
                    <a:pt x="2139711" y="784166"/>
                  </a:moveTo>
                  <a:lnTo>
                    <a:pt x="1148699" y="784166"/>
                  </a:lnTo>
                  <a:lnTo>
                    <a:pt x="1180183" y="785474"/>
                  </a:lnTo>
                  <a:lnTo>
                    <a:pt x="1210900" y="789215"/>
                  </a:lnTo>
                  <a:lnTo>
                    <a:pt x="1269793" y="804906"/>
                  </a:lnTo>
                  <a:lnTo>
                    <a:pt x="1324891" y="833044"/>
                  </a:lnTo>
                  <a:lnTo>
                    <a:pt x="1375706" y="875440"/>
                  </a:lnTo>
                  <a:lnTo>
                    <a:pt x="1421753" y="933901"/>
                  </a:lnTo>
                  <a:lnTo>
                    <a:pt x="1442837" y="969721"/>
                  </a:lnTo>
                  <a:lnTo>
                    <a:pt x="1465652" y="1016498"/>
                  </a:lnTo>
                  <a:lnTo>
                    <a:pt x="1485071" y="1064565"/>
                  </a:lnTo>
                  <a:lnTo>
                    <a:pt x="1501517" y="1113737"/>
                  </a:lnTo>
                  <a:lnTo>
                    <a:pt x="1515412" y="1163827"/>
                  </a:lnTo>
                  <a:lnTo>
                    <a:pt x="1527177" y="1214647"/>
                  </a:lnTo>
                  <a:lnTo>
                    <a:pt x="1537236" y="1266012"/>
                  </a:lnTo>
                  <a:lnTo>
                    <a:pt x="1546009" y="1317734"/>
                  </a:lnTo>
                  <a:lnTo>
                    <a:pt x="1553920" y="1369628"/>
                  </a:lnTo>
                  <a:lnTo>
                    <a:pt x="1568843" y="1473182"/>
                  </a:lnTo>
                  <a:lnTo>
                    <a:pt x="1576699" y="1524469"/>
                  </a:lnTo>
                  <a:lnTo>
                    <a:pt x="1585381" y="1575181"/>
                  </a:lnTo>
                  <a:lnTo>
                    <a:pt x="1596479" y="1622452"/>
                  </a:lnTo>
                  <a:lnTo>
                    <a:pt x="1611650" y="1666442"/>
                  </a:lnTo>
                  <a:lnTo>
                    <a:pt x="1630643" y="1707243"/>
                  </a:lnTo>
                  <a:lnTo>
                    <a:pt x="1653205" y="1744952"/>
                  </a:lnTo>
                  <a:lnTo>
                    <a:pt x="1679083" y="1779663"/>
                  </a:lnTo>
                  <a:lnTo>
                    <a:pt x="1708025" y="1811470"/>
                  </a:lnTo>
                  <a:lnTo>
                    <a:pt x="1739778" y="1840470"/>
                  </a:lnTo>
                  <a:lnTo>
                    <a:pt x="1774090" y="1866755"/>
                  </a:lnTo>
                  <a:lnTo>
                    <a:pt x="1810707" y="1890423"/>
                  </a:lnTo>
                  <a:lnTo>
                    <a:pt x="1849378" y="1911566"/>
                  </a:lnTo>
                  <a:lnTo>
                    <a:pt x="1889850" y="1930281"/>
                  </a:lnTo>
                  <a:lnTo>
                    <a:pt x="1931869" y="1946661"/>
                  </a:lnTo>
                  <a:lnTo>
                    <a:pt x="1975185" y="1960802"/>
                  </a:lnTo>
                  <a:lnTo>
                    <a:pt x="2019543" y="1972799"/>
                  </a:lnTo>
                  <a:lnTo>
                    <a:pt x="2064692" y="1982746"/>
                  </a:lnTo>
                  <a:lnTo>
                    <a:pt x="2110379" y="1990738"/>
                  </a:lnTo>
                  <a:lnTo>
                    <a:pt x="2139711" y="1994651"/>
                  </a:lnTo>
                  <a:lnTo>
                    <a:pt x="2139711" y="784166"/>
                  </a:lnTo>
                  <a:close/>
                </a:path>
                <a:path w="2139950" h="1995170">
                  <a:moveTo>
                    <a:pt x="2139711" y="0"/>
                  </a:moveTo>
                  <a:lnTo>
                    <a:pt x="49434" y="0"/>
                  </a:lnTo>
                  <a:lnTo>
                    <a:pt x="42548" y="22340"/>
                  </a:lnTo>
                  <a:lnTo>
                    <a:pt x="30243" y="68767"/>
                  </a:lnTo>
                  <a:lnTo>
                    <a:pt x="19886" y="115593"/>
                  </a:lnTo>
                  <a:lnTo>
                    <a:pt x="11581" y="162694"/>
                  </a:lnTo>
                  <a:lnTo>
                    <a:pt x="5429" y="209947"/>
                  </a:lnTo>
                  <a:lnTo>
                    <a:pt x="1534" y="257229"/>
                  </a:lnTo>
                  <a:lnTo>
                    <a:pt x="0" y="304415"/>
                  </a:lnTo>
                  <a:lnTo>
                    <a:pt x="927" y="351382"/>
                  </a:lnTo>
                  <a:lnTo>
                    <a:pt x="4421" y="398007"/>
                  </a:lnTo>
                  <a:lnTo>
                    <a:pt x="10583" y="444165"/>
                  </a:lnTo>
                  <a:lnTo>
                    <a:pt x="19517" y="489734"/>
                  </a:lnTo>
                  <a:lnTo>
                    <a:pt x="31325" y="534590"/>
                  </a:lnTo>
                  <a:lnTo>
                    <a:pt x="46111" y="578608"/>
                  </a:lnTo>
                  <a:lnTo>
                    <a:pt x="63977" y="621666"/>
                  </a:lnTo>
                  <a:lnTo>
                    <a:pt x="85026" y="663640"/>
                  </a:lnTo>
                  <a:lnTo>
                    <a:pt x="109361" y="704406"/>
                  </a:lnTo>
                  <a:lnTo>
                    <a:pt x="137086" y="743841"/>
                  </a:lnTo>
                  <a:lnTo>
                    <a:pt x="168302" y="781821"/>
                  </a:lnTo>
                  <a:lnTo>
                    <a:pt x="203113" y="818223"/>
                  </a:lnTo>
                  <a:lnTo>
                    <a:pt x="260518" y="864151"/>
                  </a:lnTo>
                  <a:lnTo>
                    <a:pt x="321430" y="895407"/>
                  </a:lnTo>
                  <a:lnTo>
                    <a:pt x="385361" y="913799"/>
                  </a:lnTo>
                  <a:lnTo>
                    <a:pt x="451826" y="921134"/>
                  </a:lnTo>
                  <a:lnTo>
                    <a:pt x="485856" y="921220"/>
                  </a:lnTo>
                  <a:lnTo>
                    <a:pt x="520337" y="919221"/>
                  </a:lnTo>
                  <a:lnTo>
                    <a:pt x="590407" y="909868"/>
                  </a:lnTo>
                  <a:lnTo>
                    <a:pt x="661550" y="894882"/>
                  </a:lnTo>
                  <a:lnTo>
                    <a:pt x="733279" y="876073"/>
                  </a:lnTo>
                  <a:lnTo>
                    <a:pt x="911971" y="824185"/>
                  </a:lnTo>
                  <a:lnTo>
                    <a:pt x="947114" y="814782"/>
                  </a:lnTo>
                  <a:lnTo>
                    <a:pt x="1016320" y="798757"/>
                  </a:lnTo>
                  <a:lnTo>
                    <a:pt x="1083677" y="787950"/>
                  </a:lnTo>
                  <a:lnTo>
                    <a:pt x="1148699" y="784166"/>
                  </a:lnTo>
                  <a:lnTo>
                    <a:pt x="2139711" y="784166"/>
                  </a:lnTo>
                  <a:lnTo>
                    <a:pt x="2139711" y="0"/>
                  </a:lnTo>
                  <a:close/>
                </a:path>
              </a:pathLst>
            </a:custGeom>
            <a:solidFill>
              <a:srgbClr val="4B2667"/>
            </a:solidFill>
          </p:spPr>
          <p:txBody>
            <a:bodyPr wrap="square" lIns="0" tIns="0" rIns="0" bIns="0" rtlCol="0"/>
            <a:lstStyle/>
            <a:p>
              <a:endParaRPr/>
            </a:p>
          </p:txBody>
        </p:sp>
        <p:sp>
          <p:nvSpPr>
            <p:cNvPr id="22" name="object 22"/>
            <p:cNvSpPr/>
            <p:nvPr/>
          </p:nvSpPr>
          <p:spPr>
            <a:xfrm>
              <a:off x="10663847" y="0"/>
              <a:ext cx="1529715" cy="1994535"/>
            </a:xfrm>
            <a:custGeom>
              <a:avLst/>
              <a:gdLst/>
              <a:ahLst/>
              <a:cxnLst/>
              <a:rect l="l" t="t" r="r" b="b"/>
              <a:pathLst>
                <a:path w="1529715" h="1994535">
                  <a:moveTo>
                    <a:pt x="13457" y="0"/>
                  </a:moveTo>
                  <a:lnTo>
                    <a:pt x="0" y="0"/>
                  </a:lnTo>
                  <a:lnTo>
                    <a:pt x="2358" y="7324"/>
                  </a:lnTo>
                  <a:lnTo>
                    <a:pt x="20969" y="54530"/>
                  </a:lnTo>
                  <a:lnTo>
                    <a:pt x="42900" y="101345"/>
                  </a:lnTo>
                  <a:lnTo>
                    <a:pt x="68079" y="151400"/>
                  </a:lnTo>
                  <a:lnTo>
                    <a:pt x="95135" y="198032"/>
                  </a:lnTo>
                  <a:lnTo>
                    <a:pt x="123949" y="241439"/>
                  </a:lnTo>
                  <a:lnTo>
                    <a:pt x="154402" y="281819"/>
                  </a:lnTo>
                  <a:lnTo>
                    <a:pt x="186374" y="319369"/>
                  </a:lnTo>
                  <a:lnTo>
                    <a:pt x="219745" y="354285"/>
                  </a:lnTo>
                  <a:lnTo>
                    <a:pt x="254397" y="386765"/>
                  </a:lnTo>
                  <a:lnTo>
                    <a:pt x="290208" y="417006"/>
                  </a:lnTo>
                  <a:lnTo>
                    <a:pt x="327061" y="445206"/>
                  </a:lnTo>
                  <a:lnTo>
                    <a:pt x="364835" y="471561"/>
                  </a:lnTo>
                  <a:lnTo>
                    <a:pt x="403411" y="496268"/>
                  </a:lnTo>
                  <a:lnTo>
                    <a:pt x="442669" y="519524"/>
                  </a:lnTo>
                  <a:lnTo>
                    <a:pt x="482490" y="541528"/>
                  </a:lnTo>
                  <a:lnTo>
                    <a:pt x="522753" y="562475"/>
                  </a:lnTo>
                  <a:lnTo>
                    <a:pt x="563341" y="582564"/>
                  </a:lnTo>
                  <a:lnTo>
                    <a:pt x="604133" y="601991"/>
                  </a:lnTo>
                  <a:lnTo>
                    <a:pt x="783785" y="684934"/>
                  </a:lnTo>
                  <a:lnTo>
                    <a:pt x="831636" y="708108"/>
                  </a:lnTo>
                  <a:lnTo>
                    <a:pt x="878556" y="732105"/>
                  </a:lnTo>
                  <a:lnTo>
                    <a:pt x="924405" y="757278"/>
                  </a:lnTo>
                  <a:lnTo>
                    <a:pt x="969045" y="783981"/>
                  </a:lnTo>
                  <a:lnTo>
                    <a:pt x="1012333" y="812566"/>
                  </a:lnTo>
                  <a:lnTo>
                    <a:pt x="1054132" y="843386"/>
                  </a:lnTo>
                  <a:lnTo>
                    <a:pt x="1094301" y="876794"/>
                  </a:lnTo>
                  <a:lnTo>
                    <a:pt x="1132700" y="913142"/>
                  </a:lnTo>
                  <a:lnTo>
                    <a:pt x="1085125" y="931411"/>
                  </a:lnTo>
                  <a:lnTo>
                    <a:pt x="1040245" y="952200"/>
                  </a:lnTo>
                  <a:lnTo>
                    <a:pt x="998081" y="975498"/>
                  </a:lnTo>
                  <a:lnTo>
                    <a:pt x="958658" y="1001291"/>
                  </a:lnTo>
                  <a:lnTo>
                    <a:pt x="921998" y="1029570"/>
                  </a:lnTo>
                  <a:lnTo>
                    <a:pt x="888123" y="1060322"/>
                  </a:lnTo>
                  <a:lnTo>
                    <a:pt x="857420" y="1093097"/>
                  </a:lnTo>
                  <a:lnTo>
                    <a:pt x="829252" y="1128421"/>
                  </a:lnTo>
                  <a:lnTo>
                    <a:pt x="803626" y="1166274"/>
                  </a:lnTo>
                  <a:lnTo>
                    <a:pt x="780548" y="1206637"/>
                  </a:lnTo>
                  <a:lnTo>
                    <a:pt x="760026" y="1249490"/>
                  </a:lnTo>
                  <a:lnTo>
                    <a:pt x="742065" y="1294812"/>
                  </a:lnTo>
                  <a:lnTo>
                    <a:pt x="726673" y="1342584"/>
                  </a:lnTo>
                  <a:lnTo>
                    <a:pt x="713856" y="1392785"/>
                  </a:lnTo>
                  <a:lnTo>
                    <a:pt x="703620" y="1445396"/>
                  </a:lnTo>
                  <a:lnTo>
                    <a:pt x="695972" y="1500396"/>
                  </a:lnTo>
                  <a:lnTo>
                    <a:pt x="690919" y="1557765"/>
                  </a:lnTo>
                  <a:lnTo>
                    <a:pt x="688466" y="1617484"/>
                  </a:lnTo>
                  <a:lnTo>
                    <a:pt x="686100" y="1644889"/>
                  </a:lnTo>
                  <a:lnTo>
                    <a:pt x="684711" y="1680514"/>
                  </a:lnTo>
                  <a:lnTo>
                    <a:pt x="685518" y="1722130"/>
                  </a:lnTo>
                  <a:lnTo>
                    <a:pt x="689740" y="1767510"/>
                  </a:lnTo>
                  <a:lnTo>
                    <a:pt x="698593" y="1814423"/>
                  </a:lnTo>
                  <a:lnTo>
                    <a:pt x="713297" y="1860641"/>
                  </a:lnTo>
                  <a:lnTo>
                    <a:pt x="735069" y="1903936"/>
                  </a:lnTo>
                  <a:lnTo>
                    <a:pt x="765128" y="1942078"/>
                  </a:lnTo>
                  <a:lnTo>
                    <a:pt x="804691" y="1972838"/>
                  </a:lnTo>
                  <a:lnTo>
                    <a:pt x="854976" y="1993988"/>
                  </a:lnTo>
                  <a:lnTo>
                    <a:pt x="856780" y="1994217"/>
                  </a:lnTo>
                  <a:lnTo>
                    <a:pt x="917563" y="1988797"/>
                  </a:lnTo>
                  <a:lnTo>
                    <a:pt x="947352" y="1981415"/>
                  </a:lnTo>
                  <a:lnTo>
                    <a:pt x="857516" y="1981415"/>
                  </a:lnTo>
                  <a:lnTo>
                    <a:pt x="810107" y="1961108"/>
                  </a:lnTo>
                  <a:lnTo>
                    <a:pt x="772836" y="1931526"/>
                  </a:lnTo>
                  <a:lnTo>
                    <a:pt x="744551" y="1894812"/>
                  </a:lnTo>
                  <a:lnTo>
                    <a:pt x="724097" y="1853112"/>
                  </a:lnTo>
                  <a:lnTo>
                    <a:pt x="710322" y="1808570"/>
                  </a:lnTo>
                  <a:lnTo>
                    <a:pt x="702070" y="1763330"/>
                  </a:lnTo>
                  <a:lnTo>
                    <a:pt x="698189" y="1719537"/>
                  </a:lnTo>
                  <a:lnTo>
                    <a:pt x="697524" y="1679335"/>
                  </a:lnTo>
                  <a:lnTo>
                    <a:pt x="698923" y="1644870"/>
                  </a:lnTo>
                  <a:lnTo>
                    <a:pt x="701230" y="1618284"/>
                  </a:lnTo>
                  <a:lnTo>
                    <a:pt x="703742" y="1557023"/>
                  </a:lnTo>
                  <a:lnTo>
                    <a:pt x="708908" y="1498426"/>
                  </a:lnTo>
                  <a:lnTo>
                    <a:pt x="716735" y="1442485"/>
                  </a:lnTo>
                  <a:lnTo>
                    <a:pt x="727231" y="1389194"/>
                  </a:lnTo>
                  <a:lnTo>
                    <a:pt x="740401" y="1338544"/>
                  </a:lnTo>
                  <a:lnTo>
                    <a:pt x="756254" y="1290531"/>
                  </a:lnTo>
                  <a:lnTo>
                    <a:pt x="774797" y="1245145"/>
                  </a:lnTo>
                  <a:lnTo>
                    <a:pt x="796044" y="1202366"/>
                  </a:lnTo>
                  <a:lnTo>
                    <a:pt x="819979" y="1162229"/>
                  </a:lnTo>
                  <a:lnTo>
                    <a:pt x="846632" y="1124685"/>
                  </a:lnTo>
                  <a:lnTo>
                    <a:pt x="876004" y="1089740"/>
                  </a:lnTo>
                  <a:lnTo>
                    <a:pt x="908100" y="1057389"/>
                  </a:lnTo>
                  <a:lnTo>
                    <a:pt x="947800" y="1023828"/>
                  </a:lnTo>
                  <a:lnTo>
                    <a:pt x="991025" y="993579"/>
                  </a:lnTo>
                  <a:lnTo>
                    <a:pt x="1037781" y="966636"/>
                  </a:lnTo>
                  <a:lnTo>
                    <a:pt x="1088077" y="942993"/>
                  </a:lnTo>
                  <a:lnTo>
                    <a:pt x="1141920" y="922642"/>
                  </a:lnTo>
                  <a:lnTo>
                    <a:pt x="1159442" y="922642"/>
                  </a:lnTo>
                  <a:lnTo>
                    <a:pt x="1155306" y="918248"/>
                  </a:lnTo>
                  <a:lnTo>
                    <a:pt x="1188699" y="908608"/>
                  </a:lnTo>
                  <a:lnTo>
                    <a:pt x="1146060" y="908608"/>
                  </a:lnTo>
                  <a:lnTo>
                    <a:pt x="1110168" y="874103"/>
                  </a:lnTo>
                  <a:lnTo>
                    <a:pt x="1072607" y="842119"/>
                  </a:lnTo>
                  <a:lnTo>
                    <a:pt x="1033569" y="812415"/>
                  </a:lnTo>
                  <a:lnTo>
                    <a:pt x="993246" y="784750"/>
                  </a:lnTo>
                  <a:lnTo>
                    <a:pt x="951830" y="758885"/>
                  </a:lnTo>
                  <a:lnTo>
                    <a:pt x="909514" y="734578"/>
                  </a:lnTo>
                  <a:lnTo>
                    <a:pt x="866491" y="711590"/>
                  </a:lnTo>
                  <a:lnTo>
                    <a:pt x="822951" y="689680"/>
                  </a:lnTo>
                  <a:lnTo>
                    <a:pt x="779087" y="668608"/>
                  </a:lnTo>
                  <a:lnTo>
                    <a:pt x="605382" y="588446"/>
                  </a:lnTo>
                  <a:lnTo>
                    <a:pt x="562589" y="567968"/>
                  </a:lnTo>
                  <a:lnTo>
                    <a:pt x="520049" y="546720"/>
                  </a:lnTo>
                  <a:lnTo>
                    <a:pt x="477903" y="524473"/>
                  </a:lnTo>
                  <a:lnTo>
                    <a:pt x="436293" y="500996"/>
                  </a:lnTo>
                  <a:lnTo>
                    <a:pt x="395359" y="476059"/>
                  </a:lnTo>
                  <a:lnTo>
                    <a:pt x="355244" y="449432"/>
                  </a:lnTo>
                  <a:lnTo>
                    <a:pt x="316090" y="420884"/>
                  </a:lnTo>
                  <a:lnTo>
                    <a:pt x="278037" y="390186"/>
                  </a:lnTo>
                  <a:lnTo>
                    <a:pt x="241226" y="357107"/>
                  </a:lnTo>
                  <a:lnTo>
                    <a:pt x="205801" y="321417"/>
                  </a:lnTo>
                  <a:lnTo>
                    <a:pt x="171901" y="282886"/>
                  </a:lnTo>
                  <a:lnTo>
                    <a:pt x="139669" y="241283"/>
                  </a:lnTo>
                  <a:lnTo>
                    <a:pt x="109246" y="196379"/>
                  </a:lnTo>
                  <a:lnTo>
                    <a:pt x="80774" y="147943"/>
                  </a:lnTo>
                  <a:lnTo>
                    <a:pt x="54394" y="95745"/>
                  </a:lnTo>
                  <a:lnTo>
                    <a:pt x="32826" y="49710"/>
                  </a:lnTo>
                  <a:lnTo>
                    <a:pt x="14522" y="3304"/>
                  </a:lnTo>
                  <a:lnTo>
                    <a:pt x="13457" y="0"/>
                  </a:lnTo>
                  <a:close/>
                </a:path>
                <a:path w="1529715" h="1994535">
                  <a:moveTo>
                    <a:pt x="1159442" y="922642"/>
                  </a:moveTo>
                  <a:lnTo>
                    <a:pt x="1141920" y="922642"/>
                  </a:lnTo>
                  <a:lnTo>
                    <a:pt x="1146740" y="927738"/>
                  </a:lnTo>
                  <a:lnTo>
                    <a:pt x="1151524" y="932891"/>
                  </a:lnTo>
                  <a:lnTo>
                    <a:pt x="1184503" y="979705"/>
                  </a:lnTo>
                  <a:lnTo>
                    <a:pt x="1205413" y="1019265"/>
                  </a:lnTo>
                  <a:lnTo>
                    <a:pt x="1223709" y="1061678"/>
                  </a:lnTo>
                  <a:lnTo>
                    <a:pt x="1239376" y="1106578"/>
                  </a:lnTo>
                  <a:lnTo>
                    <a:pt x="1252397" y="1153597"/>
                  </a:lnTo>
                  <a:lnTo>
                    <a:pt x="1262757" y="1202380"/>
                  </a:lnTo>
                  <a:lnTo>
                    <a:pt x="1270435" y="1252518"/>
                  </a:lnTo>
                  <a:lnTo>
                    <a:pt x="1275421" y="1303685"/>
                  </a:lnTo>
                  <a:lnTo>
                    <a:pt x="1277697" y="1355499"/>
                  </a:lnTo>
                  <a:lnTo>
                    <a:pt x="1277245" y="1407592"/>
                  </a:lnTo>
                  <a:lnTo>
                    <a:pt x="1274051" y="1459597"/>
                  </a:lnTo>
                  <a:lnTo>
                    <a:pt x="1268097" y="1511146"/>
                  </a:lnTo>
                  <a:lnTo>
                    <a:pt x="1259368" y="1561870"/>
                  </a:lnTo>
                  <a:lnTo>
                    <a:pt x="1247848" y="1611403"/>
                  </a:lnTo>
                  <a:lnTo>
                    <a:pt x="1233520" y="1659376"/>
                  </a:lnTo>
                  <a:lnTo>
                    <a:pt x="1216369" y="1705421"/>
                  </a:lnTo>
                  <a:lnTo>
                    <a:pt x="1196378" y="1749170"/>
                  </a:lnTo>
                  <a:lnTo>
                    <a:pt x="1176998" y="1784488"/>
                  </a:lnTo>
                  <a:lnTo>
                    <a:pt x="1153715" y="1820157"/>
                  </a:lnTo>
                  <a:lnTo>
                    <a:pt x="1126243" y="1855009"/>
                  </a:lnTo>
                  <a:lnTo>
                    <a:pt x="1094297" y="1887872"/>
                  </a:lnTo>
                  <a:lnTo>
                    <a:pt x="1057594" y="1917578"/>
                  </a:lnTo>
                  <a:lnTo>
                    <a:pt x="1015848" y="1942955"/>
                  </a:lnTo>
                  <a:lnTo>
                    <a:pt x="968777" y="1962833"/>
                  </a:lnTo>
                  <a:lnTo>
                    <a:pt x="916094" y="1976043"/>
                  </a:lnTo>
                  <a:lnTo>
                    <a:pt x="857516" y="1981415"/>
                  </a:lnTo>
                  <a:lnTo>
                    <a:pt x="947352" y="1981415"/>
                  </a:lnTo>
                  <a:lnTo>
                    <a:pt x="1021006" y="1954810"/>
                  </a:lnTo>
                  <a:lnTo>
                    <a:pt x="1064262" y="1928667"/>
                  </a:lnTo>
                  <a:lnTo>
                    <a:pt x="1102270" y="1898041"/>
                  </a:lnTo>
                  <a:lnTo>
                    <a:pt x="1135330" y="1864143"/>
                  </a:lnTo>
                  <a:lnTo>
                    <a:pt x="1163739" y="1828185"/>
                  </a:lnTo>
                  <a:lnTo>
                    <a:pt x="1187794" y="1791378"/>
                  </a:lnTo>
                  <a:lnTo>
                    <a:pt x="1207795" y="1754936"/>
                  </a:lnTo>
                  <a:lnTo>
                    <a:pt x="1227044" y="1713036"/>
                  </a:lnTo>
                  <a:lnTo>
                    <a:pt x="1243715" y="1669031"/>
                  </a:lnTo>
                  <a:lnTo>
                    <a:pt x="1257822" y="1623236"/>
                  </a:lnTo>
                  <a:lnTo>
                    <a:pt x="1269379" y="1575967"/>
                  </a:lnTo>
                  <a:lnTo>
                    <a:pt x="1278399" y="1527536"/>
                  </a:lnTo>
                  <a:lnTo>
                    <a:pt x="1284895" y="1478260"/>
                  </a:lnTo>
                  <a:lnTo>
                    <a:pt x="1288882" y="1428451"/>
                  </a:lnTo>
                  <a:lnTo>
                    <a:pt x="1290373" y="1378426"/>
                  </a:lnTo>
                  <a:lnTo>
                    <a:pt x="1289381" y="1328497"/>
                  </a:lnTo>
                  <a:lnTo>
                    <a:pt x="1285921" y="1278980"/>
                  </a:lnTo>
                  <a:lnTo>
                    <a:pt x="1280005" y="1230190"/>
                  </a:lnTo>
                  <a:lnTo>
                    <a:pt x="1271648" y="1182440"/>
                  </a:lnTo>
                  <a:lnTo>
                    <a:pt x="1260862" y="1136045"/>
                  </a:lnTo>
                  <a:lnTo>
                    <a:pt x="1247662" y="1091320"/>
                  </a:lnTo>
                  <a:lnTo>
                    <a:pt x="1232062" y="1048579"/>
                  </a:lnTo>
                  <a:lnTo>
                    <a:pt x="1214074" y="1008136"/>
                  </a:lnTo>
                  <a:lnTo>
                    <a:pt x="1193712" y="970307"/>
                  </a:lnTo>
                  <a:lnTo>
                    <a:pt x="1170990" y="935405"/>
                  </a:lnTo>
                  <a:lnTo>
                    <a:pt x="1160602" y="923874"/>
                  </a:lnTo>
                  <a:lnTo>
                    <a:pt x="1159442" y="922642"/>
                  </a:lnTo>
                  <a:close/>
                </a:path>
                <a:path w="1529715" h="1994535">
                  <a:moveTo>
                    <a:pt x="1529346" y="846136"/>
                  </a:moveTo>
                  <a:lnTo>
                    <a:pt x="1503061" y="849107"/>
                  </a:lnTo>
                  <a:lnTo>
                    <a:pt x="1445920" y="857745"/>
                  </a:lnTo>
                  <a:lnTo>
                    <a:pt x="1390869" y="861262"/>
                  </a:lnTo>
                  <a:lnTo>
                    <a:pt x="1337828" y="866769"/>
                  </a:lnTo>
                  <a:lnTo>
                    <a:pt x="1286813" y="874261"/>
                  </a:lnTo>
                  <a:lnTo>
                    <a:pt x="1237836" y="883735"/>
                  </a:lnTo>
                  <a:lnTo>
                    <a:pt x="1190914" y="895185"/>
                  </a:lnTo>
                  <a:lnTo>
                    <a:pt x="1146060" y="908608"/>
                  </a:lnTo>
                  <a:lnTo>
                    <a:pt x="1188699" y="908608"/>
                  </a:lnTo>
                  <a:lnTo>
                    <a:pt x="1198827" y="905685"/>
                  </a:lnTo>
                  <a:lnTo>
                    <a:pt x="1244376" y="894968"/>
                  </a:lnTo>
                  <a:lnTo>
                    <a:pt x="1291955" y="886096"/>
                  </a:lnTo>
                  <a:lnTo>
                    <a:pt x="1341563" y="879064"/>
                  </a:lnTo>
                  <a:lnTo>
                    <a:pt x="1393202" y="873869"/>
                  </a:lnTo>
                  <a:lnTo>
                    <a:pt x="1446872" y="870508"/>
                  </a:lnTo>
                  <a:lnTo>
                    <a:pt x="1447660" y="870432"/>
                  </a:lnTo>
                  <a:lnTo>
                    <a:pt x="1512641" y="860780"/>
                  </a:lnTo>
                  <a:lnTo>
                    <a:pt x="1529346" y="859041"/>
                  </a:lnTo>
                  <a:lnTo>
                    <a:pt x="1529346" y="846136"/>
                  </a:lnTo>
                  <a:close/>
                </a:path>
              </a:pathLst>
            </a:custGeom>
            <a:solidFill>
              <a:srgbClr val="15747C"/>
            </a:solidFill>
          </p:spPr>
          <p:txBody>
            <a:bodyPr wrap="square" lIns="0" tIns="0" rIns="0" bIns="0" rtlCol="0"/>
            <a:lstStyle/>
            <a:p>
              <a:endParaRPr/>
            </a:p>
          </p:txBody>
        </p:sp>
      </p:grpSp>
      <p:sp>
        <p:nvSpPr>
          <p:cNvPr id="26" name="object 35">
            <a:extLst>
              <a:ext uri="{FF2B5EF4-FFF2-40B4-BE49-F238E27FC236}">
                <a16:creationId xmlns:a16="http://schemas.microsoft.com/office/drawing/2014/main" id="{C628B584-9E6D-E10B-447F-DC004BDCF625}"/>
              </a:ext>
            </a:extLst>
          </p:cNvPr>
          <p:cNvSpPr txBox="1">
            <a:spLocks/>
          </p:cNvSpPr>
          <p:nvPr/>
        </p:nvSpPr>
        <p:spPr>
          <a:xfrm>
            <a:off x="2194966" y="58779"/>
            <a:ext cx="7482741" cy="594393"/>
          </a:xfrm>
          <a:prstGeom prst="rect">
            <a:avLst/>
          </a:prstGeom>
        </p:spPr>
        <p:txBody>
          <a:bodyPr vert="horz" wrap="square" lIns="0" tIns="161925" rIns="0" bIns="0" rtlCol="0" anchor="t">
            <a:spAutoFit/>
          </a:bodyPr>
          <a:lstStyle>
            <a:lvl1pPr>
              <a:defRPr sz="1800" b="0" i="0">
                <a:solidFill>
                  <a:srgbClr val="04050B"/>
                </a:solidFill>
                <a:latin typeface="Calibri"/>
                <a:ea typeface="+mj-ea"/>
                <a:cs typeface="Calibri"/>
              </a:defRPr>
            </a:lvl1pPr>
          </a:lstStyle>
          <a:p>
            <a:pPr algn="ctr">
              <a:spcBef>
                <a:spcPts val="1275"/>
              </a:spcBef>
              <a:tabLst>
                <a:tab pos="1569085" algn="l"/>
                <a:tab pos="3059430" algn="l"/>
              </a:tabLst>
            </a:pPr>
            <a:r>
              <a:rPr lang="es-EC" sz="2800" kern="0" spc="10" dirty="0">
                <a:solidFill>
                  <a:srgbClr val="15747C"/>
                </a:solidFill>
              </a:rPr>
              <a:t>PROTOTIPO PROCESO DE CONTRATACIÓN</a:t>
            </a:r>
            <a:endParaRPr lang="en-US" kern="0" dirty="0"/>
          </a:p>
        </p:txBody>
      </p:sp>
      <p:sp>
        <p:nvSpPr>
          <p:cNvPr id="23" name="object 17">
            <a:extLst>
              <a:ext uri="{FF2B5EF4-FFF2-40B4-BE49-F238E27FC236}">
                <a16:creationId xmlns:a16="http://schemas.microsoft.com/office/drawing/2014/main" id="{B0C38E47-8DBB-0E53-BB10-031169EDD0BB}"/>
              </a:ext>
            </a:extLst>
          </p:cNvPr>
          <p:cNvSpPr txBox="1"/>
          <p:nvPr/>
        </p:nvSpPr>
        <p:spPr>
          <a:xfrm flipH="1">
            <a:off x="4800600" y="638315"/>
            <a:ext cx="1772281" cy="380873"/>
          </a:xfrm>
          <a:prstGeom prst="rect">
            <a:avLst/>
          </a:prstGeom>
        </p:spPr>
        <p:txBody>
          <a:bodyPr vert="horz" wrap="square" lIns="0" tIns="11430" rIns="0" bIns="0" rtlCol="0" anchor="t">
            <a:spAutoFit/>
          </a:bodyPr>
          <a:lstStyle/>
          <a:p>
            <a:pPr marL="12700" algn="ctr">
              <a:spcBef>
                <a:spcPts val="90"/>
              </a:spcBef>
            </a:pPr>
            <a:r>
              <a:rPr lang="es-EC" sz="2400" b="1" dirty="0">
                <a:solidFill>
                  <a:srgbClr val="C00000"/>
                </a:solidFill>
                <a:ea typeface="+mn-lt"/>
                <a:cs typeface="+mn-lt"/>
              </a:rPr>
              <a:t>Versión 2</a:t>
            </a:r>
            <a:endParaRPr lang="en-US" sz="2400" b="1" dirty="0">
              <a:solidFill>
                <a:srgbClr val="C00000"/>
              </a:solidFill>
            </a:endParaRPr>
          </a:p>
        </p:txBody>
      </p:sp>
      <p:sp>
        <p:nvSpPr>
          <p:cNvPr id="27" name="CuadroTexto 26">
            <a:extLst>
              <a:ext uri="{FF2B5EF4-FFF2-40B4-BE49-F238E27FC236}">
                <a16:creationId xmlns:a16="http://schemas.microsoft.com/office/drawing/2014/main" id="{B585CDE9-5AE9-52AC-61B8-73CD44B806C1}"/>
              </a:ext>
            </a:extLst>
          </p:cNvPr>
          <p:cNvSpPr txBox="1"/>
          <p:nvPr/>
        </p:nvSpPr>
        <p:spPr>
          <a:xfrm>
            <a:off x="10572044" y="6100862"/>
            <a:ext cx="1194566" cy="338554"/>
          </a:xfrm>
          <a:prstGeom prst="rect">
            <a:avLst/>
          </a:prstGeom>
          <a:solidFill>
            <a:schemeClr val="bg1"/>
          </a:solidFill>
        </p:spPr>
        <p:txBody>
          <a:bodyPr wrap="square">
            <a:spAutoFit/>
          </a:bodyPr>
          <a:lstStyle/>
          <a:p>
            <a:pPr marL="12700" algn="ctr">
              <a:spcBef>
                <a:spcPts val="1200"/>
              </a:spcBef>
              <a:spcAft>
                <a:spcPts val="1200"/>
              </a:spcAft>
            </a:pPr>
            <a:r>
              <a:rPr lang="es-EC" sz="1600" spc="-15" dirty="0">
                <a:solidFill>
                  <a:srgbClr val="04050B"/>
                </a:solidFill>
                <a:latin typeface="Calibri"/>
                <a:cs typeface="Calibri"/>
                <a:hlinkClick r:id="rId4"/>
              </a:rPr>
              <a:t>Documento</a:t>
            </a:r>
            <a:endParaRPr lang="es-EC" sz="1600" spc="-15" dirty="0">
              <a:solidFill>
                <a:srgbClr val="04050B"/>
              </a:solidFill>
              <a:latin typeface="Calibri"/>
              <a:cs typeface="Calibri"/>
            </a:endParaRPr>
          </a:p>
        </p:txBody>
      </p:sp>
      <p:pic>
        <p:nvPicPr>
          <p:cNvPr id="29" name="Imagen 28" descr="Forma&#10;&#10;Descripción generada automáticamente con confianza baja">
            <a:extLst>
              <a:ext uri="{FF2B5EF4-FFF2-40B4-BE49-F238E27FC236}">
                <a16:creationId xmlns:a16="http://schemas.microsoft.com/office/drawing/2014/main" id="{D3DEB5B4-2829-FF88-E37C-2AE6A29ABE0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6410465" flipV="1">
            <a:off x="11663810" y="6094805"/>
            <a:ext cx="391385" cy="391385"/>
          </a:xfrm>
          <a:prstGeom prst="rect">
            <a:avLst/>
          </a:prstGeom>
        </p:spPr>
      </p:pic>
    </p:spTree>
    <p:extLst>
      <p:ext uri="{BB962C8B-B14F-4D97-AF65-F5344CB8AC3E}">
        <p14:creationId xmlns:p14="http://schemas.microsoft.com/office/powerpoint/2010/main" val="41312647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2CFC27A-E271-28A5-3CC0-B43095E21550}"/>
              </a:ext>
            </a:extLst>
          </p:cNvPr>
          <p:cNvPicPr>
            <a:picLocks noChangeAspect="1"/>
          </p:cNvPicPr>
          <p:nvPr/>
        </p:nvPicPr>
        <p:blipFill>
          <a:blip r:embed="rId2"/>
          <a:stretch>
            <a:fillRect/>
          </a:stretch>
        </p:blipFill>
        <p:spPr>
          <a:xfrm>
            <a:off x="921982" y="811753"/>
            <a:ext cx="9832011" cy="5976582"/>
          </a:xfrm>
          <a:prstGeom prst="rect">
            <a:avLst/>
          </a:prstGeom>
        </p:spPr>
      </p:pic>
      <p:sp>
        <p:nvSpPr>
          <p:cNvPr id="5" name="object 5"/>
          <p:cNvSpPr/>
          <p:nvPr/>
        </p:nvSpPr>
        <p:spPr>
          <a:xfrm>
            <a:off x="932868" y="146619"/>
            <a:ext cx="256540" cy="140970"/>
          </a:xfrm>
          <a:custGeom>
            <a:avLst/>
            <a:gdLst/>
            <a:ahLst/>
            <a:cxnLst/>
            <a:rect l="l" t="t" r="r" b="b"/>
            <a:pathLst>
              <a:path w="256540" h="140970">
                <a:moveTo>
                  <a:pt x="96675" y="0"/>
                </a:moveTo>
                <a:lnTo>
                  <a:pt x="55292" y="2922"/>
                </a:lnTo>
                <a:lnTo>
                  <a:pt x="16244" y="19026"/>
                </a:lnTo>
                <a:lnTo>
                  <a:pt x="4833" y="29742"/>
                </a:lnTo>
                <a:lnTo>
                  <a:pt x="0" y="42718"/>
                </a:lnTo>
                <a:lnTo>
                  <a:pt x="2098" y="56341"/>
                </a:lnTo>
                <a:lnTo>
                  <a:pt x="50257" y="97916"/>
                </a:lnTo>
                <a:lnTo>
                  <a:pt x="92493" y="119476"/>
                </a:lnTo>
                <a:lnTo>
                  <a:pt x="137469" y="133670"/>
                </a:lnTo>
                <a:lnTo>
                  <a:pt x="184463" y="140487"/>
                </a:lnTo>
                <a:lnTo>
                  <a:pt x="232754" y="139917"/>
                </a:lnTo>
                <a:lnTo>
                  <a:pt x="246783" y="133959"/>
                </a:lnTo>
                <a:lnTo>
                  <a:pt x="254987" y="121546"/>
                </a:lnTo>
                <a:lnTo>
                  <a:pt x="256487" y="106524"/>
                </a:lnTo>
                <a:lnTo>
                  <a:pt x="250407" y="92736"/>
                </a:lnTo>
                <a:lnTo>
                  <a:pt x="233167" y="74507"/>
                </a:lnTo>
                <a:lnTo>
                  <a:pt x="214509" y="58427"/>
                </a:lnTo>
                <a:lnTo>
                  <a:pt x="194534" y="44491"/>
                </a:lnTo>
                <a:lnTo>
                  <a:pt x="173343" y="32691"/>
                </a:lnTo>
                <a:lnTo>
                  <a:pt x="136993" y="9876"/>
                </a:lnTo>
                <a:lnTo>
                  <a:pt x="96675" y="0"/>
                </a:lnTo>
                <a:close/>
              </a:path>
            </a:pathLst>
          </a:custGeom>
          <a:solidFill>
            <a:srgbClr val="F49331"/>
          </a:solidFill>
        </p:spPr>
        <p:txBody>
          <a:bodyPr wrap="square" lIns="0" tIns="0" rIns="0" bIns="0" rtlCol="0"/>
          <a:lstStyle/>
          <a:p>
            <a:endParaRPr/>
          </a:p>
        </p:txBody>
      </p:sp>
      <p:sp>
        <p:nvSpPr>
          <p:cNvPr id="6" name="object 6"/>
          <p:cNvSpPr/>
          <p:nvPr/>
        </p:nvSpPr>
        <p:spPr>
          <a:xfrm>
            <a:off x="1254009" y="551202"/>
            <a:ext cx="256540" cy="140970"/>
          </a:xfrm>
          <a:custGeom>
            <a:avLst/>
            <a:gdLst/>
            <a:ahLst/>
            <a:cxnLst/>
            <a:rect l="l" t="t" r="r" b="b"/>
            <a:pathLst>
              <a:path w="256540" h="140970">
                <a:moveTo>
                  <a:pt x="96675" y="0"/>
                </a:moveTo>
                <a:lnTo>
                  <a:pt x="55292" y="2918"/>
                </a:lnTo>
                <a:lnTo>
                  <a:pt x="16244" y="19015"/>
                </a:lnTo>
                <a:lnTo>
                  <a:pt x="4833" y="29738"/>
                </a:lnTo>
                <a:lnTo>
                  <a:pt x="0" y="42716"/>
                </a:lnTo>
                <a:lnTo>
                  <a:pt x="2098" y="56337"/>
                </a:lnTo>
                <a:lnTo>
                  <a:pt x="50257" y="97905"/>
                </a:lnTo>
                <a:lnTo>
                  <a:pt x="92493" y="119466"/>
                </a:lnTo>
                <a:lnTo>
                  <a:pt x="137469" y="133662"/>
                </a:lnTo>
                <a:lnTo>
                  <a:pt x="184463" y="140483"/>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7" name="object 7"/>
          <p:cNvSpPr/>
          <p:nvPr/>
        </p:nvSpPr>
        <p:spPr>
          <a:xfrm>
            <a:off x="756326" y="794948"/>
            <a:ext cx="256540" cy="140970"/>
          </a:xfrm>
          <a:custGeom>
            <a:avLst/>
            <a:gdLst/>
            <a:ahLst/>
            <a:cxnLst/>
            <a:rect l="l" t="t" r="r" b="b"/>
            <a:pathLst>
              <a:path w="256540" h="140969">
                <a:moveTo>
                  <a:pt x="96670" y="0"/>
                </a:moveTo>
                <a:lnTo>
                  <a:pt x="55288" y="2921"/>
                </a:lnTo>
                <a:lnTo>
                  <a:pt x="16240" y="19019"/>
                </a:lnTo>
                <a:lnTo>
                  <a:pt x="4830" y="29743"/>
                </a:lnTo>
                <a:lnTo>
                  <a:pt x="0" y="42721"/>
                </a:lnTo>
                <a:lnTo>
                  <a:pt x="2099" y="56342"/>
                </a:lnTo>
                <a:lnTo>
                  <a:pt x="50257" y="97910"/>
                </a:lnTo>
                <a:lnTo>
                  <a:pt x="92494" y="119471"/>
                </a:lnTo>
                <a:lnTo>
                  <a:pt x="137468" y="133667"/>
                </a:lnTo>
                <a:lnTo>
                  <a:pt x="184459" y="140487"/>
                </a:lnTo>
                <a:lnTo>
                  <a:pt x="232749" y="139923"/>
                </a:lnTo>
                <a:lnTo>
                  <a:pt x="246779" y="133959"/>
                </a:lnTo>
                <a:lnTo>
                  <a:pt x="254982" y="121542"/>
                </a:lnTo>
                <a:lnTo>
                  <a:pt x="256483" y="106517"/>
                </a:lnTo>
                <a:lnTo>
                  <a:pt x="250402" y="92730"/>
                </a:lnTo>
                <a:lnTo>
                  <a:pt x="233164" y="74506"/>
                </a:lnTo>
                <a:lnTo>
                  <a:pt x="214509" y="58427"/>
                </a:lnTo>
                <a:lnTo>
                  <a:pt x="194535" y="44492"/>
                </a:lnTo>
                <a:lnTo>
                  <a:pt x="173339" y="32697"/>
                </a:lnTo>
                <a:lnTo>
                  <a:pt x="136989" y="9877"/>
                </a:lnTo>
                <a:lnTo>
                  <a:pt x="96670" y="0"/>
                </a:lnTo>
                <a:close/>
              </a:path>
            </a:pathLst>
          </a:custGeom>
          <a:solidFill>
            <a:srgbClr val="F49331"/>
          </a:solidFill>
        </p:spPr>
        <p:txBody>
          <a:bodyPr wrap="square" lIns="0" tIns="0" rIns="0" bIns="0" rtlCol="0"/>
          <a:lstStyle/>
          <a:p>
            <a:endParaRPr/>
          </a:p>
        </p:txBody>
      </p:sp>
      <p:sp>
        <p:nvSpPr>
          <p:cNvPr id="8" name="object 8"/>
          <p:cNvSpPr/>
          <p:nvPr/>
        </p:nvSpPr>
        <p:spPr>
          <a:xfrm>
            <a:off x="294577" y="0"/>
            <a:ext cx="255270" cy="87630"/>
          </a:xfrm>
          <a:custGeom>
            <a:avLst/>
            <a:gdLst/>
            <a:ahLst/>
            <a:cxnLst/>
            <a:rect l="l" t="t" r="r" b="b"/>
            <a:pathLst>
              <a:path w="255270" h="87630">
                <a:moveTo>
                  <a:pt x="205498" y="0"/>
                </a:moveTo>
                <a:lnTo>
                  <a:pt x="0" y="0"/>
                </a:lnTo>
                <a:lnTo>
                  <a:pt x="472" y="3068"/>
                </a:lnTo>
                <a:lnTo>
                  <a:pt x="48636" y="44638"/>
                </a:lnTo>
                <a:lnTo>
                  <a:pt x="90873" y="66199"/>
                </a:lnTo>
                <a:lnTo>
                  <a:pt x="135847" y="80395"/>
                </a:lnTo>
                <a:lnTo>
                  <a:pt x="182838" y="87215"/>
                </a:lnTo>
                <a:lnTo>
                  <a:pt x="231128" y="86651"/>
                </a:lnTo>
                <a:lnTo>
                  <a:pt x="245157" y="80686"/>
                </a:lnTo>
                <a:lnTo>
                  <a:pt x="253361" y="68270"/>
                </a:lnTo>
                <a:lnTo>
                  <a:pt x="254861" y="53245"/>
                </a:lnTo>
                <a:lnTo>
                  <a:pt x="248781" y="39458"/>
                </a:lnTo>
                <a:lnTo>
                  <a:pt x="231543" y="21234"/>
                </a:lnTo>
                <a:lnTo>
                  <a:pt x="212888" y="5155"/>
                </a:lnTo>
                <a:lnTo>
                  <a:pt x="205498" y="0"/>
                </a:lnTo>
                <a:close/>
              </a:path>
            </a:pathLst>
          </a:custGeom>
          <a:solidFill>
            <a:srgbClr val="F49331"/>
          </a:solidFill>
        </p:spPr>
        <p:txBody>
          <a:bodyPr wrap="square" lIns="0" tIns="0" rIns="0" bIns="0" rtlCol="0"/>
          <a:lstStyle/>
          <a:p>
            <a:endParaRPr/>
          </a:p>
        </p:txBody>
      </p:sp>
      <p:sp>
        <p:nvSpPr>
          <p:cNvPr id="9" name="object 9"/>
          <p:cNvSpPr/>
          <p:nvPr/>
        </p:nvSpPr>
        <p:spPr>
          <a:xfrm>
            <a:off x="637246" y="415323"/>
            <a:ext cx="256540" cy="140970"/>
          </a:xfrm>
          <a:custGeom>
            <a:avLst/>
            <a:gdLst/>
            <a:ahLst/>
            <a:cxnLst/>
            <a:rect l="l" t="t" r="r" b="b"/>
            <a:pathLst>
              <a:path w="256540" h="140970">
                <a:moveTo>
                  <a:pt x="96669" y="0"/>
                </a:moveTo>
                <a:lnTo>
                  <a:pt x="55290" y="2920"/>
                </a:lnTo>
                <a:lnTo>
                  <a:pt x="16244" y="19016"/>
                </a:lnTo>
                <a:lnTo>
                  <a:pt x="4833" y="29739"/>
                </a:lnTo>
                <a:lnTo>
                  <a:pt x="0" y="42718"/>
                </a:lnTo>
                <a:lnTo>
                  <a:pt x="2098" y="56339"/>
                </a:lnTo>
                <a:lnTo>
                  <a:pt x="50257" y="97908"/>
                </a:lnTo>
                <a:lnTo>
                  <a:pt x="92493" y="119471"/>
                </a:lnTo>
                <a:lnTo>
                  <a:pt x="137469" y="133669"/>
                </a:lnTo>
                <a:lnTo>
                  <a:pt x="184463" y="140489"/>
                </a:lnTo>
                <a:lnTo>
                  <a:pt x="232754" y="139920"/>
                </a:lnTo>
                <a:lnTo>
                  <a:pt x="246783" y="133957"/>
                </a:lnTo>
                <a:lnTo>
                  <a:pt x="254987" y="121543"/>
                </a:lnTo>
                <a:lnTo>
                  <a:pt x="256487" y="106520"/>
                </a:lnTo>
                <a:lnTo>
                  <a:pt x="250407" y="92727"/>
                </a:lnTo>
                <a:lnTo>
                  <a:pt x="233169" y="74503"/>
                </a:lnTo>
                <a:lnTo>
                  <a:pt x="214514" y="58424"/>
                </a:lnTo>
                <a:lnTo>
                  <a:pt x="194539" y="44489"/>
                </a:lnTo>
                <a:lnTo>
                  <a:pt x="173343" y="32694"/>
                </a:lnTo>
                <a:lnTo>
                  <a:pt x="136983" y="9874"/>
                </a:lnTo>
                <a:lnTo>
                  <a:pt x="96669" y="0"/>
                </a:lnTo>
                <a:close/>
              </a:path>
            </a:pathLst>
          </a:custGeom>
          <a:solidFill>
            <a:srgbClr val="F49331"/>
          </a:solidFill>
        </p:spPr>
        <p:txBody>
          <a:bodyPr wrap="square" lIns="0" tIns="0" rIns="0" bIns="0" rtlCol="0"/>
          <a:lstStyle/>
          <a:p>
            <a:endParaRPr/>
          </a:p>
        </p:txBody>
      </p:sp>
      <p:pic>
        <p:nvPicPr>
          <p:cNvPr id="10" name="object 10"/>
          <p:cNvPicPr/>
          <p:nvPr/>
        </p:nvPicPr>
        <p:blipFill>
          <a:blip r:embed="rId3" cstate="print"/>
          <a:stretch>
            <a:fillRect/>
          </a:stretch>
        </p:blipFill>
        <p:spPr>
          <a:xfrm>
            <a:off x="0" y="285732"/>
            <a:ext cx="235922" cy="140489"/>
          </a:xfrm>
          <a:prstGeom prst="rect">
            <a:avLst/>
          </a:prstGeom>
        </p:spPr>
      </p:pic>
      <p:sp>
        <p:nvSpPr>
          <p:cNvPr id="11" name="object 11"/>
          <p:cNvSpPr/>
          <p:nvPr/>
        </p:nvSpPr>
        <p:spPr>
          <a:xfrm>
            <a:off x="187419" y="721750"/>
            <a:ext cx="256540" cy="140970"/>
          </a:xfrm>
          <a:custGeom>
            <a:avLst/>
            <a:gdLst/>
            <a:ahLst/>
            <a:cxnLst/>
            <a:rect l="l" t="t" r="r" b="b"/>
            <a:pathLst>
              <a:path w="256540" h="140969">
                <a:moveTo>
                  <a:pt x="96675" y="0"/>
                </a:moveTo>
                <a:lnTo>
                  <a:pt x="55292" y="2918"/>
                </a:lnTo>
                <a:lnTo>
                  <a:pt x="16244" y="19015"/>
                </a:lnTo>
                <a:lnTo>
                  <a:pt x="4833" y="29738"/>
                </a:lnTo>
                <a:lnTo>
                  <a:pt x="0" y="42716"/>
                </a:lnTo>
                <a:lnTo>
                  <a:pt x="2098" y="56337"/>
                </a:lnTo>
                <a:lnTo>
                  <a:pt x="50262" y="97907"/>
                </a:lnTo>
                <a:lnTo>
                  <a:pt x="92499" y="119470"/>
                </a:lnTo>
                <a:lnTo>
                  <a:pt x="137472" y="133667"/>
                </a:lnTo>
                <a:lnTo>
                  <a:pt x="184464" y="140487"/>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grpSp>
        <p:nvGrpSpPr>
          <p:cNvPr id="20" name="object 20"/>
          <p:cNvGrpSpPr/>
          <p:nvPr/>
        </p:nvGrpSpPr>
        <p:grpSpPr>
          <a:xfrm>
            <a:off x="10053482" y="0"/>
            <a:ext cx="2139950" cy="1995170"/>
            <a:chOff x="10053482" y="0"/>
            <a:chExt cx="2139950" cy="1995170"/>
          </a:xfrm>
        </p:grpSpPr>
        <p:sp>
          <p:nvSpPr>
            <p:cNvPr id="21" name="object 21"/>
            <p:cNvSpPr/>
            <p:nvPr/>
          </p:nvSpPr>
          <p:spPr>
            <a:xfrm>
              <a:off x="10053482" y="0"/>
              <a:ext cx="2139950" cy="1995170"/>
            </a:xfrm>
            <a:custGeom>
              <a:avLst/>
              <a:gdLst/>
              <a:ahLst/>
              <a:cxnLst/>
              <a:rect l="l" t="t" r="r" b="b"/>
              <a:pathLst>
                <a:path w="2139950" h="1995170">
                  <a:moveTo>
                    <a:pt x="2139711" y="784166"/>
                  </a:moveTo>
                  <a:lnTo>
                    <a:pt x="1148699" y="784166"/>
                  </a:lnTo>
                  <a:lnTo>
                    <a:pt x="1180183" y="785474"/>
                  </a:lnTo>
                  <a:lnTo>
                    <a:pt x="1210900" y="789215"/>
                  </a:lnTo>
                  <a:lnTo>
                    <a:pt x="1269793" y="804906"/>
                  </a:lnTo>
                  <a:lnTo>
                    <a:pt x="1324891" y="833044"/>
                  </a:lnTo>
                  <a:lnTo>
                    <a:pt x="1375706" y="875440"/>
                  </a:lnTo>
                  <a:lnTo>
                    <a:pt x="1421753" y="933901"/>
                  </a:lnTo>
                  <a:lnTo>
                    <a:pt x="1442837" y="969721"/>
                  </a:lnTo>
                  <a:lnTo>
                    <a:pt x="1465652" y="1016498"/>
                  </a:lnTo>
                  <a:lnTo>
                    <a:pt x="1485071" y="1064565"/>
                  </a:lnTo>
                  <a:lnTo>
                    <a:pt x="1501517" y="1113737"/>
                  </a:lnTo>
                  <a:lnTo>
                    <a:pt x="1515412" y="1163827"/>
                  </a:lnTo>
                  <a:lnTo>
                    <a:pt x="1527177" y="1214647"/>
                  </a:lnTo>
                  <a:lnTo>
                    <a:pt x="1537236" y="1266012"/>
                  </a:lnTo>
                  <a:lnTo>
                    <a:pt x="1546009" y="1317734"/>
                  </a:lnTo>
                  <a:lnTo>
                    <a:pt x="1553920" y="1369628"/>
                  </a:lnTo>
                  <a:lnTo>
                    <a:pt x="1568843" y="1473182"/>
                  </a:lnTo>
                  <a:lnTo>
                    <a:pt x="1576699" y="1524469"/>
                  </a:lnTo>
                  <a:lnTo>
                    <a:pt x="1585381" y="1575181"/>
                  </a:lnTo>
                  <a:lnTo>
                    <a:pt x="1596479" y="1622452"/>
                  </a:lnTo>
                  <a:lnTo>
                    <a:pt x="1611650" y="1666442"/>
                  </a:lnTo>
                  <a:lnTo>
                    <a:pt x="1630643" y="1707243"/>
                  </a:lnTo>
                  <a:lnTo>
                    <a:pt x="1653205" y="1744952"/>
                  </a:lnTo>
                  <a:lnTo>
                    <a:pt x="1679083" y="1779663"/>
                  </a:lnTo>
                  <a:lnTo>
                    <a:pt x="1708025" y="1811470"/>
                  </a:lnTo>
                  <a:lnTo>
                    <a:pt x="1739778" y="1840470"/>
                  </a:lnTo>
                  <a:lnTo>
                    <a:pt x="1774090" y="1866755"/>
                  </a:lnTo>
                  <a:lnTo>
                    <a:pt x="1810707" y="1890423"/>
                  </a:lnTo>
                  <a:lnTo>
                    <a:pt x="1849378" y="1911566"/>
                  </a:lnTo>
                  <a:lnTo>
                    <a:pt x="1889850" y="1930281"/>
                  </a:lnTo>
                  <a:lnTo>
                    <a:pt x="1931869" y="1946661"/>
                  </a:lnTo>
                  <a:lnTo>
                    <a:pt x="1975185" y="1960802"/>
                  </a:lnTo>
                  <a:lnTo>
                    <a:pt x="2019543" y="1972799"/>
                  </a:lnTo>
                  <a:lnTo>
                    <a:pt x="2064692" y="1982746"/>
                  </a:lnTo>
                  <a:lnTo>
                    <a:pt x="2110379" y="1990738"/>
                  </a:lnTo>
                  <a:lnTo>
                    <a:pt x="2139711" y="1994651"/>
                  </a:lnTo>
                  <a:lnTo>
                    <a:pt x="2139711" y="784166"/>
                  </a:lnTo>
                  <a:close/>
                </a:path>
                <a:path w="2139950" h="1995170">
                  <a:moveTo>
                    <a:pt x="2139711" y="0"/>
                  </a:moveTo>
                  <a:lnTo>
                    <a:pt x="49434" y="0"/>
                  </a:lnTo>
                  <a:lnTo>
                    <a:pt x="42548" y="22340"/>
                  </a:lnTo>
                  <a:lnTo>
                    <a:pt x="30243" y="68767"/>
                  </a:lnTo>
                  <a:lnTo>
                    <a:pt x="19886" y="115593"/>
                  </a:lnTo>
                  <a:lnTo>
                    <a:pt x="11581" y="162694"/>
                  </a:lnTo>
                  <a:lnTo>
                    <a:pt x="5429" y="209947"/>
                  </a:lnTo>
                  <a:lnTo>
                    <a:pt x="1534" y="257229"/>
                  </a:lnTo>
                  <a:lnTo>
                    <a:pt x="0" y="304415"/>
                  </a:lnTo>
                  <a:lnTo>
                    <a:pt x="927" y="351382"/>
                  </a:lnTo>
                  <a:lnTo>
                    <a:pt x="4421" y="398007"/>
                  </a:lnTo>
                  <a:lnTo>
                    <a:pt x="10583" y="444165"/>
                  </a:lnTo>
                  <a:lnTo>
                    <a:pt x="19517" y="489734"/>
                  </a:lnTo>
                  <a:lnTo>
                    <a:pt x="31325" y="534590"/>
                  </a:lnTo>
                  <a:lnTo>
                    <a:pt x="46111" y="578608"/>
                  </a:lnTo>
                  <a:lnTo>
                    <a:pt x="63977" y="621666"/>
                  </a:lnTo>
                  <a:lnTo>
                    <a:pt x="85026" y="663640"/>
                  </a:lnTo>
                  <a:lnTo>
                    <a:pt x="109361" y="704406"/>
                  </a:lnTo>
                  <a:lnTo>
                    <a:pt x="137086" y="743841"/>
                  </a:lnTo>
                  <a:lnTo>
                    <a:pt x="168302" y="781821"/>
                  </a:lnTo>
                  <a:lnTo>
                    <a:pt x="203113" y="818223"/>
                  </a:lnTo>
                  <a:lnTo>
                    <a:pt x="260518" y="864151"/>
                  </a:lnTo>
                  <a:lnTo>
                    <a:pt x="321430" y="895407"/>
                  </a:lnTo>
                  <a:lnTo>
                    <a:pt x="385361" y="913799"/>
                  </a:lnTo>
                  <a:lnTo>
                    <a:pt x="451826" y="921134"/>
                  </a:lnTo>
                  <a:lnTo>
                    <a:pt x="485856" y="921220"/>
                  </a:lnTo>
                  <a:lnTo>
                    <a:pt x="520337" y="919221"/>
                  </a:lnTo>
                  <a:lnTo>
                    <a:pt x="590407" y="909868"/>
                  </a:lnTo>
                  <a:lnTo>
                    <a:pt x="661550" y="894882"/>
                  </a:lnTo>
                  <a:lnTo>
                    <a:pt x="733279" y="876073"/>
                  </a:lnTo>
                  <a:lnTo>
                    <a:pt x="911971" y="824185"/>
                  </a:lnTo>
                  <a:lnTo>
                    <a:pt x="947114" y="814782"/>
                  </a:lnTo>
                  <a:lnTo>
                    <a:pt x="1016320" y="798757"/>
                  </a:lnTo>
                  <a:lnTo>
                    <a:pt x="1083677" y="787950"/>
                  </a:lnTo>
                  <a:lnTo>
                    <a:pt x="1148699" y="784166"/>
                  </a:lnTo>
                  <a:lnTo>
                    <a:pt x="2139711" y="784166"/>
                  </a:lnTo>
                  <a:lnTo>
                    <a:pt x="2139711" y="0"/>
                  </a:lnTo>
                  <a:close/>
                </a:path>
              </a:pathLst>
            </a:custGeom>
            <a:solidFill>
              <a:srgbClr val="4B2667"/>
            </a:solidFill>
          </p:spPr>
          <p:txBody>
            <a:bodyPr wrap="square" lIns="0" tIns="0" rIns="0" bIns="0" rtlCol="0"/>
            <a:lstStyle/>
            <a:p>
              <a:endParaRPr/>
            </a:p>
          </p:txBody>
        </p:sp>
        <p:sp>
          <p:nvSpPr>
            <p:cNvPr id="22" name="object 22"/>
            <p:cNvSpPr/>
            <p:nvPr/>
          </p:nvSpPr>
          <p:spPr>
            <a:xfrm>
              <a:off x="10663847" y="0"/>
              <a:ext cx="1529715" cy="1994535"/>
            </a:xfrm>
            <a:custGeom>
              <a:avLst/>
              <a:gdLst/>
              <a:ahLst/>
              <a:cxnLst/>
              <a:rect l="l" t="t" r="r" b="b"/>
              <a:pathLst>
                <a:path w="1529715" h="1994535">
                  <a:moveTo>
                    <a:pt x="13457" y="0"/>
                  </a:moveTo>
                  <a:lnTo>
                    <a:pt x="0" y="0"/>
                  </a:lnTo>
                  <a:lnTo>
                    <a:pt x="2358" y="7324"/>
                  </a:lnTo>
                  <a:lnTo>
                    <a:pt x="20969" y="54530"/>
                  </a:lnTo>
                  <a:lnTo>
                    <a:pt x="42900" y="101345"/>
                  </a:lnTo>
                  <a:lnTo>
                    <a:pt x="68079" y="151400"/>
                  </a:lnTo>
                  <a:lnTo>
                    <a:pt x="95135" y="198032"/>
                  </a:lnTo>
                  <a:lnTo>
                    <a:pt x="123949" y="241439"/>
                  </a:lnTo>
                  <a:lnTo>
                    <a:pt x="154402" y="281819"/>
                  </a:lnTo>
                  <a:lnTo>
                    <a:pt x="186374" y="319369"/>
                  </a:lnTo>
                  <a:lnTo>
                    <a:pt x="219745" y="354285"/>
                  </a:lnTo>
                  <a:lnTo>
                    <a:pt x="254397" y="386765"/>
                  </a:lnTo>
                  <a:lnTo>
                    <a:pt x="290208" y="417006"/>
                  </a:lnTo>
                  <a:lnTo>
                    <a:pt x="327061" y="445206"/>
                  </a:lnTo>
                  <a:lnTo>
                    <a:pt x="364835" y="471561"/>
                  </a:lnTo>
                  <a:lnTo>
                    <a:pt x="403411" y="496268"/>
                  </a:lnTo>
                  <a:lnTo>
                    <a:pt x="442669" y="519524"/>
                  </a:lnTo>
                  <a:lnTo>
                    <a:pt x="482490" y="541528"/>
                  </a:lnTo>
                  <a:lnTo>
                    <a:pt x="522753" y="562475"/>
                  </a:lnTo>
                  <a:lnTo>
                    <a:pt x="563341" y="582564"/>
                  </a:lnTo>
                  <a:lnTo>
                    <a:pt x="604133" y="601991"/>
                  </a:lnTo>
                  <a:lnTo>
                    <a:pt x="783785" y="684934"/>
                  </a:lnTo>
                  <a:lnTo>
                    <a:pt x="831636" y="708108"/>
                  </a:lnTo>
                  <a:lnTo>
                    <a:pt x="878556" y="732105"/>
                  </a:lnTo>
                  <a:lnTo>
                    <a:pt x="924405" y="757278"/>
                  </a:lnTo>
                  <a:lnTo>
                    <a:pt x="969045" y="783981"/>
                  </a:lnTo>
                  <a:lnTo>
                    <a:pt x="1012333" y="812566"/>
                  </a:lnTo>
                  <a:lnTo>
                    <a:pt x="1054132" y="843386"/>
                  </a:lnTo>
                  <a:lnTo>
                    <a:pt x="1094301" y="876794"/>
                  </a:lnTo>
                  <a:lnTo>
                    <a:pt x="1132700" y="913142"/>
                  </a:lnTo>
                  <a:lnTo>
                    <a:pt x="1085125" y="931411"/>
                  </a:lnTo>
                  <a:lnTo>
                    <a:pt x="1040245" y="952200"/>
                  </a:lnTo>
                  <a:lnTo>
                    <a:pt x="998081" y="975498"/>
                  </a:lnTo>
                  <a:lnTo>
                    <a:pt x="958658" y="1001291"/>
                  </a:lnTo>
                  <a:lnTo>
                    <a:pt x="921998" y="1029570"/>
                  </a:lnTo>
                  <a:lnTo>
                    <a:pt x="888123" y="1060322"/>
                  </a:lnTo>
                  <a:lnTo>
                    <a:pt x="857420" y="1093097"/>
                  </a:lnTo>
                  <a:lnTo>
                    <a:pt x="829252" y="1128421"/>
                  </a:lnTo>
                  <a:lnTo>
                    <a:pt x="803626" y="1166274"/>
                  </a:lnTo>
                  <a:lnTo>
                    <a:pt x="780548" y="1206637"/>
                  </a:lnTo>
                  <a:lnTo>
                    <a:pt x="760026" y="1249490"/>
                  </a:lnTo>
                  <a:lnTo>
                    <a:pt x="742065" y="1294812"/>
                  </a:lnTo>
                  <a:lnTo>
                    <a:pt x="726673" y="1342584"/>
                  </a:lnTo>
                  <a:lnTo>
                    <a:pt x="713856" y="1392785"/>
                  </a:lnTo>
                  <a:lnTo>
                    <a:pt x="703620" y="1445396"/>
                  </a:lnTo>
                  <a:lnTo>
                    <a:pt x="695972" y="1500396"/>
                  </a:lnTo>
                  <a:lnTo>
                    <a:pt x="690919" y="1557765"/>
                  </a:lnTo>
                  <a:lnTo>
                    <a:pt x="688466" y="1617484"/>
                  </a:lnTo>
                  <a:lnTo>
                    <a:pt x="686100" y="1644889"/>
                  </a:lnTo>
                  <a:lnTo>
                    <a:pt x="684711" y="1680514"/>
                  </a:lnTo>
                  <a:lnTo>
                    <a:pt x="685518" y="1722130"/>
                  </a:lnTo>
                  <a:lnTo>
                    <a:pt x="689740" y="1767510"/>
                  </a:lnTo>
                  <a:lnTo>
                    <a:pt x="698593" y="1814423"/>
                  </a:lnTo>
                  <a:lnTo>
                    <a:pt x="713297" y="1860641"/>
                  </a:lnTo>
                  <a:lnTo>
                    <a:pt x="735069" y="1903936"/>
                  </a:lnTo>
                  <a:lnTo>
                    <a:pt x="765128" y="1942078"/>
                  </a:lnTo>
                  <a:lnTo>
                    <a:pt x="804691" y="1972838"/>
                  </a:lnTo>
                  <a:lnTo>
                    <a:pt x="854976" y="1993988"/>
                  </a:lnTo>
                  <a:lnTo>
                    <a:pt x="856780" y="1994217"/>
                  </a:lnTo>
                  <a:lnTo>
                    <a:pt x="917563" y="1988797"/>
                  </a:lnTo>
                  <a:lnTo>
                    <a:pt x="947352" y="1981415"/>
                  </a:lnTo>
                  <a:lnTo>
                    <a:pt x="857516" y="1981415"/>
                  </a:lnTo>
                  <a:lnTo>
                    <a:pt x="810107" y="1961108"/>
                  </a:lnTo>
                  <a:lnTo>
                    <a:pt x="772836" y="1931526"/>
                  </a:lnTo>
                  <a:lnTo>
                    <a:pt x="744551" y="1894812"/>
                  </a:lnTo>
                  <a:lnTo>
                    <a:pt x="724097" y="1853112"/>
                  </a:lnTo>
                  <a:lnTo>
                    <a:pt x="710322" y="1808570"/>
                  </a:lnTo>
                  <a:lnTo>
                    <a:pt x="702070" y="1763330"/>
                  </a:lnTo>
                  <a:lnTo>
                    <a:pt x="698189" y="1719537"/>
                  </a:lnTo>
                  <a:lnTo>
                    <a:pt x="697524" y="1679335"/>
                  </a:lnTo>
                  <a:lnTo>
                    <a:pt x="698923" y="1644870"/>
                  </a:lnTo>
                  <a:lnTo>
                    <a:pt x="701230" y="1618284"/>
                  </a:lnTo>
                  <a:lnTo>
                    <a:pt x="703742" y="1557023"/>
                  </a:lnTo>
                  <a:lnTo>
                    <a:pt x="708908" y="1498426"/>
                  </a:lnTo>
                  <a:lnTo>
                    <a:pt x="716735" y="1442485"/>
                  </a:lnTo>
                  <a:lnTo>
                    <a:pt x="727231" y="1389194"/>
                  </a:lnTo>
                  <a:lnTo>
                    <a:pt x="740401" y="1338544"/>
                  </a:lnTo>
                  <a:lnTo>
                    <a:pt x="756254" y="1290531"/>
                  </a:lnTo>
                  <a:lnTo>
                    <a:pt x="774797" y="1245145"/>
                  </a:lnTo>
                  <a:lnTo>
                    <a:pt x="796044" y="1202366"/>
                  </a:lnTo>
                  <a:lnTo>
                    <a:pt x="819979" y="1162229"/>
                  </a:lnTo>
                  <a:lnTo>
                    <a:pt x="846632" y="1124685"/>
                  </a:lnTo>
                  <a:lnTo>
                    <a:pt x="876004" y="1089740"/>
                  </a:lnTo>
                  <a:lnTo>
                    <a:pt x="908100" y="1057389"/>
                  </a:lnTo>
                  <a:lnTo>
                    <a:pt x="947800" y="1023828"/>
                  </a:lnTo>
                  <a:lnTo>
                    <a:pt x="991025" y="993579"/>
                  </a:lnTo>
                  <a:lnTo>
                    <a:pt x="1037781" y="966636"/>
                  </a:lnTo>
                  <a:lnTo>
                    <a:pt x="1088077" y="942993"/>
                  </a:lnTo>
                  <a:lnTo>
                    <a:pt x="1141920" y="922642"/>
                  </a:lnTo>
                  <a:lnTo>
                    <a:pt x="1159442" y="922642"/>
                  </a:lnTo>
                  <a:lnTo>
                    <a:pt x="1155306" y="918248"/>
                  </a:lnTo>
                  <a:lnTo>
                    <a:pt x="1188699" y="908608"/>
                  </a:lnTo>
                  <a:lnTo>
                    <a:pt x="1146060" y="908608"/>
                  </a:lnTo>
                  <a:lnTo>
                    <a:pt x="1110168" y="874103"/>
                  </a:lnTo>
                  <a:lnTo>
                    <a:pt x="1072607" y="842119"/>
                  </a:lnTo>
                  <a:lnTo>
                    <a:pt x="1033569" y="812415"/>
                  </a:lnTo>
                  <a:lnTo>
                    <a:pt x="993246" y="784750"/>
                  </a:lnTo>
                  <a:lnTo>
                    <a:pt x="951830" y="758885"/>
                  </a:lnTo>
                  <a:lnTo>
                    <a:pt x="909514" y="734578"/>
                  </a:lnTo>
                  <a:lnTo>
                    <a:pt x="866491" y="711590"/>
                  </a:lnTo>
                  <a:lnTo>
                    <a:pt x="822951" y="689680"/>
                  </a:lnTo>
                  <a:lnTo>
                    <a:pt x="779087" y="668608"/>
                  </a:lnTo>
                  <a:lnTo>
                    <a:pt x="605382" y="588446"/>
                  </a:lnTo>
                  <a:lnTo>
                    <a:pt x="562589" y="567968"/>
                  </a:lnTo>
                  <a:lnTo>
                    <a:pt x="520049" y="546720"/>
                  </a:lnTo>
                  <a:lnTo>
                    <a:pt x="477903" y="524473"/>
                  </a:lnTo>
                  <a:lnTo>
                    <a:pt x="436293" y="500996"/>
                  </a:lnTo>
                  <a:lnTo>
                    <a:pt x="395359" y="476059"/>
                  </a:lnTo>
                  <a:lnTo>
                    <a:pt x="355244" y="449432"/>
                  </a:lnTo>
                  <a:lnTo>
                    <a:pt x="316090" y="420884"/>
                  </a:lnTo>
                  <a:lnTo>
                    <a:pt x="278037" y="390186"/>
                  </a:lnTo>
                  <a:lnTo>
                    <a:pt x="241226" y="357107"/>
                  </a:lnTo>
                  <a:lnTo>
                    <a:pt x="205801" y="321417"/>
                  </a:lnTo>
                  <a:lnTo>
                    <a:pt x="171901" y="282886"/>
                  </a:lnTo>
                  <a:lnTo>
                    <a:pt x="139669" y="241283"/>
                  </a:lnTo>
                  <a:lnTo>
                    <a:pt x="109246" y="196379"/>
                  </a:lnTo>
                  <a:lnTo>
                    <a:pt x="80774" y="147943"/>
                  </a:lnTo>
                  <a:lnTo>
                    <a:pt x="54394" y="95745"/>
                  </a:lnTo>
                  <a:lnTo>
                    <a:pt x="32826" y="49710"/>
                  </a:lnTo>
                  <a:lnTo>
                    <a:pt x="14522" y="3304"/>
                  </a:lnTo>
                  <a:lnTo>
                    <a:pt x="13457" y="0"/>
                  </a:lnTo>
                  <a:close/>
                </a:path>
                <a:path w="1529715" h="1994535">
                  <a:moveTo>
                    <a:pt x="1159442" y="922642"/>
                  </a:moveTo>
                  <a:lnTo>
                    <a:pt x="1141920" y="922642"/>
                  </a:lnTo>
                  <a:lnTo>
                    <a:pt x="1146740" y="927738"/>
                  </a:lnTo>
                  <a:lnTo>
                    <a:pt x="1151524" y="932891"/>
                  </a:lnTo>
                  <a:lnTo>
                    <a:pt x="1184503" y="979705"/>
                  </a:lnTo>
                  <a:lnTo>
                    <a:pt x="1205413" y="1019265"/>
                  </a:lnTo>
                  <a:lnTo>
                    <a:pt x="1223709" y="1061678"/>
                  </a:lnTo>
                  <a:lnTo>
                    <a:pt x="1239376" y="1106578"/>
                  </a:lnTo>
                  <a:lnTo>
                    <a:pt x="1252397" y="1153597"/>
                  </a:lnTo>
                  <a:lnTo>
                    <a:pt x="1262757" y="1202380"/>
                  </a:lnTo>
                  <a:lnTo>
                    <a:pt x="1270435" y="1252518"/>
                  </a:lnTo>
                  <a:lnTo>
                    <a:pt x="1275421" y="1303685"/>
                  </a:lnTo>
                  <a:lnTo>
                    <a:pt x="1277697" y="1355499"/>
                  </a:lnTo>
                  <a:lnTo>
                    <a:pt x="1277245" y="1407592"/>
                  </a:lnTo>
                  <a:lnTo>
                    <a:pt x="1274051" y="1459597"/>
                  </a:lnTo>
                  <a:lnTo>
                    <a:pt x="1268097" y="1511146"/>
                  </a:lnTo>
                  <a:lnTo>
                    <a:pt x="1259368" y="1561870"/>
                  </a:lnTo>
                  <a:lnTo>
                    <a:pt x="1247848" y="1611403"/>
                  </a:lnTo>
                  <a:lnTo>
                    <a:pt x="1233520" y="1659376"/>
                  </a:lnTo>
                  <a:lnTo>
                    <a:pt x="1216369" y="1705421"/>
                  </a:lnTo>
                  <a:lnTo>
                    <a:pt x="1196378" y="1749170"/>
                  </a:lnTo>
                  <a:lnTo>
                    <a:pt x="1176998" y="1784488"/>
                  </a:lnTo>
                  <a:lnTo>
                    <a:pt x="1153715" y="1820157"/>
                  </a:lnTo>
                  <a:lnTo>
                    <a:pt x="1126243" y="1855009"/>
                  </a:lnTo>
                  <a:lnTo>
                    <a:pt x="1094297" y="1887872"/>
                  </a:lnTo>
                  <a:lnTo>
                    <a:pt x="1057594" y="1917578"/>
                  </a:lnTo>
                  <a:lnTo>
                    <a:pt x="1015848" y="1942955"/>
                  </a:lnTo>
                  <a:lnTo>
                    <a:pt x="968777" y="1962833"/>
                  </a:lnTo>
                  <a:lnTo>
                    <a:pt x="916094" y="1976043"/>
                  </a:lnTo>
                  <a:lnTo>
                    <a:pt x="857516" y="1981415"/>
                  </a:lnTo>
                  <a:lnTo>
                    <a:pt x="947352" y="1981415"/>
                  </a:lnTo>
                  <a:lnTo>
                    <a:pt x="1021006" y="1954810"/>
                  </a:lnTo>
                  <a:lnTo>
                    <a:pt x="1064262" y="1928667"/>
                  </a:lnTo>
                  <a:lnTo>
                    <a:pt x="1102270" y="1898041"/>
                  </a:lnTo>
                  <a:lnTo>
                    <a:pt x="1135330" y="1864143"/>
                  </a:lnTo>
                  <a:lnTo>
                    <a:pt x="1163739" y="1828185"/>
                  </a:lnTo>
                  <a:lnTo>
                    <a:pt x="1187794" y="1791378"/>
                  </a:lnTo>
                  <a:lnTo>
                    <a:pt x="1207795" y="1754936"/>
                  </a:lnTo>
                  <a:lnTo>
                    <a:pt x="1227044" y="1713036"/>
                  </a:lnTo>
                  <a:lnTo>
                    <a:pt x="1243715" y="1669031"/>
                  </a:lnTo>
                  <a:lnTo>
                    <a:pt x="1257822" y="1623236"/>
                  </a:lnTo>
                  <a:lnTo>
                    <a:pt x="1269379" y="1575967"/>
                  </a:lnTo>
                  <a:lnTo>
                    <a:pt x="1278399" y="1527536"/>
                  </a:lnTo>
                  <a:lnTo>
                    <a:pt x="1284895" y="1478260"/>
                  </a:lnTo>
                  <a:lnTo>
                    <a:pt x="1288882" y="1428451"/>
                  </a:lnTo>
                  <a:lnTo>
                    <a:pt x="1290373" y="1378426"/>
                  </a:lnTo>
                  <a:lnTo>
                    <a:pt x="1289381" y="1328497"/>
                  </a:lnTo>
                  <a:lnTo>
                    <a:pt x="1285921" y="1278980"/>
                  </a:lnTo>
                  <a:lnTo>
                    <a:pt x="1280005" y="1230190"/>
                  </a:lnTo>
                  <a:lnTo>
                    <a:pt x="1271648" y="1182440"/>
                  </a:lnTo>
                  <a:lnTo>
                    <a:pt x="1260862" y="1136045"/>
                  </a:lnTo>
                  <a:lnTo>
                    <a:pt x="1247662" y="1091320"/>
                  </a:lnTo>
                  <a:lnTo>
                    <a:pt x="1232062" y="1048579"/>
                  </a:lnTo>
                  <a:lnTo>
                    <a:pt x="1214074" y="1008136"/>
                  </a:lnTo>
                  <a:lnTo>
                    <a:pt x="1193712" y="970307"/>
                  </a:lnTo>
                  <a:lnTo>
                    <a:pt x="1170990" y="935405"/>
                  </a:lnTo>
                  <a:lnTo>
                    <a:pt x="1160602" y="923874"/>
                  </a:lnTo>
                  <a:lnTo>
                    <a:pt x="1159442" y="922642"/>
                  </a:lnTo>
                  <a:close/>
                </a:path>
                <a:path w="1529715" h="1994535">
                  <a:moveTo>
                    <a:pt x="1529346" y="846136"/>
                  </a:moveTo>
                  <a:lnTo>
                    <a:pt x="1503061" y="849107"/>
                  </a:lnTo>
                  <a:lnTo>
                    <a:pt x="1445920" y="857745"/>
                  </a:lnTo>
                  <a:lnTo>
                    <a:pt x="1390869" y="861262"/>
                  </a:lnTo>
                  <a:lnTo>
                    <a:pt x="1337828" y="866769"/>
                  </a:lnTo>
                  <a:lnTo>
                    <a:pt x="1286813" y="874261"/>
                  </a:lnTo>
                  <a:lnTo>
                    <a:pt x="1237836" y="883735"/>
                  </a:lnTo>
                  <a:lnTo>
                    <a:pt x="1190914" y="895185"/>
                  </a:lnTo>
                  <a:lnTo>
                    <a:pt x="1146060" y="908608"/>
                  </a:lnTo>
                  <a:lnTo>
                    <a:pt x="1188699" y="908608"/>
                  </a:lnTo>
                  <a:lnTo>
                    <a:pt x="1198827" y="905685"/>
                  </a:lnTo>
                  <a:lnTo>
                    <a:pt x="1244376" y="894968"/>
                  </a:lnTo>
                  <a:lnTo>
                    <a:pt x="1291955" y="886096"/>
                  </a:lnTo>
                  <a:lnTo>
                    <a:pt x="1341563" y="879064"/>
                  </a:lnTo>
                  <a:lnTo>
                    <a:pt x="1393202" y="873869"/>
                  </a:lnTo>
                  <a:lnTo>
                    <a:pt x="1446872" y="870508"/>
                  </a:lnTo>
                  <a:lnTo>
                    <a:pt x="1447660" y="870432"/>
                  </a:lnTo>
                  <a:lnTo>
                    <a:pt x="1512641" y="860780"/>
                  </a:lnTo>
                  <a:lnTo>
                    <a:pt x="1529346" y="859041"/>
                  </a:lnTo>
                  <a:lnTo>
                    <a:pt x="1529346" y="846136"/>
                  </a:lnTo>
                  <a:close/>
                </a:path>
              </a:pathLst>
            </a:custGeom>
            <a:solidFill>
              <a:srgbClr val="15747C"/>
            </a:solidFill>
          </p:spPr>
          <p:txBody>
            <a:bodyPr wrap="square" lIns="0" tIns="0" rIns="0" bIns="0" rtlCol="0"/>
            <a:lstStyle/>
            <a:p>
              <a:endParaRPr/>
            </a:p>
          </p:txBody>
        </p:sp>
      </p:grpSp>
      <p:sp>
        <p:nvSpPr>
          <p:cNvPr id="26" name="object 35">
            <a:extLst>
              <a:ext uri="{FF2B5EF4-FFF2-40B4-BE49-F238E27FC236}">
                <a16:creationId xmlns:a16="http://schemas.microsoft.com/office/drawing/2014/main" id="{C628B584-9E6D-E10B-447F-DC004BDCF625}"/>
              </a:ext>
            </a:extLst>
          </p:cNvPr>
          <p:cNvSpPr txBox="1">
            <a:spLocks/>
          </p:cNvSpPr>
          <p:nvPr/>
        </p:nvSpPr>
        <p:spPr>
          <a:xfrm>
            <a:off x="2194966" y="58779"/>
            <a:ext cx="7482741" cy="594393"/>
          </a:xfrm>
          <a:prstGeom prst="rect">
            <a:avLst/>
          </a:prstGeom>
        </p:spPr>
        <p:txBody>
          <a:bodyPr vert="horz" wrap="square" lIns="0" tIns="161925" rIns="0" bIns="0" rtlCol="0" anchor="t">
            <a:spAutoFit/>
          </a:bodyPr>
          <a:lstStyle>
            <a:lvl1pPr>
              <a:defRPr sz="1800" b="0" i="0">
                <a:solidFill>
                  <a:srgbClr val="04050B"/>
                </a:solidFill>
                <a:latin typeface="Calibri"/>
                <a:ea typeface="+mj-ea"/>
                <a:cs typeface="Calibri"/>
              </a:defRPr>
            </a:lvl1pPr>
          </a:lstStyle>
          <a:p>
            <a:pPr algn="ctr">
              <a:spcBef>
                <a:spcPts val="1275"/>
              </a:spcBef>
              <a:tabLst>
                <a:tab pos="1569085" algn="l"/>
                <a:tab pos="3059430" algn="l"/>
              </a:tabLst>
            </a:pPr>
            <a:r>
              <a:rPr lang="es-EC" sz="2800" kern="0" spc="10" dirty="0">
                <a:solidFill>
                  <a:srgbClr val="15747C"/>
                </a:solidFill>
              </a:rPr>
              <a:t>PROTOTIPO PROCESO DE CONTRATACIÓN</a:t>
            </a:r>
            <a:endParaRPr lang="en-US" kern="0" dirty="0"/>
          </a:p>
        </p:txBody>
      </p:sp>
      <p:sp>
        <p:nvSpPr>
          <p:cNvPr id="23" name="object 17">
            <a:extLst>
              <a:ext uri="{FF2B5EF4-FFF2-40B4-BE49-F238E27FC236}">
                <a16:creationId xmlns:a16="http://schemas.microsoft.com/office/drawing/2014/main" id="{B0C38E47-8DBB-0E53-BB10-031169EDD0BB}"/>
              </a:ext>
            </a:extLst>
          </p:cNvPr>
          <p:cNvSpPr txBox="1"/>
          <p:nvPr/>
        </p:nvSpPr>
        <p:spPr>
          <a:xfrm flipH="1">
            <a:off x="4800600" y="638315"/>
            <a:ext cx="1772281" cy="380873"/>
          </a:xfrm>
          <a:prstGeom prst="rect">
            <a:avLst/>
          </a:prstGeom>
        </p:spPr>
        <p:txBody>
          <a:bodyPr vert="horz" wrap="square" lIns="0" tIns="11430" rIns="0" bIns="0" rtlCol="0" anchor="t">
            <a:spAutoFit/>
          </a:bodyPr>
          <a:lstStyle/>
          <a:p>
            <a:pPr marL="12700" algn="ctr">
              <a:spcBef>
                <a:spcPts val="90"/>
              </a:spcBef>
            </a:pPr>
            <a:r>
              <a:rPr lang="es-EC" sz="2400" b="1" dirty="0">
                <a:solidFill>
                  <a:srgbClr val="C00000"/>
                </a:solidFill>
                <a:ea typeface="+mn-lt"/>
                <a:cs typeface="+mn-lt"/>
              </a:rPr>
              <a:t>Versión 3</a:t>
            </a:r>
            <a:endParaRPr lang="en-US" sz="2400" b="1" dirty="0">
              <a:solidFill>
                <a:srgbClr val="C00000"/>
              </a:solidFill>
            </a:endParaRPr>
          </a:p>
        </p:txBody>
      </p:sp>
      <p:sp>
        <p:nvSpPr>
          <p:cNvPr id="27" name="CuadroTexto 26">
            <a:extLst>
              <a:ext uri="{FF2B5EF4-FFF2-40B4-BE49-F238E27FC236}">
                <a16:creationId xmlns:a16="http://schemas.microsoft.com/office/drawing/2014/main" id="{B585CDE9-5AE9-52AC-61B8-73CD44B806C1}"/>
              </a:ext>
            </a:extLst>
          </p:cNvPr>
          <p:cNvSpPr txBox="1"/>
          <p:nvPr/>
        </p:nvSpPr>
        <p:spPr>
          <a:xfrm>
            <a:off x="10572044" y="6100862"/>
            <a:ext cx="1194566" cy="338554"/>
          </a:xfrm>
          <a:prstGeom prst="rect">
            <a:avLst/>
          </a:prstGeom>
          <a:solidFill>
            <a:schemeClr val="bg1"/>
          </a:solidFill>
        </p:spPr>
        <p:txBody>
          <a:bodyPr wrap="square">
            <a:spAutoFit/>
          </a:bodyPr>
          <a:lstStyle/>
          <a:p>
            <a:pPr marL="12700" algn="ctr">
              <a:spcBef>
                <a:spcPts val="1200"/>
              </a:spcBef>
              <a:spcAft>
                <a:spcPts val="1200"/>
              </a:spcAft>
            </a:pPr>
            <a:r>
              <a:rPr lang="es-EC" sz="1600" spc="-15" dirty="0">
                <a:solidFill>
                  <a:srgbClr val="04050B"/>
                </a:solidFill>
                <a:latin typeface="Calibri"/>
                <a:cs typeface="Calibri"/>
                <a:hlinkClick r:id="rId4"/>
              </a:rPr>
              <a:t>Documento</a:t>
            </a:r>
            <a:endParaRPr lang="es-EC" sz="1600" spc="-15" dirty="0">
              <a:solidFill>
                <a:srgbClr val="04050B"/>
              </a:solidFill>
              <a:latin typeface="Calibri"/>
              <a:cs typeface="Calibri"/>
            </a:endParaRPr>
          </a:p>
        </p:txBody>
      </p:sp>
      <p:pic>
        <p:nvPicPr>
          <p:cNvPr id="29" name="Imagen 28" descr="Forma&#10;&#10;Descripción generada automáticamente con confianza baja">
            <a:extLst>
              <a:ext uri="{FF2B5EF4-FFF2-40B4-BE49-F238E27FC236}">
                <a16:creationId xmlns:a16="http://schemas.microsoft.com/office/drawing/2014/main" id="{D3DEB5B4-2829-FF88-E37C-2AE6A29ABE0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6410465" flipV="1">
            <a:off x="11663810" y="6094805"/>
            <a:ext cx="391385" cy="391385"/>
          </a:xfrm>
          <a:prstGeom prst="rect">
            <a:avLst/>
          </a:prstGeom>
        </p:spPr>
      </p:pic>
    </p:spTree>
    <p:extLst>
      <p:ext uri="{BB962C8B-B14F-4D97-AF65-F5344CB8AC3E}">
        <p14:creationId xmlns:p14="http://schemas.microsoft.com/office/powerpoint/2010/main" val="41988968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C2DC6C71-EBE4-DE16-C6AB-55B9563E4A79}"/>
              </a:ext>
            </a:extLst>
          </p:cNvPr>
          <p:cNvPicPr>
            <a:picLocks noChangeAspect="1"/>
          </p:cNvPicPr>
          <p:nvPr/>
        </p:nvPicPr>
        <p:blipFill rotWithShape="1">
          <a:blip r:embed="rId2"/>
          <a:srcRect b="4881"/>
          <a:stretch/>
        </p:blipFill>
        <p:spPr bwMode="auto">
          <a:xfrm>
            <a:off x="294577" y="851823"/>
            <a:ext cx="11592623" cy="5770540"/>
          </a:xfrm>
          <a:prstGeom prst="rect">
            <a:avLst/>
          </a:prstGeom>
          <a:ln>
            <a:noFill/>
          </a:ln>
          <a:extLst>
            <a:ext uri="{53640926-AAD7-44D8-BBD7-CCE9431645EC}">
              <a14:shadowObscured xmlns:a14="http://schemas.microsoft.com/office/drawing/2010/main"/>
            </a:ext>
          </a:extLst>
        </p:spPr>
      </p:pic>
      <p:sp>
        <p:nvSpPr>
          <p:cNvPr id="5" name="object 5"/>
          <p:cNvSpPr/>
          <p:nvPr/>
        </p:nvSpPr>
        <p:spPr>
          <a:xfrm>
            <a:off x="932868" y="146619"/>
            <a:ext cx="256540" cy="140970"/>
          </a:xfrm>
          <a:custGeom>
            <a:avLst/>
            <a:gdLst/>
            <a:ahLst/>
            <a:cxnLst/>
            <a:rect l="l" t="t" r="r" b="b"/>
            <a:pathLst>
              <a:path w="256540" h="140970">
                <a:moveTo>
                  <a:pt x="96675" y="0"/>
                </a:moveTo>
                <a:lnTo>
                  <a:pt x="55292" y="2922"/>
                </a:lnTo>
                <a:lnTo>
                  <a:pt x="16244" y="19026"/>
                </a:lnTo>
                <a:lnTo>
                  <a:pt x="4833" y="29742"/>
                </a:lnTo>
                <a:lnTo>
                  <a:pt x="0" y="42718"/>
                </a:lnTo>
                <a:lnTo>
                  <a:pt x="2098" y="56341"/>
                </a:lnTo>
                <a:lnTo>
                  <a:pt x="50257" y="97916"/>
                </a:lnTo>
                <a:lnTo>
                  <a:pt x="92493" y="119476"/>
                </a:lnTo>
                <a:lnTo>
                  <a:pt x="137469" y="133670"/>
                </a:lnTo>
                <a:lnTo>
                  <a:pt x="184463" y="140487"/>
                </a:lnTo>
                <a:lnTo>
                  <a:pt x="232754" y="139917"/>
                </a:lnTo>
                <a:lnTo>
                  <a:pt x="246783" y="133959"/>
                </a:lnTo>
                <a:lnTo>
                  <a:pt x="254987" y="121546"/>
                </a:lnTo>
                <a:lnTo>
                  <a:pt x="256487" y="106524"/>
                </a:lnTo>
                <a:lnTo>
                  <a:pt x="250407" y="92736"/>
                </a:lnTo>
                <a:lnTo>
                  <a:pt x="233167" y="74507"/>
                </a:lnTo>
                <a:lnTo>
                  <a:pt x="214509" y="58427"/>
                </a:lnTo>
                <a:lnTo>
                  <a:pt x="194534" y="44491"/>
                </a:lnTo>
                <a:lnTo>
                  <a:pt x="173343" y="32691"/>
                </a:lnTo>
                <a:lnTo>
                  <a:pt x="136993" y="9876"/>
                </a:lnTo>
                <a:lnTo>
                  <a:pt x="96675" y="0"/>
                </a:lnTo>
                <a:close/>
              </a:path>
            </a:pathLst>
          </a:custGeom>
          <a:solidFill>
            <a:srgbClr val="F49331"/>
          </a:solidFill>
        </p:spPr>
        <p:txBody>
          <a:bodyPr wrap="square" lIns="0" tIns="0" rIns="0" bIns="0" rtlCol="0"/>
          <a:lstStyle/>
          <a:p>
            <a:endParaRPr/>
          </a:p>
        </p:txBody>
      </p:sp>
      <p:sp>
        <p:nvSpPr>
          <p:cNvPr id="6" name="object 6"/>
          <p:cNvSpPr/>
          <p:nvPr/>
        </p:nvSpPr>
        <p:spPr>
          <a:xfrm>
            <a:off x="1254009" y="551202"/>
            <a:ext cx="256540" cy="140970"/>
          </a:xfrm>
          <a:custGeom>
            <a:avLst/>
            <a:gdLst/>
            <a:ahLst/>
            <a:cxnLst/>
            <a:rect l="l" t="t" r="r" b="b"/>
            <a:pathLst>
              <a:path w="256540" h="140970">
                <a:moveTo>
                  <a:pt x="96675" y="0"/>
                </a:moveTo>
                <a:lnTo>
                  <a:pt x="55292" y="2918"/>
                </a:lnTo>
                <a:lnTo>
                  <a:pt x="16244" y="19015"/>
                </a:lnTo>
                <a:lnTo>
                  <a:pt x="4833" y="29738"/>
                </a:lnTo>
                <a:lnTo>
                  <a:pt x="0" y="42716"/>
                </a:lnTo>
                <a:lnTo>
                  <a:pt x="2098" y="56337"/>
                </a:lnTo>
                <a:lnTo>
                  <a:pt x="50257" y="97905"/>
                </a:lnTo>
                <a:lnTo>
                  <a:pt x="92493" y="119466"/>
                </a:lnTo>
                <a:lnTo>
                  <a:pt x="137469" y="133662"/>
                </a:lnTo>
                <a:lnTo>
                  <a:pt x="184463" y="140483"/>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7" name="object 7"/>
          <p:cNvSpPr/>
          <p:nvPr/>
        </p:nvSpPr>
        <p:spPr>
          <a:xfrm>
            <a:off x="756326" y="794948"/>
            <a:ext cx="256540" cy="140970"/>
          </a:xfrm>
          <a:custGeom>
            <a:avLst/>
            <a:gdLst/>
            <a:ahLst/>
            <a:cxnLst/>
            <a:rect l="l" t="t" r="r" b="b"/>
            <a:pathLst>
              <a:path w="256540" h="140969">
                <a:moveTo>
                  <a:pt x="96670" y="0"/>
                </a:moveTo>
                <a:lnTo>
                  <a:pt x="55288" y="2921"/>
                </a:lnTo>
                <a:lnTo>
                  <a:pt x="16240" y="19019"/>
                </a:lnTo>
                <a:lnTo>
                  <a:pt x="4830" y="29743"/>
                </a:lnTo>
                <a:lnTo>
                  <a:pt x="0" y="42721"/>
                </a:lnTo>
                <a:lnTo>
                  <a:pt x="2099" y="56342"/>
                </a:lnTo>
                <a:lnTo>
                  <a:pt x="50257" y="97910"/>
                </a:lnTo>
                <a:lnTo>
                  <a:pt x="92494" y="119471"/>
                </a:lnTo>
                <a:lnTo>
                  <a:pt x="137468" y="133667"/>
                </a:lnTo>
                <a:lnTo>
                  <a:pt x="184459" y="140487"/>
                </a:lnTo>
                <a:lnTo>
                  <a:pt x="232749" y="139923"/>
                </a:lnTo>
                <a:lnTo>
                  <a:pt x="246779" y="133959"/>
                </a:lnTo>
                <a:lnTo>
                  <a:pt x="254982" y="121542"/>
                </a:lnTo>
                <a:lnTo>
                  <a:pt x="256483" y="106517"/>
                </a:lnTo>
                <a:lnTo>
                  <a:pt x="250402" y="92730"/>
                </a:lnTo>
                <a:lnTo>
                  <a:pt x="233164" y="74506"/>
                </a:lnTo>
                <a:lnTo>
                  <a:pt x="214509" y="58427"/>
                </a:lnTo>
                <a:lnTo>
                  <a:pt x="194535" y="44492"/>
                </a:lnTo>
                <a:lnTo>
                  <a:pt x="173339" y="32697"/>
                </a:lnTo>
                <a:lnTo>
                  <a:pt x="136989" y="9877"/>
                </a:lnTo>
                <a:lnTo>
                  <a:pt x="96670" y="0"/>
                </a:lnTo>
                <a:close/>
              </a:path>
            </a:pathLst>
          </a:custGeom>
          <a:solidFill>
            <a:srgbClr val="F49331"/>
          </a:solidFill>
        </p:spPr>
        <p:txBody>
          <a:bodyPr wrap="square" lIns="0" tIns="0" rIns="0" bIns="0" rtlCol="0"/>
          <a:lstStyle/>
          <a:p>
            <a:endParaRPr/>
          </a:p>
        </p:txBody>
      </p:sp>
      <p:sp>
        <p:nvSpPr>
          <p:cNvPr id="8" name="object 8"/>
          <p:cNvSpPr/>
          <p:nvPr/>
        </p:nvSpPr>
        <p:spPr>
          <a:xfrm>
            <a:off x="294577" y="0"/>
            <a:ext cx="255270" cy="87630"/>
          </a:xfrm>
          <a:custGeom>
            <a:avLst/>
            <a:gdLst/>
            <a:ahLst/>
            <a:cxnLst/>
            <a:rect l="l" t="t" r="r" b="b"/>
            <a:pathLst>
              <a:path w="255270" h="87630">
                <a:moveTo>
                  <a:pt x="205498" y="0"/>
                </a:moveTo>
                <a:lnTo>
                  <a:pt x="0" y="0"/>
                </a:lnTo>
                <a:lnTo>
                  <a:pt x="472" y="3068"/>
                </a:lnTo>
                <a:lnTo>
                  <a:pt x="48636" y="44638"/>
                </a:lnTo>
                <a:lnTo>
                  <a:pt x="90873" y="66199"/>
                </a:lnTo>
                <a:lnTo>
                  <a:pt x="135847" y="80395"/>
                </a:lnTo>
                <a:lnTo>
                  <a:pt x="182838" y="87215"/>
                </a:lnTo>
                <a:lnTo>
                  <a:pt x="231128" y="86651"/>
                </a:lnTo>
                <a:lnTo>
                  <a:pt x="245157" y="80686"/>
                </a:lnTo>
                <a:lnTo>
                  <a:pt x="253361" y="68270"/>
                </a:lnTo>
                <a:lnTo>
                  <a:pt x="254861" y="53245"/>
                </a:lnTo>
                <a:lnTo>
                  <a:pt x="248781" y="39458"/>
                </a:lnTo>
                <a:lnTo>
                  <a:pt x="231543" y="21234"/>
                </a:lnTo>
                <a:lnTo>
                  <a:pt x="212888" y="5155"/>
                </a:lnTo>
                <a:lnTo>
                  <a:pt x="205498" y="0"/>
                </a:lnTo>
                <a:close/>
              </a:path>
            </a:pathLst>
          </a:custGeom>
          <a:solidFill>
            <a:srgbClr val="F49331"/>
          </a:solidFill>
        </p:spPr>
        <p:txBody>
          <a:bodyPr wrap="square" lIns="0" tIns="0" rIns="0" bIns="0" rtlCol="0"/>
          <a:lstStyle/>
          <a:p>
            <a:endParaRPr/>
          </a:p>
        </p:txBody>
      </p:sp>
      <p:sp>
        <p:nvSpPr>
          <p:cNvPr id="9" name="object 9"/>
          <p:cNvSpPr/>
          <p:nvPr/>
        </p:nvSpPr>
        <p:spPr>
          <a:xfrm>
            <a:off x="637246" y="415323"/>
            <a:ext cx="256540" cy="140970"/>
          </a:xfrm>
          <a:custGeom>
            <a:avLst/>
            <a:gdLst/>
            <a:ahLst/>
            <a:cxnLst/>
            <a:rect l="l" t="t" r="r" b="b"/>
            <a:pathLst>
              <a:path w="256540" h="140970">
                <a:moveTo>
                  <a:pt x="96669" y="0"/>
                </a:moveTo>
                <a:lnTo>
                  <a:pt x="55290" y="2920"/>
                </a:lnTo>
                <a:lnTo>
                  <a:pt x="16244" y="19016"/>
                </a:lnTo>
                <a:lnTo>
                  <a:pt x="4833" y="29739"/>
                </a:lnTo>
                <a:lnTo>
                  <a:pt x="0" y="42718"/>
                </a:lnTo>
                <a:lnTo>
                  <a:pt x="2098" y="56339"/>
                </a:lnTo>
                <a:lnTo>
                  <a:pt x="50257" y="97908"/>
                </a:lnTo>
                <a:lnTo>
                  <a:pt x="92493" y="119471"/>
                </a:lnTo>
                <a:lnTo>
                  <a:pt x="137469" y="133669"/>
                </a:lnTo>
                <a:lnTo>
                  <a:pt x="184463" y="140489"/>
                </a:lnTo>
                <a:lnTo>
                  <a:pt x="232754" y="139920"/>
                </a:lnTo>
                <a:lnTo>
                  <a:pt x="246783" y="133957"/>
                </a:lnTo>
                <a:lnTo>
                  <a:pt x="254987" y="121543"/>
                </a:lnTo>
                <a:lnTo>
                  <a:pt x="256487" y="106520"/>
                </a:lnTo>
                <a:lnTo>
                  <a:pt x="250407" y="92727"/>
                </a:lnTo>
                <a:lnTo>
                  <a:pt x="233169" y="74503"/>
                </a:lnTo>
                <a:lnTo>
                  <a:pt x="214514" y="58424"/>
                </a:lnTo>
                <a:lnTo>
                  <a:pt x="194539" y="44489"/>
                </a:lnTo>
                <a:lnTo>
                  <a:pt x="173343" y="32694"/>
                </a:lnTo>
                <a:lnTo>
                  <a:pt x="136983" y="9874"/>
                </a:lnTo>
                <a:lnTo>
                  <a:pt x="96669" y="0"/>
                </a:lnTo>
                <a:close/>
              </a:path>
            </a:pathLst>
          </a:custGeom>
          <a:solidFill>
            <a:srgbClr val="F49331"/>
          </a:solidFill>
        </p:spPr>
        <p:txBody>
          <a:bodyPr wrap="square" lIns="0" tIns="0" rIns="0" bIns="0" rtlCol="0"/>
          <a:lstStyle/>
          <a:p>
            <a:endParaRPr/>
          </a:p>
        </p:txBody>
      </p:sp>
      <p:pic>
        <p:nvPicPr>
          <p:cNvPr id="10" name="object 10"/>
          <p:cNvPicPr/>
          <p:nvPr/>
        </p:nvPicPr>
        <p:blipFill>
          <a:blip r:embed="rId3" cstate="print"/>
          <a:stretch>
            <a:fillRect/>
          </a:stretch>
        </p:blipFill>
        <p:spPr>
          <a:xfrm>
            <a:off x="0" y="285732"/>
            <a:ext cx="235922" cy="140489"/>
          </a:xfrm>
          <a:prstGeom prst="rect">
            <a:avLst/>
          </a:prstGeom>
        </p:spPr>
      </p:pic>
      <p:sp>
        <p:nvSpPr>
          <p:cNvPr id="11" name="object 11"/>
          <p:cNvSpPr/>
          <p:nvPr/>
        </p:nvSpPr>
        <p:spPr>
          <a:xfrm>
            <a:off x="187419" y="721750"/>
            <a:ext cx="256540" cy="140970"/>
          </a:xfrm>
          <a:custGeom>
            <a:avLst/>
            <a:gdLst/>
            <a:ahLst/>
            <a:cxnLst/>
            <a:rect l="l" t="t" r="r" b="b"/>
            <a:pathLst>
              <a:path w="256540" h="140969">
                <a:moveTo>
                  <a:pt x="96675" y="0"/>
                </a:moveTo>
                <a:lnTo>
                  <a:pt x="55292" y="2918"/>
                </a:lnTo>
                <a:lnTo>
                  <a:pt x="16244" y="19015"/>
                </a:lnTo>
                <a:lnTo>
                  <a:pt x="4833" y="29738"/>
                </a:lnTo>
                <a:lnTo>
                  <a:pt x="0" y="42716"/>
                </a:lnTo>
                <a:lnTo>
                  <a:pt x="2098" y="56337"/>
                </a:lnTo>
                <a:lnTo>
                  <a:pt x="50262" y="97907"/>
                </a:lnTo>
                <a:lnTo>
                  <a:pt x="92499" y="119470"/>
                </a:lnTo>
                <a:lnTo>
                  <a:pt x="137472" y="133667"/>
                </a:lnTo>
                <a:lnTo>
                  <a:pt x="184464" y="140487"/>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grpSp>
        <p:nvGrpSpPr>
          <p:cNvPr id="20" name="object 20"/>
          <p:cNvGrpSpPr/>
          <p:nvPr/>
        </p:nvGrpSpPr>
        <p:grpSpPr>
          <a:xfrm>
            <a:off x="10053482" y="0"/>
            <a:ext cx="2139950" cy="1995170"/>
            <a:chOff x="10053482" y="0"/>
            <a:chExt cx="2139950" cy="1995170"/>
          </a:xfrm>
        </p:grpSpPr>
        <p:sp>
          <p:nvSpPr>
            <p:cNvPr id="21" name="object 21"/>
            <p:cNvSpPr/>
            <p:nvPr/>
          </p:nvSpPr>
          <p:spPr>
            <a:xfrm>
              <a:off x="10053482" y="0"/>
              <a:ext cx="2139950" cy="1995170"/>
            </a:xfrm>
            <a:custGeom>
              <a:avLst/>
              <a:gdLst/>
              <a:ahLst/>
              <a:cxnLst/>
              <a:rect l="l" t="t" r="r" b="b"/>
              <a:pathLst>
                <a:path w="2139950" h="1995170">
                  <a:moveTo>
                    <a:pt x="2139711" y="784166"/>
                  </a:moveTo>
                  <a:lnTo>
                    <a:pt x="1148699" y="784166"/>
                  </a:lnTo>
                  <a:lnTo>
                    <a:pt x="1180183" y="785474"/>
                  </a:lnTo>
                  <a:lnTo>
                    <a:pt x="1210900" y="789215"/>
                  </a:lnTo>
                  <a:lnTo>
                    <a:pt x="1269793" y="804906"/>
                  </a:lnTo>
                  <a:lnTo>
                    <a:pt x="1324891" y="833044"/>
                  </a:lnTo>
                  <a:lnTo>
                    <a:pt x="1375706" y="875440"/>
                  </a:lnTo>
                  <a:lnTo>
                    <a:pt x="1421753" y="933901"/>
                  </a:lnTo>
                  <a:lnTo>
                    <a:pt x="1442837" y="969721"/>
                  </a:lnTo>
                  <a:lnTo>
                    <a:pt x="1465652" y="1016498"/>
                  </a:lnTo>
                  <a:lnTo>
                    <a:pt x="1485071" y="1064565"/>
                  </a:lnTo>
                  <a:lnTo>
                    <a:pt x="1501517" y="1113737"/>
                  </a:lnTo>
                  <a:lnTo>
                    <a:pt x="1515412" y="1163827"/>
                  </a:lnTo>
                  <a:lnTo>
                    <a:pt x="1527177" y="1214647"/>
                  </a:lnTo>
                  <a:lnTo>
                    <a:pt x="1537236" y="1266012"/>
                  </a:lnTo>
                  <a:lnTo>
                    <a:pt x="1546009" y="1317734"/>
                  </a:lnTo>
                  <a:lnTo>
                    <a:pt x="1553920" y="1369628"/>
                  </a:lnTo>
                  <a:lnTo>
                    <a:pt x="1568843" y="1473182"/>
                  </a:lnTo>
                  <a:lnTo>
                    <a:pt x="1576699" y="1524469"/>
                  </a:lnTo>
                  <a:lnTo>
                    <a:pt x="1585381" y="1575181"/>
                  </a:lnTo>
                  <a:lnTo>
                    <a:pt x="1596479" y="1622452"/>
                  </a:lnTo>
                  <a:lnTo>
                    <a:pt x="1611650" y="1666442"/>
                  </a:lnTo>
                  <a:lnTo>
                    <a:pt x="1630643" y="1707243"/>
                  </a:lnTo>
                  <a:lnTo>
                    <a:pt x="1653205" y="1744952"/>
                  </a:lnTo>
                  <a:lnTo>
                    <a:pt x="1679083" y="1779663"/>
                  </a:lnTo>
                  <a:lnTo>
                    <a:pt x="1708025" y="1811470"/>
                  </a:lnTo>
                  <a:lnTo>
                    <a:pt x="1739778" y="1840470"/>
                  </a:lnTo>
                  <a:lnTo>
                    <a:pt x="1774090" y="1866755"/>
                  </a:lnTo>
                  <a:lnTo>
                    <a:pt x="1810707" y="1890423"/>
                  </a:lnTo>
                  <a:lnTo>
                    <a:pt x="1849378" y="1911566"/>
                  </a:lnTo>
                  <a:lnTo>
                    <a:pt x="1889850" y="1930281"/>
                  </a:lnTo>
                  <a:lnTo>
                    <a:pt x="1931869" y="1946661"/>
                  </a:lnTo>
                  <a:lnTo>
                    <a:pt x="1975185" y="1960802"/>
                  </a:lnTo>
                  <a:lnTo>
                    <a:pt x="2019543" y="1972799"/>
                  </a:lnTo>
                  <a:lnTo>
                    <a:pt x="2064692" y="1982746"/>
                  </a:lnTo>
                  <a:lnTo>
                    <a:pt x="2110379" y="1990738"/>
                  </a:lnTo>
                  <a:lnTo>
                    <a:pt x="2139711" y="1994651"/>
                  </a:lnTo>
                  <a:lnTo>
                    <a:pt x="2139711" y="784166"/>
                  </a:lnTo>
                  <a:close/>
                </a:path>
                <a:path w="2139950" h="1995170">
                  <a:moveTo>
                    <a:pt x="2139711" y="0"/>
                  </a:moveTo>
                  <a:lnTo>
                    <a:pt x="49434" y="0"/>
                  </a:lnTo>
                  <a:lnTo>
                    <a:pt x="42548" y="22340"/>
                  </a:lnTo>
                  <a:lnTo>
                    <a:pt x="30243" y="68767"/>
                  </a:lnTo>
                  <a:lnTo>
                    <a:pt x="19886" y="115593"/>
                  </a:lnTo>
                  <a:lnTo>
                    <a:pt x="11581" y="162694"/>
                  </a:lnTo>
                  <a:lnTo>
                    <a:pt x="5429" y="209947"/>
                  </a:lnTo>
                  <a:lnTo>
                    <a:pt x="1534" y="257229"/>
                  </a:lnTo>
                  <a:lnTo>
                    <a:pt x="0" y="304415"/>
                  </a:lnTo>
                  <a:lnTo>
                    <a:pt x="927" y="351382"/>
                  </a:lnTo>
                  <a:lnTo>
                    <a:pt x="4421" y="398007"/>
                  </a:lnTo>
                  <a:lnTo>
                    <a:pt x="10583" y="444165"/>
                  </a:lnTo>
                  <a:lnTo>
                    <a:pt x="19517" y="489734"/>
                  </a:lnTo>
                  <a:lnTo>
                    <a:pt x="31325" y="534590"/>
                  </a:lnTo>
                  <a:lnTo>
                    <a:pt x="46111" y="578608"/>
                  </a:lnTo>
                  <a:lnTo>
                    <a:pt x="63977" y="621666"/>
                  </a:lnTo>
                  <a:lnTo>
                    <a:pt x="85026" y="663640"/>
                  </a:lnTo>
                  <a:lnTo>
                    <a:pt x="109361" y="704406"/>
                  </a:lnTo>
                  <a:lnTo>
                    <a:pt x="137086" y="743841"/>
                  </a:lnTo>
                  <a:lnTo>
                    <a:pt x="168302" y="781821"/>
                  </a:lnTo>
                  <a:lnTo>
                    <a:pt x="203113" y="818223"/>
                  </a:lnTo>
                  <a:lnTo>
                    <a:pt x="260518" y="864151"/>
                  </a:lnTo>
                  <a:lnTo>
                    <a:pt x="321430" y="895407"/>
                  </a:lnTo>
                  <a:lnTo>
                    <a:pt x="385361" y="913799"/>
                  </a:lnTo>
                  <a:lnTo>
                    <a:pt x="451826" y="921134"/>
                  </a:lnTo>
                  <a:lnTo>
                    <a:pt x="485856" y="921220"/>
                  </a:lnTo>
                  <a:lnTo>
                    <a:pt x="520337" y="919221"/>
                  </a:lnTo>
                  <a:lnTo>
                    <a:pt x="590407" y="909868"/>
                  </a:lnTo>
                  <a:lnTo>
                    <a:pt x="661550" y="894882"/>
                  </a:lnTo>
                  <a:lnTo>
                    <a:pt x="733279" y="876073"/>
                  </a:lnTo>
                  <a:lnTo>
                    <a:pt x="911971" y="824185"/>
                  </a:lnTo>
                  <a:lnTo>
                    <a:pt x="947114" y="814782"/>
                  </a:lnTo>
                  <a:lnTo>
                    <a:pt x="1016320" y="798757"/>
                  </a:lnTo>
                  <a:lnTo>
                    <a:pt x="1083677" y="787950"/>
                  </a:lnTo>
                  <a:lnTo>
                    <a:pt x="1148699" y="784166"/>
                  </a:lnTo>
                  <a:lnTo>
                    <a:pt x="2139711" y="784166"/>
                  </a:lnTo>
                  <a:lnTo>
                    <a:pt x="2139711" y="0"/>
                  </a:lnTo>
                  <a:close/>
                </a:path>
              </a:pathLst>
            </a:custGeom>
            <a:solidFill>
              <a:srgbClr val="4B2667"/>
            </a:solidFill>
          </p:spPr>
          <p:txBody>
            <a:bodyPr wrap="square" lIns="0" tIns="0" rIns="0" bIns="0" rtlCol="0"/>
            <a:lstStyle/>
            <a:p>
              <a:endParaRPr/>
            </a:p>
          </p:txBody>
        </p:sp>
        <p:sp>
          <p:nvSpPr>
            <p:cNvPr id="22" name="object 22"/>
            <p:cNvSpPr/>
            <p:nvPr/>
          </p:nvSpPr>
          <p:spPr>
            <a:xfrm>
              <a:off x="10663847" y="0"/>
              <a:ext cx="1529715" cy="1994535"/>
            </a:xfrm>
            <a:custGeom>
              <a:avLst/>
              <a:gdLst/>
              <a:ahLst/>
              <a:cxnLst/>
              <a:rect l="l" t="t" r="r" b="b"/>
              <a:pathLst>
                <a:path w="1529715" h="1994535">
                  <a:moveTo>
                    <a:pt x="13457" y="0"/>
                  </a:moveTo>
                  <a:lnTo>
                    <a:pt x="0" y="0"/>
                  </a:lnTo>
                  <a:lnTo>
                    <a:pt x="2358" y="7324"/>
                  </a:lnTo>
                  <a:lnTo>
                    <a:pt x="20969" y="54530"/>
                  </a:lnTo>
                  <a:lnTo>
                    <a:pt x="42900" y="101345"/>
                  </a:lnTo>
                  <a:lnTo>
                    <a:pt x="68079" y="151400"/>
                  </a:lnTo>
                  <a:lnTo>
                    <a:pt x="95135" y="198032"/>
                  </a:lnTo>
                  <a:lnTo>
                    <a:pt x="123949" y="241439"/>
                  </a:lnTo>
                  <a:lnTo>
                    <a:pt x="154402" y="281819"/>
                  </a:lnTo>
                  <a:lnTo>
                    <a:pt x="186374" y="319369"/>
                  </a:lnTo>
                  <a:lnTo>
                    <a:pt x="219745" y="354285"/>
                  </a:lnTo>
                  <a:lnTo>
                    <a:pt x="254397" y="386765"/>
                  </a:lnTo>
                  <a:lnTo>
                    <a:pt x="290208" y="417006"/>
                  </a:lnTo>
                  <a:lnTo>
                    <a:pt x="327061" y="445206"/>
                  </a:lnTo>
                  <a:lnTo>
                    <a:pt x="364835" y="471561"/>
                  </a:lnTo>
                  <a:lnTo>
                    <a:pt x="403411" y="496268"/>
                  </a:lnTo>
                  <a:lnTo>
                    <a:pt x="442669" y="519524"/>
                  </a:lnTo>
                  <a:lnTo>
                    <a:pt x="482490" y="541528"/>
                  </a:lnTo>
                  <a:lnTo>
                    <a:pt x="522753" y="562475"/>
                  </a:lnTo>
                  <a:lnTo>
                    <a:pt x="563341" y="582564"/>
                  </a:lnTo>
                  <a:lnTo>
                    <a:pt x="604133" y="601991"/>
                  </a:lnTo>
                  <a:lnTo>
                    <a:pt x="783785" y="684934"/>
                  </a:lnTo>
                  <a:lnTo>
                    <a:pt x="831636" y="708108"/>
                  </a:lnTo>
                  <a:lnTo>
                    <a:pt x="878556" y="732105"/>
                  </a:lnTo>
                  <a:lnTo>
                    <a:pt x="924405" y="757278"/>
                  </a:lnTo>
                  <a:lnTo>
                    <a:pt x="969045" y="783981"/>
                  </a:lnTo>
                  <a:lnTo>
                    <a:pt x="1012333" y="812566"/>
                  </a:lnTo>
                  <a:lnTo>
                    <a:pt x="1054132" y="843386"/>
                  </a:lnTo>
                  <a:lnTo>
                    <a:pt x="1094301" y="876794"/>
                  </a:lnTo>
                  <a:lnTo>
                    <a:pt x="1132700" y="913142"/>
                  </a:lnTo>
                  <a:lnTo>
                    <a:pt x="1085125" y="931411"/>
                  </a:lnTo>
                  <a:lnTo>
                    <a:pt x="1040245" y="952200"/>
                  </a:lnTo>
                  <a:lnTo>
                    <a:pt x="998081" y="975498"/>
                  </a:lnTo>
                  <a:lnTo>
                    <a:pt x="958658" y="1001291"/>
                  </a:lnTo>
                  <a:lnTo>
                    <a:pt x="921998" y="1029570"/>
                  </a:lnTo>
                  <a:lnTo>
                    <a:pt x="888123" y="1060322"/>
                  </a:lnTo>
                  <a:lnTo>
                    <a:pt x="857420" y="1093097"/>
                  </a:lnTo>
                  <a:lnTo>
                    <a:pt x="829252" y="1128421"/>
                  </a:lnTo>
                  <a:lnTo>
                    <a:pt x="803626" y="1166274"/>
                  </a:lnTo>
                  <a:lnTo>
                    <a:pt x="780548" y="1206637"/>
                  </a:lnTo>
                  <a:lnTo>
                    <a:pt x="760026" y="1249490"/>
                  </a:lnTo>
                  <a:lnTo>
                    <a:pt x="742065" y="1294812"/>
                  </a:lnTo>
                  <a:lnTo>
                    <a:pt x="726673" y="1342584"/>
                  </a:lnTo>
                  <a:lnTo>
                    <a:pt x="713856" y="1392785"/>
                  </a:lnTo>
                  <a:lnTo>
                    <a:pt x="703620" y="1445396"/>
                  </a:lnTo>
                  <a:lnTo>
                    <a:pt x="695972" y="1500396"/>
                  </a:lnTo>
                  <a:lnTo>
                    <a:pt x="690919" y="1557765"/>
                  </a:lnTo>
                  <a:lnTo>
                    <a:pt x="688466" y="1617484"/>
                  </a:lnTo>
                  <a:lnTo>
                    <a:pt x="686100" y="1644889"/>
                  </a:lnTo>
                  <a:lnTo>
                    <a:pt x="684711" y="1680514"/>
                  </a:lnTo>
                  <a:lnTo>
                    <a:pt x="685518" y="1722130"/>
                  </a:lnTo>
                  <a:lnTo>
                    <a:pt x="689740" y="1767510"/>
                  </a:lnTo>
                  <a:lnTo>
                    <a:pt x="698593" y="1814423"/>
                  </a:lnTo>
                  <a:lnTo>
                    <a:pt x="713297" y="1860641"/>
                  </a:lnTo>
                  <a:lnTo>
                    <a:pt x="735069" y="1903936"/>
                  </a:lnTo>
                  <a:lnTo>
                    <a:pt x="765128" y="1942078"/>
                  </a:lnTo>
                  <a:lnTo>
                    <a:pt x="804691" y="1972838"/>
                  </a:lnTo>
                  <a:lnTo>
                    <a:pt x="854976" y="1993988"/>
                  </a:lnTo>
                  <a:lnTo>
                    <a:pt x="856780" y="1994217"/>
                  </a:lnTo>
                  <a:lnTo>
                    <a:pt x="917563" y="1988797"/>
                  </a:lnTo>
                  <a:lnTo>
                    <a:pt x="947352" y="1981415"/>
                  </a:lnTo>
                  <a:lnTo>
                    <a:pt x="857516" y="1981415"/>
                  </a:lnTo>
                  <a:lnTo>
                    <a:pt x="810107" y="1961108"/>
                  </a:lnTo>
                  <a:lnTo>
                    <a:pt x="772836" y="1931526"/>
                  </a:lnTo>
                  <a:lnTo>
                    <a:pt x="744551" y="1894812"/>
                  </a:lnTo>
                  <a:lnTo>
                    <a:pt x="724097" y="1853112"/>
                  </a:lnTo>
                  <a:lnTo>
                    <a:pt x="710322" y="1808570"/>
                  </a:lnTo>
                  <a:lnTo>
                    <a:pt x="702070" y="1763330"/>
                  </a:lnTo>
                  <a:lnTo>
                    <a:pt x="698189" y="1719537"/>
                  </a:lnTo>
                  <a:lnTo>
                    <a:pt x="697524" y="1679335"/>
                  </a:lnTo>
                  <a:lnTo>
                    <a:pt x="698923" y="1644870"/>
                  </a:lnTo>
                  <a:lnTo>
                    <a:pt x="701230" y="1618284"/>
                  </a:lnTo>
                  <a:lnTo>
                    <a:pt x="703742" y="1557023"/>
                  </a:lnTo>
                  <a:lnTo>
                    <a:pt x="708908" y="1498426"/>
                  </a:lnTo>
                  <a:lnTo>
                    <a:pt x="716735" y="1442485"/>
                  </a:lnTo>
                  <a:lnTo>
                    <a:pt x="727231" y="1389194"/>
                  </a:lnTo>
                  <a:lnTo>
                    <a:pt x="740401" y="1338544"/>
                  </a:lnTo>
                  <a:lnTo>
                    <a:pt x="756254" y="1290531"/>
                  </a:lnTo>
                  <a:lnTo>
                    <a:pt x="774797" y="1245145"/>
                  </a:lnTo>
                  <a:lnTo>
                    <a:pt x="796044" y="1202366"/>
                  </a:lnTo>
                  <a:lnTo>
                    <a:pt x="819979" y="1162229"/>
                  </a:lnTo>
                  <a:lnTo>
                    <a:pt x="846632" y="1124685"/>
                  </a:lnTo>
                  <a:lnTo>
                    <a:pt x="876004" y="1089740"/>
                  </a:lnTo>
                  <a:lnTo>
                    <a:pt x="908100" y="1057389"/>
                  </a:lnTo>
                  <a:lnTo>
                    <a:pt x="947800" y="1023828"/>
                  </a:lnTo>
                  <a:lnTo>
                    <a:pt x="991025" y="993579"/>
                  </a:lnTo>
                  <a:lnTo>
                    <a:pt x="1037781" y="966636"/>
                  </a:lnTo>
                  <a:lnTo>
                    <a:pt x="1088077" y="942993"/>
                  </a:lnTo>
                  <a:lnTo>
                    <a:pt x="1141920" y="922642"/>
                  </a:lnTo>
                  <a:lnTo>
                    <a:pt x="1159442" y="922642"/>
                  </a:lnTo>
                  <a:lnTo>
                    <a:pt x="1155306" y="918248"/>
                  </a:lnTo>
                  <a:lnTo>
                    <a:pt x="1188699" y="908608"/>
                  </a:lnTo>
                  <a:lnTo>
                    <a:pt x="1146060" y="908608"/>
                  </a:lnTo>
                  <a:lnTo>
                    <a:pt x="1110168" y="874103"/>
                  </a:lnTo>
                  <a:lnTo>
                    <a:pt x="1072607" y="842119"/>
                  </a:lnTo>
                  <a:lnTo>
                    <a:pt x="1033569" y="812415"/>
                  </a:lnTo>
                  <a:lnTo>
                    <a:pt x="993246" y="784750"/>
                  </a:lnTo>
                  <a:lnTo>
                    <a:pt x="951830" y="758885"/>
                  </a:lnTo>
                  <a:lnTo>
                    <a:pt x="909514" y="734578"/>
                  </a:lnTo>
                  <a:lnTo>
                    <a:pt x="866491" y="711590"/>
                  </a:lnTo>
                  <a:lnTo>
                    <a:pt x="822951" y="689680"/>
                  </a:lnTo>
                  <a:lnTo>
                    <a:pt x="779087" y="668608"/>
                  </a:lnTo>
                  <a:lnTo>
                    <a:pt x="605382" y="588446"/>
                  </a:lnTo>
                  <a:lnTo>
                    <a:pt x="562589" y="567968"/>
                  </a:lnTo>
                  <a:lnTo>
                    <a:pt x="520049" y="546720"/>
                  </a:lnTo>
                  <a:lnTo>
                    <a:pt x="477903" y="524473"/>
                  </a:lnTo>
                  <a:lnTo>
                    <a:pt x="436293" y="500996"/>
                  </a:lnTo>
                  <a:lnTo>
                    <a:pt x="395359" y="476059"/>
                  </a:lnTo>
                  <a:lnTo>
                    <a:pt x="355244" y="449432"/>
                  </a:lnTo>
                  <a:lnTo>
                    <a:pt x="316090" y="420884"/>
                  </a:lnTo>
                  <a:lnTo>
                    <a:pt x="278037" y="390186"/>
                  </a:lnTo>
                  <a:lnTo>
                    <a:pt x="241226" y="357107"/>
                  </a:lnTo>
                  <a:lnTo>
                    <a:pt x="205801" y="321417"/>
                  </a:lnTo>
                  <a:lnTo>
                    <a:pt x="171901" y="282886"/>
                  </a:lnTo>
                  <a:lnTo>
                    <a:pt x="139669" y="241283"/>
                  </a:lnTo>
                  <a:lnTo>
                    <a:pt x="109246" y="196379"/>
                  </a:lnTo>
                  <a:lnTo>
                    <a:pt x="80774" y="147943"/>
                  </a:lnTo>
                  <a:lnTo>
                    <a:pt x="54394" y="95745"/>
                  </a:lnTo>
                  <a:lnTo>
                    <a:pt x="32826" y="49710"/>
                  </a:lnTo>
                  <a:lnTo>
                    <a:pt x="14522" y="3304"/>
                  </a:lnTo>
                  <a:lnTo>
                    <a:pt x="13457" y="0"/>
                  </a:lnTo>
                  <a:close/>
                </a:path>
                <a:path w="1529715" h="1994535">
                  <a:moveTo>
                    <a:pt x="1159442" y="922642"/>
                  </a:moveTo>
                  <a:lnTo>
                    <a:pt x="1141920" y="922642"/>
                  </a:lnTo>
                  <a:lnTo>
                    <a:pt x="1146740" y="927738"/>
                  </a:lnTo>
                  <a:lnTo>
                    <a:pt x="1151524" y="932891"/>
                  </a:lnTo>
                  <a:lnTo>
                    <a:pt x="1184503" y="979705"/>
                  </a:lnTo>
                  <a:lnTo>
                    <a:pt x="1205413" y="1019265"/>
                  </a:lnTo>
                  <a:lnTo>
                    <a:pt x="1223709" y="1061678"/>
                  </a:lnTo>
                  <a:lnTo>
                    <a:pt x="1239376" y="1106578"/>
                  </a:lnTo>
                  <a:lnTo>
                    <a:pt x="1252397" y="1153597"/>
                  </a:lnTo>
                  <a:lnTo>
                    <a:pt x="1262757" y="1202380"/>
                  </a:lnTo>
                  <a:lnTo>
                    <a:pt x="1270435" y="1252518"/>
                  </a:lnTo>
                  <a:lnTo>
                    <a:pt x="1275421" y="1303685"/>
                  </a:lnTo>
                  <a:lnTo>
                    <a:pt x="1277697" y="1355499"/>
                  </a:lnTo>
                  <a:lnTo>
                    <a:pt x="1277245" y="1407592"/>
                  </a:lnTo>
                  <a:lnTo>
                    <a:pt x="1274051" y="1459597"/>
                  </a:lnTo>
                  <a:lnTo>
                    <a:pt x="1268097" y="1511146"/>
                  </a:lnTo>
                  <a:lnTo>
                    <a:pt x="1259368" y="1561870"/>
                  </a:lnTo>
                  <a:lnTo>
                    <a:pt x="1247848" y="1611403"/>
                  </a:lnTo>
                  <a:lnTo>
                    <a:pt x="1233520" y="1659376"/>
                  </a:lnTo>
                  <a:lnTo>
                    <a:pt x="1216369" y="1705421"/>
                  </a:lnTo>
                  <a:lnTo>
                    <a:pt x="1196378" y="1749170"/>
                  </a:lnTo>
                  <a:lnTo>
                    <a:pt x="1176998" y="1784488"/>
                  </a:lnTo>
                  <a:lnTo>
                    <a:pt x="1153715" y="1820157"/>
                  </a:lnTo>
                  <a:lnTo>
                    <a:pt x="1126243" y="1855009"/>
                  </a:lnTo>
                  <a:lnTo>
                    <a:pt x="1094297" y="1887872"/>
                  </a:lnTo>
                  <a:lnTo>
                    <a:pt x="1057594" y="1917578"/>
                  </a:lnTo>
                  <a:lnTo>
                    <a:pt x="1015848" y="1942955"/>
                  </a:lnTo>
                  <a:lnTo>
                    <a:pt x="968777" y="1962833"/>
                  </a:lnTo>
                  <a:lnTo>
                    <a:pt x="916094" y="1976043"/>
                  </a:lnTo>
                  <a:lnTo>
                    <a:pt x="857516" y="1981415"/>
                  </a:lnTo>
                  <a:lnTo>
                    <a:pt x="947352" y="1981415"/>
                  </a:lnTo>
                  <a:lnTo>
                    <a:pt x="1021006" y="1954810"/>
                  </a:lnTo>
                  <a:lnTo>
                    <a:pt x="1064262" y="1928667"/>
                  </a:lnTo>
                  <a:lnTo>
                    <a:pt x="1102270" y="1898041"/>
                  </a:lnTo>
                  <a:lnTo>
                    <a:pt x="1135330" y="1864143"/>
                  </a:lnTo>
                  <a:lnTo>
                    <a:pt x="1163739" y="1828185"/>
                  </a:lnTo>
                  <a:lnTo>
                    <a:pt x="1187794" y="1791378"/>
                  </a:lnTo>
                  <a:lnTo>
                    <a:pt x="1207795" y="1754936"/>
                  </a:lnTo>
                  <a:lnTo>
                    <a:pt x="1227044" y="1713036"/>
                  </a:lnTo>
                  <a:lnTo>
                    <a:pt x="1243715" y="1669031"/>
                  </a:lnTo>
                  <a:lnTo>
                    <a:pt x="1257822" y="1623236"/>
                  </a:lnTo>
                  <a:lnTo>
                    <a:pt x="1269379" y="1575967"/>
                  </a:lnTo>
                  <a:lnTo>
                    <a:pt x="1278399" y="1527536"/>
                  </a:lnTo>
                  <a:lnTo>
                    <a:pt x="1284895" y="1478260"/>
                  </a:lnTo>
                  <a:lnTo>
                    <a:pt x="1288882" y="1428451"/>
                  </a:lnTo>
                  <a:lnTo>
                    <a:pt x="1290373" y="1378426"/>
                  </a:lnTo>
                  <a:lnTo>
                    <a:pt x="1289381" y="1328497"/>
                  </a:lnTo>
                  <a:lnTo>
                    <a:pt x="1285921" y="1278980"/>
                  </a:lnTo>
                  <a:lnTo>
                    <a:pt x="1280005" y="1230190"/>
                  </a:lnTo>
                  <a:lnTo>
                    <a:pt x="1271648" y="1182440"/>
                  </a:lnTo>
                  <a:lnTo>
                    <a:pt x="1260862" y="1136045"/>
                  </a:lnTo>
                  <a:lnTo>
                    <a:pt x="1247662" y="1091320"/>
                  </a:lnTo>
                  <a:lnTo>
                    <a:pt x="1232062" y="1048579"/>
                  </a:lnTo>
                  <a:lnTo>
                    <a:pt x="1214074" y="1008136"/>
                  </a:lnTo>
                  <a:lnTo>
                    <a:pt x="1193712" y="970307"/>
                  </a:lnTo>
                  <a:lnTo>
                    <a:pt x="1170990" y="935405"/>
                  </a:lnTo>
                  <a:lnTo>
                    <a:pt x="1160602" y="923874"/>
                  </a:lnTo>
                  <a:lnTo>
                    <a:pt x="1159442" y="922642"/>
                  </a:lnTo>
                  <a:close/>
                </a:path>
                <a:path w="1529715" h="1994535">
                  <a:moveTo>
                    <a:pt x="1529346" y="846136"/>
                  </a:moveTo>
                  <a:lnTo>
                    <a:pt x="1503061" y="849107"/>
                  </a:lnTo>
                  <a:lnTo>
                    <a:pt x="1445920" y="857745"/>
                  </a:lnTo>
                  <a:lnTo>
                    <a:pt x="1390869" y="861262"/>
                  </a:lnTo>
                  <a:lnTo>
                    <a:pt x="1337828" y="866769"/>
                  </a:lnTo>
                  <a:lnTo>
                    <a:pt x="1286813" y="874261"/>
                  </a:lnTo>
                  <a:lnTo>
                    <a:pt x="1237836" y="883735"/>
                  </a:lnTo>
                  <a:lnTo>
                    <a:pt x="1190914" y="895185"/>
                  </a:lnTo>
                  <a:lnTo>
                    <a:pt x="1146060" y="908608"/>
                  </a:lnTo>
                  <a:lnTo>
                    <a:pt x="1188699" y="908608"/>
                  </a:lnTo>
                  <a:lnTo>
                    <a:pt x="1198827" y="905685"/>
                  </a:lnTo>
                  <a:lnTo>
                    <a:pt x="1244376" y="894968"/>
                  </a:lnTo>
                  <a:lnTo>
                    <a:pt x="1291955" y="886096"/>
                  </a:lnTo>
                  <a:lnTo>
                    <a:pt x="1341563" y="879064"/>
                  </a:lnTo>
                  <a:lnTo>
                    <a:pt x="1393202" y="873869"/>
                  </a:lnTo>
                  <a:lnTo>
                    <a:pt x="1446872" y="870508"/>
                  </a:lnTo>
                  <a:lnTo>
                    <a:pt x="1447660" y="870432"/>
                  </a:lnTo>
                  <a:lnTo>
                    <a:pt x="1512641" y="860780"/>
                  </a:lnTo>
                  <a:lnTo>
                    <a:pt x="1529346" y="859041"/>
                  </a:lnTo>
                  <a:lnTo>
                    <a:pt x="1529346" y="846136"/>
                  </a:lnTo>
                  <a:close/>
                </a:path>
              </a:pathLst>
            </a:custGeom>
            <a:solidFill>
              <a:srgbClr val="15747C"/>
            </a:solidFill>
          </p:spPr>
          <p:txBody>
            <a:bodyPr wrap="square" lIns="0" tIns="0" rIns="0" bIns="0" rtlCol="0"/>
            <a:lstStyle/>
            <a:p>
              <a:endParaRPr/>
            </a:p>
          </p:txBody>
        </p:sp>
      </p:grpSp>
      <p:sp>
        <p:nvSpPr>
          <p:cNvPr id="26" name="object 35">
            <a:extLst>
              <a:ext uri="{FF2B5EF4-FFF2-40B4-BE49-F238E27FC236}">
                <a16:creationId xmlns:a16="http://schemas.microsoft.com/office/drawing/2014/main" id="{C628B584-9E6D-E10B-447F-DC004BDCF625}"/>
              </a:ext>
            </a:extLst>
          </p:cNvPr>
          <p:cNvSpPr txBox="1">
            <a:spLocks/>
          </p:cNvSpPr>
          <p:nvPr/>
        </p:nvSpPr>
        <p:spPr>
          <a:xfrm>
            <a:off x="2194966" y="58779"/>
            <a:ext cx="7482741" cy="594393"/>
          </a:xfrm>
          <a:prstGeom prst="rect">
            <a:avLst/>
          </a:prstGeom>
        </p:spPr>
        <p:txBody>
          <a:bodyPr vert="horz" wrap="square" lIns="0" tIns="161925" rIns="0" bIns="0" rtlCol="0" anchor="t">
            <a:spAutoFit/>
          </a:bodyPr>
          <a:lstStyle>
            <a:lvl1pPr>
              <a:defRPr sz="1800" b="0" i="0">
                <a:solidFill>
                  <a:srgbClr val="04050B"/>
                </a:solidFill>
                <a:latin typeface="Calibri"/>
                <a:ea typeface="+mj-ea"/>
                <a:cs typeface="Calibri"/>
              </a:defRPr>
            </a:lvl1pPr>
          </a:lstStyle>
          <a:p>
            <a:pPr algn="ctr">
              <a:spcBef>
                <a:spcPts val="1275"/>
              </a:spcBef>
              <a:tabLst>
                <a:tab pos="1569085" algn="l"/>
                <a:tab pos="3059430" algn="l"/>
              </a:tabLst>
            </a:pPr>
            <a:r>
              <a:rPr lang="es-EC" sz="2800" kern="0" spc="10" dirty="0">
                <a:solidFill>
                  <a:srgbClr val="15747C"/>
                </a:solidFill>
              </a:rPr>
              <a:t>PROTOTIPO PROCESO DE CONTRATACIÓN</a:t>
            </a:r>
            <a:endParaRPr lang="en-US" kern="0" dirty="0"/>
          </a:p>
        </p:txBody>
      </p:sp>
      <p:sp>
        <p:nvSpPr>
          <p:cNvPr id="23" name="object 17">
            <a:extLst>
              <a:ext uri="{FF2B5EF4-FFF2-40B4-BE49-F238E27FC236}">
                <a16:creationId xmlns:a16="http://schemas.microsoft.com/office/drawing/2014/main" id="{B0C38E47-8DBB-0E53-BB10-031169EDD0BB}"/>
              </a:ext>
            </a:extLst>
          </p:cNvPr>
          <p:cNvSpPr txBox="1"/>
          <p:nvPr/>
        </p:nvSpPr>
        <p:spPr>
          <a:xfrm flipH="1">
            <a:off x="3124038" y="685927"/>
            <a:ext cx="5319002" cy="380873"/>
          </a:xfrm>
          <a:prstGeom prst="rect">
            <a:avLst/>
          </a:prstGeom>
        </p:spPr>
        <p:txBody>
          <a:bodyPr vert="horz" wrap="square" lIns="0" tIns="11430" rIns="0" bIns="0" rtlCol="0" anchor="t">
            <a:spAutoFit/>
          </a:bodyPr>
          <a:lstStyle/>
          <a:p>
            <a:pPr marL="12700" algn="ctr">
              <a:spcBef>
                <a:spcPts val="90"/>
              </a:spcBef>
            </a:pPr>
            <a:r>
              <a:rPr lang="es-EC" sz="2400" b="1" dirty="0">
                <a:solidFill>
                  <a:srgbClr val="C00000"/>
                </a:solidFill>
                <a:ea typeface="+mn-lt"/>
                <a:cs typeface="+mn-lt"/>
              </a:rPr>
              <a:t>Versión 4 – Retroalimentación usuario</a:t>
            </a:r>
            <a:endParaRPr lang="en-US" sz="2400" b="1" dirty="0">
              <a:solidFill>
                <a:srgbClr val="C00000"/>
              </a:solidFill>
            </a:endParaRPr>
          </a:p>
        </p:txBody>
      </p:sp>
      <p:sp>
        <p:nvSpPr>
          <p:cNvPr id="27" name="CuadroTexto 26">
            <a:extLst>
              <a:ext uri="{FF2B5EF4-FFF2-40B4-BE49-F238E27FC236}">
                <a16:creationId xmlns:a16="http://schemas.microsoft.com/office/drawing/2014/main" id="{B585CDE9-5AE9-52AC-61B8-73CD44B806C1}"/>
              </a:ext>
            </a:extLst>
          </p:cNvPr>
          <p:cNvSpPr txBox="1"/>
          <p:nvPr/>
        </p:nvSpPr>
        <p:spPr>
          <a:xfrm>
            <a:off x="10572044" y="6100862"/>
            <a:ext cx="1194566" cy="338554"/>
          </a:xfrm>
          <a:prstGeom prst="rect">
            <a:avLst/>
          </a:prstGeom>
          <a:solidFill>
            <a:schemeClr val="bg1"/>
          </a:solidFill>
        </p:spPr>
        <p:txBody>
          <a:bodyPr wrap="square">
            <a:spAutoFit/>
          </a:bodyPr>
          <a:lstStyle/>
          <a:p>
            <a:pPr marL="12700" algn="ctr">
              <a:spcBef>
                <a:spcPts val="1200"/>
              </a:spcBef>
              <a:spcAft>
                <a:spcPts val="1200"/>
              </a:spcAft>
            </a:pPr>
            <a:r>
              <a:rPr lang="es-EC" sz="1600" spc="-15" dirty="0">
                <a:solidFill>
                  <a:srgbClr val="04050B"/>
                </a:solidFill>
                <a:latin typeface="Calibri"/>
                <a:cs typeface="Calibri"/>
                <a:hlinkClick r:id="rId4"/>
              </a:rPr>
              <a:t>Documento</a:t>
            </a:r>
            <a:endParaRPr lang="es-EC" sz="1600" spc="-15" dirty="0">
              <a:solidFill>
                <a:srgbClr val="04050B"/>
              </a:solidFill>
              <a:latin typeface="Calibri"/>
              <a:cs typeface="Calibri"/>
            </a:endParaRPr>
          </a:p>
        </p:txBody>
      </p:sp>
      <p:pic>
        <p:nvPicPr>
          <p:cNvPr id="29" name="Imagen 28" descr="Forma&#10;&#10;Descripción generada automáticamente con confianza baja">
            <a:extLst>
              <a:ext uri="{FF2B5EF4-FFF2-40B4-BE49-F238E27FC236}">
                <a16:creationId xmlns:a16="http://schemas.microsoft.com/office/drawing/2014/main" id="{D3DEB5B4-2829-FF88-E37C-2AE6A29ABE0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6410465" flipV="1">
            <a:off x="11663810" y="6094805"/>
            <a:ext cx="391385" cy="391385"/>
          </a:xfrm>
          <a:prstGeom prst="rect">
            <a:avLst/>
          </a:prstGeom>
        </p:spPr>
      </p:pic>
    </p:spTree>
    <p:extLst>
      <p:ext uri="{BB962C8B-B14F-4D97-AF65-F5344CB8AC3E}">
        <p14:creationId xmlns:p14="http://schemas.microsoft.com/office/powerpoint/2010/main" val="9905239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369030"/>
            <a:ext cx="1632585" cy="1489075"/>
            <a:chOff x="0" y="5369030"/>
            <a:chExt cx="1632585" cy="1489075"/>
          </a:xfrm>
        </p:grpSpPr>
        <p:sp>
          <p:nvSpPr>
            <p:cNvPr id="3" name="object 3"/>
            <p:cNvSpPr/>
            <p:nvPr/>
          </p:nvSpPr>
          <p:spPr>
            <a:xfrm>
              <a:off x="0" y="5369030"/>
              <a:ext cx="1632585" cy="1489075"/>
            </a:xfrm>
            <a:custGeom>
              <a:avLst/>
              <a:gdLst/>
              <a:ahLst/>
              <a:cxnLst/>
              <a:rect l="l" t="t" r="r" b="b"/>
              <a:pathLst>
                <a:path w="1632585" h="1489075">
                  <a:moveTo>
                    <a:pt x="167951" y="0"/>
                  </a:moveTo>
                  <a:lnTo>
                    <a:pt x="123439" y="3662"/>
                  </a:lnTo>
                  <a:lnTo>
                    <a:pt x="78973" y="11420"/>
                  </a:lnTo>
                  <a:lnTo>
                    <a:pt x="34801" y="22978"/>
                  </a:lnTo>
                  <a:lnTo>
                    <a:pt x="0" y="34994"/>
                  </a:lnTo>
                  <a:lnTo>
                    <a:pt x="0" y="1488969"/>
                  </a:lnTo>
                  <a:lnTo>
                    <a:pt x="1632466" y="1488969"/>
                  </a:lnTo>
                  <a:lnTo>
                    <a:pt x="1610557" y="1475334"/>
                  </a:lnTo>
                  <a:lnTo>
                    <a:pt x="1586312" y="1459452"/>
                  </a:lnTo>
                  <a:lnTo>
                    <a:pt x="1539466" y="1426012"/>
                  </a:lnTo>
                  <a:lnTo>
                    <a:pt x="1494436" y="1389570"/>
                  </a:lnTo>
                  <a:lnTo>
                    <a:pt x="1450766" y="1349204"/>
                  </a:lnTo>
                  <a:lnTo>
                    <a:pt x="1408004" y="1303990"/>
                  </a:lnTo>
                  <a:lnTo>
                    <a:pt x="1365695" y="1253004"/>
                  </a:lnTo>
                  <a:lnTo>
                    <a:pt x="1323386" y="1195325"/>
                  </a:lnTo>
                  <a:lnTo>
                    <a:pt x="1302089" y="1163687"/>
                  </a:lnTo>
                  <a:lnTo>
                    <a:pt x="1280622" y="1130030"/>
                  </a:lnTo>
                  <a:lnTo>
                    <a:pt x="1258928" y="1094238"/>
                  </a:lnTo>
                  <a:lnTo>
                    <a:pt x="1236950" y="1056195"/>
                  </a:lnTo>
                  <a:lnTo>
                    <a:pt x="1214631" y="1015787"/>
                  </a:lnTo>
                  <a:lnTo>
                    <a:pt x="1191915" y="972898"/>
                  </a:lnTo>
                  <a:lnTo>
                    <a:pt x="1168745" y="927413"/>
                  </a:lnTo>
                  <a:lnTo>
                    <a:pt x="1145064" y="879216"/>
                  </a:lnTo>
                  <a:lnTo>
                    <a:pt x="1120816" y="828192"/>
                  </a:lnTo>
                  <a:lnTo>
                    <a:pt x="1095943" y="774225"/>
                  </a:lnTo>
                  <a:lnTo>
                    <a:pt x="1070390" y="717201"/>
                  </a:lnTo>
                  <a:lnTo>
                    <a:pt x="1044099" y="657004"/>
                  </a:lnTo>
                  <a:lnTo>
                    <a:pt x="1017013" y="593518"/>
                  </a:lnTo>
                  <a:lnTo>
                    <a:pt x="989542" y="551036"/>
                  </a:lnTo>
                  <a:lnTo>
                    <a:pt x="960280" y="510457"/>
                  </a:lnTo>
                  <a:lnTo>
                    <a:pt x="929339" y="471667"/>
                  </a:lnTo>
                  <a:lnTo>
                    <a:pt x="896831" y="434554"/>
                  </a:lnTo>
                  <a:lnTo>
                    <a:pt x="862868" y="399005"/>
                  </a:lnTo>
                  <a:lnTo>
                    <a:pt x="827561" y="364907"/>
                  </a:lnTo>
                  <a:lnTo>
                    <a:pt x="791023" y="332147"/>
                  </a:lnTo>
                  <a:lnTo>
                    <a:pt x="753366" y="300614"/>
                  </a:lnTo>
                  <a:lnTo>
                    <a:pt x="714701" y="270193"/>
                  </a:lnTo>
                  <a:lnTo>
                    <a:pt x="675141" y="240774"/>
                  </a:lnTo>
                  <a:lnTo>
                    <a:pt x="634798" y="212242"/>
                  </a:lnTo>
                  <a:lnTo>
                    <a:pt x="593783" y="184485"/>
                  </a:lnTo>
                  <a:lnTo>
                    <a:pt x="552209" y="157391"/>
                  </a:lnTo>
                  <a:lnTo>
                    <a:pt x="510188" y="130847"/>
                  </a:lnTo>
                  <a:lnTo>
                    <a:pt x="467831" y="104740"/>
                  </a:lnTo>
                  <a:lnTo>
                    <a:pt x="382559" y="53387"/>
                  </a:lnTo>
                  <a:lnTo>
                    <a:pt x="341523" y="32170"/>
                  </a:lnTo>
                  <a:lnTo>
                    <a:pt x="299296" y="16516"/>
                  </a:lnTo>
                  <a:lnTo>
                    <a:pt x="256127" y="6132"/>
                  </a:lnTo>
                  <a:lnTo>
                    <a:pt x="212263" y="725"/>
                  </a:lnTo>
                  <a:lnTo>
                    <a:pt x="167951" y="0"/>
                  </a:lnTo>
                  <a:close/>
                </a:path>
              </a:pathLst>
            </a:custGeom>
            <a:solidFill>
              <a:srgbClr val="4B2667"/>
            </a:solidFill>
          </p:spPr>
          <p:txBody>
            <a:bodyPr wrap="square" lIns="0" tIns="0" rIns="0" bIns="0" rtlCol="0"/>
            <a:lstStyle/>
            <a:p>
              <a:endParaRPr/>
            </a:p>
          </p:txBody>
        </p:sp>
        <p:sp>
          <p:nvSpPr>
            <p:cNvPr id="4" name="object 4"/>
            <p:cNvSpPr/>
            <p:nvPr/>
          </p:nvSpPr>
          <p:spPr>
            <a:xfrm>
              <a:off x="0" y="5687051"/>
              <a:ext cx="1476375" cy="1171575"/>
            </a:xfrm>
            <a:custGeom>
              <a:avLst/>
              <a:gdLst/>
              <a:ahLst/>
              <a:cxnLst/>
              <a:rect l="l" t="t" r="r" b="b"/>
              <a:pathLst>
                <a:path w="1476375" h="1171575">
                  <a:moveTo>
                    <a:pt x="0" y="399014"/>
                  </a:moveTo>
                  <a:lnTo>
                    <a:pt x="0" y="418677"/>
                  </a:lnTo>
                  <a:lnTo>
                    <a:pt x="43294" y="462765"/>
                  </a:lnTo>
                  <a:lnTo>
                    <a:pt x="77010" y="496743"/>
                  </a:lnTo>
                  <a:lnTo>
                    <a:pt x="111170" y="530466"/>
                  </a:lnTo>
                  <a:lnTo>
                    <a:pt x="145905" y="563716"/>
                  </a:lnTo>
                  <a:lnTo>
                    <a:pt x="181351" y="596274"/>
                  </a:lnTo>
                  <a:lnTo>
                    <a:pt x="217639" y="627924"/>
                  </a:lnTo>
                  <a:lnTo>
                    <a:pt x="254904" y="658446"/>
                  </a:lnTo>
                  <a:lnTo>
                    <a:pt x="293279" y="687624"/>
                  </a:lnTo>
                  <a:lnTo>
                    <a:pt x="332898" y="715239"/>
                  </a:lnTo>
                  <a:lnTo>
                    <a:pt x="373893" y="741074"/>
                  </a:lnTo>
                  <a:lnTo>
                    <a:pt x="416398" y="764911"/>
                  </a:lnTo>
                  <a:lnTo>
                    <a:pt x="460547" y="786532"/>
                  </a:lnTo>
                  <a:lnTo>
                    <a:pt x="463379" y="836861"/>
                  </a:lnTo>
                  <a:lnTo>
                    <a:pt x="468966" y="888559"/>
                  </a:lnTo>
                  <a:lnTo>
                    <a:pt x="477306" y="941612"/>
                  </a:lnTo>
                  <a:lnTo>
                    <a:pt x="488400" y="996002"/>
                  </a:lnTo>
                  <a:lnTo>
                    <a:pt x="502245" y="1051714"/>
                  </a:lnTo>
                  <a:lnTo>
                    <a:pt x="518840" y="1108731"/>
                  </a:lnTo>
                  <a:lnTo>
                    <a:pt x="531026" y="1169743"/>
                  </a:lnTo>
                  <a:lnTo>
                    <a:pt x="531313" y="1170947"/>
                  </a:lnTo>
                  <a:lnTo>
                    <a:pt x="545504" y="1170947"/>
                  </a:lnTo>
                  <a:lnTo>
                    <a:pt x="544242" y="1165648"/>
                  </a:lnTo>
                  <a:lnTo>
                    <a:pt x="532328" y="1105848"/>
                  </a:lnTo>
                  <a:lnTo>
                    <a:pt x="532124" y="1105023"/>
                  </a:lnTo>
                  <a:lnTo>
                    <a:pt x="515868" y="1049460"/>
                  </a:lnTo>
                  <a:lnTo>
                    <a:pt x="502215" y="995280"/>
                  </a:lnTo>
                  <a:lnTo>
                    <a:pt x="491167" y="942482"/>
                  </a:lnTo>
                  <a:lnTo>
                    <a:pt x="482727" y="891064"/>
                  </a:lnTo>
                  <a:lnTo>
                    <a:pt x="476897" y="841024"/>
                  </a:lnTo>
                  <a:lnTo>
                    <a:pt x="473679" y="792362"/>
                  </a:lnTo>
                  <a:lnTo>
                    <a:pt x="515767" y="792362"/>
                  </a:lnTo>
                  <a:lnTo>
                    <a:pt x="501200" y="788920"/>
                  </a:lnTo>
                  <a:lnTo>
                    <a:pt x="494137" y="786074"/>
                  </a:lnTo>
                  <a:lnTo>
                    <a:pt x="487120" y="783173"/>
                  </a:lnTo>
                  <a:lnTo>
                    <a:pt x="480149" y="780215"/>
                  </a:lnTo>
                  <a:lnTo>
                    <a:pt x="473222" y="777198"/>
                  </a:lnTo>
                  <a:lnTo>
                    <a:pt x="473269" y="771343"/>
                  </a:lnTo>
                  <a:lnTo>
                    <a:pt x="460230" y="771343"/>
                  </a:lnTo>
                  <a:lnTo>
                    <a:pt x="413897" y="748225"/>
                  </a:lnTo>
                  <a:lnTo>
                    <a:pt x="369510" y="722715"/>
                  </a:lnTo>
                  <a:lnTo>
                    <a:pt x="326840" y="695019"/>
                  </a:lnTo>
                  <a:lnTo>
                    <a:pt x="285657" y="665339"/>
                  </a:lnTo>
                  <a:lnTo>
                    <a:pt x="245732" y="633878"/>
                  </a:lnTo>
                  <a:lnTo>
                    <a:pt x="206834" y="600840"/>
                  </a:lnTo>
                  <a:lnTo>
                    <a:pt x="168735" y="566428"/>
                  </a:lnTo>
                  <a:lnTo>
                    <a:pt x="131205" y="530845"/>
                  </a:lnTo>
                  <a:lnTo>
                    <a:pt x="94013" y="494296"/>
                  </a:lnTo>
                  <a:lnTo>
                    <a:pt x="56932" y="456982"/>
                  </a:lnTo>
                  <a:lnTo>
                    <a:pt x="0" y="399014"/>
                  </a:lnTo>
                  <a:close/>
                </a:path>
                <a:path w="1476375" h="1171575">
                  <a:moveTo>
                    <a:pt x="515767" y="792362"/>
                  </a:moveTo>
                  <a:lnTo>
                    <a:pt x="473679" y="792362"/>
                  </a:lnTo>
                  <a:lnTo>
                    <a:pt x="481324" y="795664"/>
                  </a:lnTo>
                  <a:lnTo>
                    <a:pt x="538096" y="811723"/>
                  </a:lnTo>
                  <a:lnTo>
                    <a:pt x="581299" y="818385"/>
                  </a:lnTo>
                  <a:lnTo>
                    <a:pt x="626125" y="822021"/>
                  </a:lnTo>
                  <a:lnTo>
                    <a:pt x="672302" y="822718"/>
                  </a:lnTo>
                  <a:lnTo>
                    <a:pt x="719553" y="820563"/>
                  </a:lnTo>
                  <a:lnTo>
                    <a:pt x="767604" y="815640"/>
                  </a:lnTo>
                  <a:lnTo>
                    <a:pt x="808888" y="809179"/>
                  </a:lnTo>
                  <a:lnTo>
                    <a:pt x="673417" y="809179"/>
                  </a:lnTo>
                  <a:lnTo>
                    <a:pt x="628082" y="808534"/>
                  </a:lnTo>
                  <a:lnTo>
                    <a:pt x="584087" y="804999"/>
                  </a:lnTo>
                  <a:lnTo>
                    <a:pt x="541703" y="798489"/>
                  </a:lnTo>
                  <a:lnTo>
                    <a:pt x="515767" y="792362"/>
                  </a:lnTo>
                  <a:close/>
                </a:path>
                <a:path w="1476375" h="1171575">
                  <a:moveTo>
                    <a:pt x="1343227" y="13913"/>
                  </a:moveTo>
                  <a:lnTo>
                    <a:pt x="1234825" y="13913"/>
                  </a:lnTo>
                  <a:lnTo>
                    <a:pt x="1280448" y="14437"/>
                  </a:lnTo>
                  <a:lnTo>
                    <a:pt x="1325188" y="21997"/>
                  </a:lnTo>
                  <a:lnTo>
                    <a:pt x="1367732" y="38058"/>
                  </a:lnTo>
                  <a:lnTo>
                    <a:pt x="1406765" y="64089"/>
                  </a:lnTo>
                  <a:lnTo>
                    <a:pt x="1440975" y="101558"/>
                  </a:lnTo>
                  <a:lnTo>
                    <a:pt x="1455864" y="156841"/>
                  </a:lnTo>
                  <a:lnTo>
                    <a:pt x="1462472" y="209627"/>
                  </a:lnTo>
                  <a:lnTo>
                    <a:pt x="1461738" y="259811"/>
                  </a:lnTo>
                  <a:lnTo>
                    <a:pt x="1454601" y="307293"/>
                  </a:lnTo>
                  <a:lnTo>
                    <a:pt x="1442002" y="351969"/>
                  </a:lnTo>
                  <a:lnTo>
                    <a:pt x="1424878" y="393736"/>
                  </a:lnTo>
                  <a:lnTo>
                    <a:pt x="1404171" y="432493"/>
                  </a:lnTo>
                  <a:lnTo>
                    <a:pt x="1380819" y="468137"/>
                  </a:lnTo>
                  <a:lnTo>
                    <a:pt x="1355761" y="500565"/>
                  </a:lnTo>
                  <a:lnTo>
                    <a:pt x="1329938" y="529675"/>
                  </a:lnTo>
                  <a:lnTo>
                    <a:pt x="1297025" y="562211"/>
                  </a:lnTo>
                  <a:lnTo>
                    <a:pt x="1261387" y="593129"/>
                  </a:lnTo>
                  <a:lnTo>
                    <a:pt x="1223295" y="622342"/>
                  </a:lnTo>
                  <a:lnTo>
                    <a:pt x="1183020" y="649768"/>
                  </a:lnTo>
                  <a:lnTo>
                    <a:pt x="1140833" y="675320"/>
                  </a:lnTo>
                  <a:lnTo>
                    <a:pt x="1097004" y="698914"/>
                  </a:lnTo>
                  <a:lnTo>
                    <a:pt x="1051806" y="720466"/>
                  </a:lnTo>
                  <a:lnTo>
                    <a:pt x="1005509" y="739891"/>
                  </a:lnTo>
                  <a:lnTo>
                    <a:pt x="958384" y="757103"/>
                  </a:lnTo>
                  <a:lnTo>
                    <a:pt x="910701" y="772019"/>
                  </a:lnTo>
                  <a:lnTo>
                    <a:pt x="862733" y="784553"/>
                  </a:lnTo>
                  <a:lnTo>
                    <a:pt x="814749" y="794621"/>
                  </a:lnTo>
                  <a:lnTo>
                    <a:pt x="767021" y="802137"/>
                  </a:lnTo>
                  <a:lnTo>
                    <a:pt x="719820" y="807018"/>
                  </a:lnTo>
                  <a:lnTo>
                    <a:pt x="673417" y="809179"/>
                  </a:lnTo>
                  <a:lnTo>
                    <a:pt x="808888" y="809179"/>
                  </a:lnTo>
                  <a:lnTo>
                    <a:pt x="865006" y="797840"/>
                  </a:lnTo>
                  <a:lnTo>
                    <a:pt x="913807" y="785135"/>
                  </a:lnTo>
                  <a:lnTo>
                    <a:pt x="962307" y="770009"/>
                  </a:lnTo>
                  <a:lnTo>
                    <a:pt x="1010234" y="752547"/>
                  </a:lnTo>
                  <a:lnTo>
                    <a:pt x="1057310" y="732835"/>
                  </a:lnTo>
                  <a:lnTo>
                    <a:pt x="1103262" y="710961"/>
                  </a:lnTo>
                  <a:lnTo>
                    <a:pt x="1147814" y="687010"/>
                  </a:lnTo>
                  <a:lnTo>
                    <a:pt x="1190691" y="661069"/>
                  </a:lnTo>
                  <a:lnTo>
                    <a:pt x="1231620" y="633223"/>
                  </a:lnTo>
                  <a:lnTo>
                    <a:pt x="1270323" y="603560"/>
                  </a:lnTo>
                  <a:lnTo>
                    <a:pt x="1306528" y="572165"/>
                  </a:lnTo>
                  <a:lnTo>
                    <a:pt x="1339959" y="539124"/>
                  </a:lnTo>
                  <a:lnTo>
                    <a:pt x="1366601" y="509082"/>
                  </a:lnTo>
                  <a:lnTo>
                    <a:pt x="1392447" y="475595"/>
                  </a:lnTo>
                  <a:lnTo>
                    <a:pt x="1416522" y="438768"/>
                  </a:lnTo>
                  <a:lnTo>
                    <a:pt x="1437854" y="398704"/>
                  </a:lnTo>
                  <a:lnTo>
                    <a:pt x="1455467" y="355506"/>
                  </a:lnTo>
                  <a:lnTo>
                    <a:pt x="1468388" y="309277"/>
                  </a:lnTo>
                  <a:lnTo>
                    <a:pt x="1475643" y="260123"/>
                  </a:lnTo>
                  <a:lnTo>
                    <a:pt x="1476259" y="208145"/>
                  </a:lnTo>
                  <a:lnTo>
                    <a:pt x="1469260" y="153448"/>
                  </a:lnTo>
                  <a:lnTo>
                    <a:pt x="1453675" y="96135"/>
                  </a:lnTo>
                  <a:lnTo>
                    <a:pt x="1452773" y="94382"/>
                  </a:lnTo>
                  <a:lnTo>
                    <a:pt x="1416838" y="54517"/>
                  </a:lnTo>
                  <a:lnTo>
                    <a:pt x="1375970" y="26686"/>
                  </a:lnTo>
                  <a:lnTo>
                    <a:pt x="1343227" y="13913"/>
                  </a:lnTo>
                  <a:close/>
                </a:path>
                <a:path w="1476375" h="1171575">
                  <a:moveTo>
                    <a:pt x="1237372" y="0"/>
                  </a:moveTo>
                  <a:lnTo>
                    <a:pt x="1190376" y="4907"/>
                  </a:lnTo>
                  <a:lnTo>
                    <a:pt x="1145249" y="14151"/>
                  </a:lnTo>
                  <a:lnTo>
                    <a:pt x="1103351" y="26190"/>
                  </a:lnTo>
                  <a:lnTo>
                    <a:pt x="1066042" y="39486"/>
                  </a:lnTo>
                  <a:lnTo>
                    <a:pt x="1010635" y="63686"/>
                  </a:lnTo>
                  <a:lnTo>
                    <a:pt x="955538" y="86101"/>
                  </a:lnTo>
                  <a:lnTo>
                    <a:pt x="903278" y="110028"/>
                  </a:lnTo>
                  <a:lnTo>
                    <a:pt x="853869" y="135455"/>
                  </a:lnTo>
                  <a:lnTo>
                    <a:pt x="807325" y="162372"/>
                  </a:lnTo>
                  <a:lnTo>
                    <a:pt x="763661" y="190767"/>
                  </a:lnTo>
                  <a:lnTo>
                    <a:pt x="722890" y="220630"/>
                  </a:lnTo>
                  <a:lnTo>
                    <a:pt x="685026" y="251949"/>
                  </a:lnTo>
                  <a:lnTo>
                    <a:pt x="650084" y="284714"/>
                  </a:lnTo>
                  <a:lnTo>
                    <a:pt x="618078" y="318913"/>
                  </a:lnTo>
                  <a:lnTo>
                    <a:pt x="589021" y="354535"/>
                  </a:lnTo>
                  <a:lnTo>
                    <a:pt x="562929" y="391570"/>
                  </a:lnTo>
                  <a:lnTo>
                    <a:pt x="539814" y="430006"/>
                  </a:lnTo>
                  <a:lnTo>
                    <a:pt x="519691" y="469832"/>
                  </a:lnTo>
                  <a:lnTo>
                    <a:pt x="500956" y="515394"/>
                  </a:lnTo>
                  <a:lnTo>
                    <a:pt x="485747" y="562869"/>
                  </a:lnTo>
                  <a:lnTo>
                    <a:pt x="474068" y="612230"/>
                  </a:lnTo>
                  <a:lnTo>
                    <a:pt x="465920" y="663447"/>
                  </a:lnTo>
                  <a:lnTo>
                    <a:pt x="461307" y="716494"/>
                  </a:lnTo>
                  <a:lnTo>
                    <a:pt x="460230" y="771343"/>
                  </a:lnTo>
                  <a:lnTo>
                    <a:pt x="473269" y="771343"/>
                  </a:lnTo>
                  <a:lnTo>
                    <a:pt x="473641" y="725399"/>
                  </a:lnTo>
                  <a:lnTo>
                    <a:pt x="477276" y="675256"/>
                  </a:lnTo>
                  <a:lnTo>
                    <a:pt x="484130" y="626763"/>
                  </a:lnTo>
                  <a:lnTo>
                    <a:pt x="494203" y="579915"/>
                  </a:lnTo>
                  <a:lnTo>
                    <a:pt x="507500" y="534706"/>
                  </a:lnTo>
                  <a:lnTo>
                    <a:pt x="524022" y="491130"/>
                  </a:lnTo>
                  <a:lnTo>
                    <a:pt x="543278" y="450138"/>
                  </a:lnTo>
                  <a:lnTo>
                    <a:pt x="565620" y="410688"/>
                  </a:lnTo>
                  <a:lnTo>
                    <a:pt x="591053" y="372772"/>
                  </a:lnTo>
                  <a:lnTo>
                    <a:pt x="619579" y="336383"/>
                  </a:lnTo>
                  <a:lnTo>
                    <a:pt x="651203" y="301513"/>
                  </a:lnTo>
                  <a:lnTo>
                    <a:pt x="685928" y="268155"/>
                  </a:lnTo>
                  <a:lnTo>
                    <a:pt x="723757" y="236300"/>
                  </a:lnTo>
                  <a:lnTo>
                    <a:pt x="764694" y="205941"/>
                  </a:lnTo>
                  <a:lnTo>
                    <a:pt x="808742" y="177070"/>
                  </a:lnTo>
                  <a:lnTo>
                    <a:pt x="855906" y="149679"/>
                  </a:lnTo>
                  <a:lnTo>
                    <a:pt x="906188" y="123761"/>
                  </a:lnTo>
                  <a:lnTo>
                    <a:pt x="959592" y="99307"/>
                  </a:lnTo>
                  <a:lnTo>
                    <a:pt x="1016121" y="76310"/>
                  </a:lnTo>
                  <a:lnTo>
                    <a:pt x="1039452" y="65445"/>
                  </a:lnTo>
                  <a:lnTo>
                    <a:pt x="1105798" y="39871"/>
                  </a:lnTo>
                  <a:lnTo>
                    <a:pt x="1146187" y="28097"/>
                  </a:lnTo>
                  <a:lnTo>
                    <a:pt x="1189634" y="18955"/>
                  </a:lnTo>
                  <a:lnTo>
                    <a:pt x="1234825" y="13913"/>
                  </a:lnTo>
                  <a:lnTo>
                    <a:pt x="1343227" y="13913"/>
                  </a:lnTo>
                  <a:lnTo>
                    <a:pt x="1331529" y="9349"/>
                  </a:lnTo>
                  <a:lnTo>
                    <a:pt x="1284877" y="967"/>
                  </a:lnTo>
                  <a:lnTo>
                    <a:pt x="1237372" y="0"/>
                  </a:lnTo>
                  <a:close/>
                </a:path>
              </a:pathLst>
            </a:custGeom>
            <a:solidFill>
              <a:srgbClr val="15747C"/>
            </a:solidFill>
          </p:spPr>
          <p:txBody>
            <a:bodyPr wrap="square" lIns="0" tIns="0" rIns="0" bIns="0" rtlCol="0"/>
            <a:lstStyle/>
            <a:p>
              <a:endParaRPr/>
            </a:p>
          </p:txBody>
        </p:sp>
      </p:grpSp>
      <p:sp>
        <p:nvSpPr>
          <p:cNvPr id="5" name="object 5"/>
          <p:cNvSpPr/>
          <p:nvPr/>
        </p:nvSpPr>
        <p:spPr>
          <a:xfrm>
            <a:off x="932868" y="146619"/>
            <a:ext cx="256540" cy="140970"/>
          </a:xfrm>
          <a:custGeom>
            <a:avLst/>
            <a:gdLst/>
            <a:ahLst/>
            <a:cxnLst/>
            <a:rect l="l" t="t" r="r" b="b"/>
            <a:pathLst>
              <a:path w="256540" h="140970">
                <a:moveTo>
                  <a:pt x="96675" y="0"/>
                </a:moveTo>
                <a:lnTo>
                  <a:pt x="55292" y="2922"/>
                </a:lnTo>
                <a:lnTo>
                  <a:pt x="16244" y="19026"/>
                </a:lnTo>
                <a:lnTo>
                  <a:pt x="4833" y="29742"/>
                </a:lnTo>
                <a:lnTo>
                  <a:pt x="0" y="42718"/>
                </a:lnTo>
                <a:lnTo>
                  <a:pt x="2098" y="56341"/>
                </a:lnTo>
                <a:lnTo>
                  <a:pt x="50257" y="97916"/>
                </a:lnTo>
                <a:lnTo>
                  <a:pt x="92493" y="119476"/>
                </a:lnTo>
                <a:lnTo>
                  <a:pt x="137469" y="133670"/>
                </a:lnTo>
                <a:lnTo>
                  <a:pt x="184463" y="140487"/>
                </a:lnTo>
                <a:lnTo>
                  <a:pt x="232754" y="139917"/>
                </a:lnTo>
                <a:lnTo>
                  <a:pt x="246783" y="133959"/>
                </a:lnTo>
                <a:lnTo>
                  <a:pt x="254987" y="121546"/>
                </a:lnTo>
                <a:lnTo>
                  <a:pt x="256487" y="106524"/>
                </a:lnTo>
                <a:lnTo>
                  <a:pt x="250407" y="92736"/>
                </a:lnTo>
                <a:lnTo>
                  <a:pt x="233167" y="74507"/>
                </a:lnTo>
                <a:lnTo>
                  <a:pt x="214509" y="58427"/>
                </a:lnTo>
                <a:lnTo>
                  <a:pt x="194534" y="44491"/>
                </a:lnTo>
                <a:lnTo>
                  <a:pt x="173343" y="32691"/>
                </a:lnTo>
                <a:lnTo>
                  <a:pt x="136993" y="9876"/>
                </a:lnTo>
                <a:lnTo>
                  <a:pt x="96675" y="0"/>
                </a:lnTo>
                <a:close/>
              </a:path>
            </a:pathLst>
          </a:custGeom>
          <a:solidFill>
            <a:srgbClr val="F49331"/>
          </a:solidFill>
        </p:spPr>
        <p:txBody>
          <a:bodyPr wrap="square" lIns="0" tIns="0" rIns="0" bIns="0" rtlCol="0"/>
          <a:lstStyle/>
          <a:p>
            <a:endParaRPr/>
          </a:p>
        </p:txBody>
      </p:sp>
      <p:sp>
        <p:nvSpPr>
          <p:cNvPr id="6" name="object 6"/>
          <p:cNvSpPr/>
          <p:nvPr/>
        </p:nvSpPr>
        <p:spPr>
          <a:xfrm>
            <a:off x="1254009" y="551202"/>
            <a:ext cx="256540" cy="140970"/>
          </a:xfrm>
          <a:custGeom>
            <a:avLst/>
            <a:gdLst/>
            <a:ahLst/>
            <a:cxnLst/>
            <a:rect l="l" t="t" r="r" b="b"/>
            <a:pathLst>
              <a:path w="256540" h="140970">
                <a:moveTo>
                  <a:pt x="96675" y="0"/>
                </a:moveTo>
                <a:lnTo>
                  <a:pt x="55292" y="2918"/>
                </a:lnTo>
                <a:lnTo>
                  <a:pt x="16244" y="19015"/>
                </a:lnTo>
                <a:lnTo>
                  <a:pt x="4833" y="29738"/>
                </a:lnTo>
                <a:lnTo>
                  <a:pt x="0" y="42716"/>
                </a:lnTo>
                <a:lnTo>
                  <a:pt x="2098" y="56337"/>
                </a:lnTo>
                <a:lnTo>
                  <a:pt x="50257" y="97905"/>
                </a:lnTo>
                <a:lnTo>
                  <a:pt x="92493" y="119466"/>
                </a:lnTo>
                <a:lnTo>
                  <a:pt x="137469" y="133662"/>
                </a:lnTo>
                <a:lnTo>
                  <a:pt x="184463" y="140483"/>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7" name="object 7"/>
          <p:cNvSpPr/>
          <p:nvPr/>
        </p:nvSpPr>
        <p:spPr>
          <a:xfrm>
            <a:off x="756326" y="794948"/>
            <a:ext cx="256540" cy="140970"/>
          </a:xfrm>
          <a:custGeom>
            <a:avLst/>
            <a:gdLst/>
            <a:ahLst/>
            <a:cxnLst/>
            <a:rect l="l" t="t" r="r" b="b"/>
            <a:pathLst>
              <a:path w="256540" h="140969">
                <a:moveTo>
                  <a:pt x="96670" y="0"/>
                </a:moveTo>
                <a:lnTo>
                  <a:pt x="55288" y="2921"/>
                </a:lnTo>
                <a:lnTo>
                  <a:pt x="16240" y="19019"/>
                </a:lnTo>
                <a:lnTo>
                  <a:pt x="4830" y="29743"/>
                </a:lnTo>
                <a:lnTo>
                  <a:pt x="0" y="42721"/>
                </a:lnTo>
                <a:lnTo>
                  <a:pt x="2099" y="56342"/>
                </a:lnTo>
                <a:lnTo>
                  <a:pt x="50257" y="97910"/>
                </a:lnTo>
                <a:lnTo>
                  <a:pt x="92494" y="119471"/>
                </a:lnTo>
                <a:lnTo>
                  <a:pt x="137468" y="133667"/>
                </a:lnTo>
                <a:lnTo>
                  <a:pt x="184459" y="140487"/>
                </a:lnTo>
                <a:lnTo>
                  <a:pt x="232749" y="139923"/>
                </a:lnTo>
                <a:lnTo>
                  <a:pt x="246779" y="133959"/>
                </a:lnTo>
                <a:lnTo>
                  <a:pt x="254982" y="121542"/>
                </a:lnTo>
                <a:lnTo>
                  <a:pt x="256483" y="106517"/>
                </a:lnTo>
                <a:lnTo>
                  <a:pt x="250402" y="92730"/>
                </a:lnTo>
                <a:lnTo>
                  <a:pt x="233164" y="74506"/>
                </a:lnTo>
                <a:lnTo>
                  <a:pt x="214509" y="58427"/>
                </a:lnTo>
                <a:lnTo>
                  <a:pt x="194535" y="44492"/>
                </a:lnTo>
                <a:lnTo>
                  <a:pt x="173339" y="32697"/>
                </a:lnTo>
                <a:lnTo>
                  <a:pt x="136989" y="9877"/>
                </a:lnTo>
                <a:lnTo>
                  <a:pt x="96670" y="0"/>
                </a:lnTo>
                <a:close/>
              </a:path>
            </a:pathLst>
          </a:custGeom>
          <a:solidFill>
            <a:srgbClr val="F49331"/>
          </a:solidFill>
        </p:spPr>
        <p:txBody>
          <a:bodyPr wrap="square" lIns="0" tIns="0" rIns="0" bIns="0" rtlCol="0"/>
          <a:lstStyle/>
          <a:p>
            <a:endParaRPr/>
          </a:p>
        </p:txBody>
      </p:sp>
      <p:sp>
        <p:nvSpPr>
          <p:cNvPr id="8" name="object 8"/>
          <p:cNvSpPr/>
          <p:nvPr/>
        </p:nvSpPr>
        <p:spPr>
          <a:xfrm>
            <a:off x="294577" y="0"/>
            <a:ext cx="255270" cy="87630"/>
          </a:xfrm>
          <a:custGeom>
            <a:avLst/>
            <a:gdLst/>
            <a:ahLst/>
            <a:cxnLst/>
            <a:rect l="l" t="t" r="r" b="b"/>
            <a:pathLst>
              <a:path w="255270" h="87630">
                <a:moveTo>
                  <a:pt x="205498" y="0"/>
                </a:moveTo>
                <a:lnTo>
                  <a:pt x="0" y="0"/>
                </a:lnTo>
                <a:lnTo>
                  <a:pt x="472" y="3068"/>
                </a:lnTo>
                <a:lnTo>
                  <a:pt x="48636" y="44638"/>
                </a:lnTo>
                <a:lnTo>
                  <a:pt x="90873" y="66199"/>
                </a:lnTo>
                <a:lnTo>
                  <a:pt x="135847" y="80395"/>
                </a:lnTo>
                <a:lnTo>
                  <a:pt x="182838" y="87215"/>
                </a:lnTo>
                <a:lnTo>
                  <a:pt x="231128" y="86651"/>
                </a:lnTo>
                <a:lnTo>
                  <a:pt x="245157" y="80686"/>
                </a:lnTo>
                <a:lnTo>
                  <a:pt x="253361" y="68270"/>
                </a:lnTo>
                <a:lnTo>
                  <a:pt x="254861" y="53245"/>
                </a:lnTo>
                <a:lnTo>
                  <a:pt x="248781" y="39458"/>
                </a:lnTo>
                <a:lnTo>
                  <a:pt x="231543" y="21234"/>
                </a:lnTo>
                <a:lnTo>
                  <a:pt x="212888" y="5155"/>
                </a:lnTo>
                <a:lnTo>
                  <a:pt x="205498" y="0"/>
                </a:lnTo>
                <a:close/>
              </a:path>
            </a:pathLst>
          </a:custGeom>
          <a:solidFill>
            <a:srgbClr val="F49331"/>
          </a:solidFill>
        </p:spPr>
        <p:txBody>
          <a:bodyPr wrap="square" lIns="0" tIns="0" rIns="0" bIns="0" rtlCol="0"/>
          <a:lstStyle/>
          <a:p>
            <a:endParaRPr/>
          </a:p>
        </p:txBody>
      </p:sp>
      <p:sp>
        <p:nvSpPr>
          <p:cNvPr id="9" name="object 9"/>
          <p:cNvSpPr/>
          <p:nvPr/>
        </p:nvSpPr>
        <p:spPr>
          <a:xfrm>
            <a:off x="637246" y="415323"/>
            <a:ext cx="256540" cy="140970"/>
          </a:xfrm>
          <a:custGeom>
            <a:avLst/>
            <a:gdLst/>
            <a:ahLst/>
            <a:cxnLst/>
            <a:rect l="l" t="t" r="r" b="b"/>
            <a:pathLst>
              <a:path w="256540" h="140970">
                <a:moveTo>
                  <a:pt x="96669" y="0"/>
                </a:moveTo>
                <a:lnTo>
                  <a:pt x="55290" y="2920"/>
                </a:lnTo>
                <a:lnTo>
                  <a:pt x="16244" y="19016"/>
                </a:lnTo>
                <a:lnTo>
                  <a:pt x="4833" y="29739"/>
                </a:lnTo>
                <a:lnTo>
                  <a:pt x="0" y="42718"/>
                </a:lnTo>
                <a:lnTo>
                  <a:pt x="2098" y="56339"/>
                </a:lnTo>
                <a:lnTo>
                  <a:pt x="50257" y="97908"/>
                </a:lnTo>
                <a:lnTo>
                  <a:pt x="92493" y="119471"/>
                </a:lnTo>
                <a:lnTo>
                  <a:pt x="137469" y="133669"/>
                </a:lnTo>
                <a:lnTo>
                  <a:pt x="184463" y="140489"/>
                </a:lnTo>
                <a:lnTo>
                  <a:pt x="232754" y="139920"/>
                </a:lnTo>
                <a:lnTo>
                  <a:pt x="246783" y="133957"/>
                </a:lnTo>
                <a:lnTo>
                  <a:pt x="254987" y="121543"/>
                </a:lnTo>
                <a:lnTo>
                  <a:pt x="256487" y="106520"/>
                </a:lnTo>
                <a:lnTo>
                  <a:pt x="250407" y="92727"/>
                </a:lnTo>
                <a:lnTo>
                  <a:pt x="233169" y="74503"/>
                </a:lnTo>
                <a:lnTo>
                  <a:pt x="214514" y="58424"/>
                </a:lnTo>
                <a:lnTo>
                  <a:pt x="194539" y="44489"/>
                </a:lnTo>
                <a:lnTo>
                  <a:pt x="173343" y="32694"/>
                </a:lnTo>
                <a:lnTo>
                  <a:pt x="136983" y="9874"/>
                </a:lnTo>
                <a:lnTo>
                  <a:pt x="96669" y="0"/>
                </a:lnTo>
                <a:close/>
              </a:path>
            </a:pathLst>
          </a:custGeom>
          <a:solidFill>
            <a:srgbClr val="F49331"/>
          </a:solidFill>
        </p:spPr>
        <p:txBody>
          <a:bodyPr wrap="square" lIns="0" tIns="0" rIns="0" bIns="0" rtlCol="0"/>
          <a:lstStyle/>
          <a:p>
            <a:endParaRPr/>
          </a:p>
        </p:txBody>
      </p:sp>
      <p:pic>
        <p:nvPicPr>
          <p:cNvPr id="10" name="object 10"/>
          <p:cNvPicPr/>
          <p:nvPr/>
        </p:nvPicPr>
        <p:blipFill>
          <a:blip r:embed="rId2" cstate="print"/>
          <a:stretch>
            <a:fillRect/>
          </a:stretch>
        </p:blipFill>
        <p:spPr>
          <a:xfrm>
            <a:off x="0" y="285732"/>
            <a:ext cx="235922" cy="140489"/>
          </a:xfrm>
          <a:prstGeom prst="rect">
            <a:avLst/>
          </a:prstGeom>
        </p:spPr>
      </p:pic>
      <p:sp>
        <p:nvSpPr>
          <p:cNvPr id="11" name="object 11"/>
          <p:cNvSpPr/>
          <p:nvPr/>
        </p:nvSpPr>
        <p:spPr>
          <a:xfrm>
            <a:off x="187419" y="721750"/>
            <a:ext cx="256540" cy="140970"/>
          </a:xfrm>
          <a:custGeom>
            <a:avLst/>
            <a:gdLst/>
            <a:ahLst/>
            <a:cxnLst/>
            <a:rect l="l" t="t" r="r" b="b"/>
            <a:pathLst>
              <a:path w="256540" h="140969">
                <a:moveTo>
                  <a:pt x="96675" y="0"/>
                </a:moveTo>
                <a:lnTo>
                  <a:pt x="55292" y="2918"/>
                </a:lnTo>
                <a:lnTo>
                  <a:pt x="16244" y="19015"/>
                </a:lnTo>
                <a:lnTo>
                  <a:pt x="4833" y="29738"/>
                </a:lnTo>
                <a:lnTo>
                  <a:pt x="0" y="42716"/>
                </a:lnTo>
                <a:lnTo>
                  <a:pt x="2098" y="56337"/>
                </a:lnTo>
                <a:lnTo>
                  <a:pt x="50262" y="97907"/>
                </a:lnTo>
                <a:lnTo>
                  <a:pt x="92499" y="119470"/>
                </a:lnTo>
                <a:lnTo>
                  <a:pt x="137472" y="133667"/>
                </a:lnTo>
                <a:lnTo>
                  <a:pt x="184464" y="140487"/>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12" name="object 12"/>
          <p:cNvSpPr/>
          <p:nvPr/>
        </p:nvSpPr>
        <p:spPr>
          <a:xfrm>
            <a:off x="12174607" y="5781593"/>
            <a:ext cx="19050" cy="67945"/>
          </a:xfrm>
          <a:custGeom>
            <a:avLst/>
            <a:gdLst/>
            <a:ahLst/>
            <a:cxnLst/>
            <a:rect l="l" t="t" r="r" b="b"/>
            <a:pathLst>
              <a:path w="19050" h="67945">
                <a:moveTo>
                  <a:pt x="18586" y="0"/>
                </a:moveTo>
                <a:lnTo>
                  <a:pt x="13227" y="1811"/>
                </a:lnTo>
                <a:lnTo>
                  <a:pt x="3662" y="11391"/>
                </a:lnTo>
                <a:lnTo>
                  <a:pt x="0" y="24360"/>
                </a:lnTo>
                <a:lnTo>
                  <a:pt x="3206" y="39428"/>
                </a:lnTo>
                <a:lnTo>
                  <a:pt x="18586" y="67458"/>
                </a:lnTo>
                <a:lnTo>
                  <a:pt x="18586" y="0"/>
                </a:lnTo>
                <a:close/>
              </a:path>
            </a:pathLst>
          </a:custGeom>
          <a:solidFill>
            <a:srgbClr val="F49331"/>
          </a:solidFill>
        </p:spPr>
        <p:txBody>
          <a:bodyPr wrap="square" lIns="0" tIns="0" rIns="0" bIns="0" rtlCol="0"/>
          <a:lstStyle/>
          <a:p>
            <a:endParaRPr/>
          </a:p>
        </p:txBody>
      </p:sp>
      <p:pic>
        <p:nvPicPr>
          <p:cNvPr id="13" name="object 13"/>
          <p:cNvPicPr/>
          <p:nvPr/>
        </p:nvPicPr>
        <p:blipFill>
          <a:blip r:embed="rId3" cstate="print"/>
          <a:stretch>
            <a:fillRect/>
          </a:stretch>
        </p:blipFill>
        <p:spPr>
          <a:xfrm>
            <a:off x="11796631" y="5995437"/>
            <a:ext cx="206061" cy="195841"/>
          </a:xfrm>
          <a:prstGeom prst="rect">
            <a:avLst/>
          </a:prstGeom>
        </p:spPr>
      </p:pic>
      <p:pic>
        <p:nvPicPr>
          <p:cNvPr id="14" name="object 14"/>
          <p:cNvPicPr/>
          <p:nvPr/>
        </p:nvPicPr>
        <p:blipFill>
          <a:blip r:embed="rId4" cstate="print"/>
          <a:stretch>
            <a:fillRect/>
          </a:stretch>
        </p:blipFill>
        <p:spPr>
          <a:xfrm>
            <a:off x="11912568" y="6551986"/>
            <a:ext cx="206050" cy="195835"/>
          </a:xfrm>
          <a:prstGeom prst="rect">
            <a:avLst/>
          </a:prstGeom>
        </p:spPr>
      </p:pic>
      <p:pic>
        <p:nvPicPr>
          <p:cNvPr id="15" name="object 15"/>
          <p:cNvPicPr/>
          <p:nvPr/>
        </p:nvPicPr>
        <p:blipFill>
          <a:blip r:embed="rId5" cstate="print"/>
          <a:stretch>
            <a:fillRect/>
          </a:stretch>
        </p:blipFill>
        <p:spPr>
          <a:xfrm>
            <a:off x="11251167" y="5708337"/>
            <a:ext cx="206048" cy="195846"/>
          </a:xfrm>
          <a:prstGeom prst="rect">
            <a:avLst/>
          </a:prstGeom>
        </p:spPr>
      </p:pic>
      <p:pic>
        <p:nvPicPr>
          <p:cNvPr id="16" name="object 16"/>
          <p:cNvPicPr/>
          <p:nvPr/>
        </p:nvPicPr>
        <p:blipFill>
          <a:blip r:embed="rId6" cstate="print"/>
          <a:stretch>
            <a:fillRect/>
          </a:stretch>
        </p:blipFill>
        <p:spPr>
          <a:xfrm>
            <a:off x="11380158" y="6169638"/>
            <a:ext cx="206050" cy="195834"/>
          </a:xfrm>
          <a:prstGeom prst="rect">
            <a:avLst/>
          </a:prstGeom>
        </p:spPr>
      </p:pic>
      <p:pic>
        <p:nvPicPr>
          <p:cNvPr id="17" name="object 17"/>
          <p:cNvPicPr/>
          <p:nvPr/>
        </p:nvPicPr>
        <p:blipFill>
          <a:blip r:embed="rId7" cstate="print"/>
          <a:stretch>
            <a:fillRect/>
          </a:stretch>
        </p:blipFill>
        <p:spPr>
          <a:xfrm>
            <a:off x="11388083" y="6641861"/>
            <a:ext cx="206050" cy="195835"/>
          </a:xfrm>
          <a:prstGeom prst="rect">
            <a:avLst/>
          </a:prstGeom>
        </p:spPr>
      </p:pic>
      <p:pic>
        <p:nvPicPr>
          <p:cNvPr id="18" name="object 18"/>
          <p:cNvPicPr/>
          <p:nvPr/>
        </p:nvPicPr>
        <p:blipFill>
          <a:blip r:embed="rId8" cstate="print"/>
          <a:stretch>
            <a:fillRect/>
          </a:stretch>
        </p:blipFill>
        <p:spPr>
          <a:xfrm>
            <a:off x="10918526" y="6210548"/>
            <a:ext cx="206050" cy="195834"/>
          </a:xfrm>
          <a:prstGeom prst="rect">
            <a:avLst/>
          </a:prstGeom>
        </p:spPr>
      </p:pic>
      <p:pic>
        <p:nvPicPr>
          <p:cNvPr id="19" name="object 19"/>
          <p:cNvPicPr/>
          <p:nvPr/>
        </p:nvPicPr>
        <p:blipFill>
          <a:blip r:embed="rId9" cstate="print"/>
          <a:stretch>
            <a:fillRect/>
          </a:stretch>
        </p:blipFill>
        <p:spPr>
          <a:xfrm>
            <a:off x="11598891" y="5490996"/>
            <a:ext cx="206050" cy="195828"/>
          </a:xfrm>
          <a:prstGeom prst="rect">
            <a:avLst/>
          </a:prstGeom>
        </p:spPr>
      </p:pic>
      <p:grpSp>
        <p:nvGrpSpPr>
          <p:cNvPr id="20" name="object 20"/>
          <p:cNvGrpSpPr/>
          <p:nvPr/>
        </p:nvGrpSpPr>
        <p:grpSpPr>
          <a:xfrm>
            <a:off x="10053482" y="0"/>
            <a:ext cx="2139950" cy="1995170"/>
            <a:chOff x="10053482" y="0"/>
            <a:chExt cx="2139950" cy="1995170"/>
          </a:xfrm>
        </p:grpSpPr>
        <p:sp>
          <p:nvSpPr>
            <p:cNvPr id="21" name="object 21"/>
            <p:cNvSpPr/>
            <p:nvPr/>
          </p:nvSpPr>
          <p:spPr>
            <a:xfrm>
              <a:off x="10053482" y="0"/>
              <a:ext cx="2139950" cy="1995170"/>
            </a:xfrm>
            <a:custGeom>
              <a:avLst/>
              <a:gdLst/>
              <a:ahLst/>
              <a:cxnLst/>
              <a:rect l="l" t="t" r="r" b="b"/>
              <a:pathLst>
                <a:path w="2139950" h="1995170">
                  <a:moveTo>
                    <a:pt x="2139711" y="784166"/>
                  </a:moveTo>
                  <a:lnTo>
                    <a:pt x="1148699" y="784166"/>
                  </a:lnTo>
                  <a:lnTo>
                    <a:pt x="1180183" y="785474"/>
                  </a:lnTo>
                  <a:lnTo>
                    <a:pt x="1210900" y="789215"/>
                  </a:lnTo>
                  <a:lnTo>
                    <a:pt x="1269793" y="804906"/>
                  </a:lnTo>
                  <a:lnTo>
                    <a:pt x="1324891" y="833044"/>
                  </a:lnTo>
                  <a:lnTo>
                    <a:pt x="1375706" y="875440"/>
                  </a:lnTo>
                  <a:lnTo>
                    <a:pt x="1421753" y="933901"/>
                  </a:lnTo>
                  <a:lnTo>
                    <a:pt x="1442837" y="969721"/>
                  </a:lnTo>
                  <a:lnTo>
                    <a:pt x="1465652" y="1016498"/>
                  </a:lnTo>
                  <a:lnTo>
                    <a:pt x="1485071" y="1064565"/>
                  </a:lnTo>
                  <a:lnTo>
                    <a:pt x="1501517" y="1113737"/>
                  </a:lnTo>
                  <a:lnTo>
                    <a:pt x="1515412" y="1163827"/>
                  </a:lnTo>
                  <a:lnTo>
                    <a:pt x="1527177" y="1214647"/>
                  </a:lnTo>
                  <a:lnTo>
                    <a:pt x="1537236" y="1266012"/>
                  </a:lnTo>
                  <a:lnTo>
                    <a:pt x="1546009" y="1317734"/>
                  </a:lnTo>
                  <a:lnTo>
                    <a:pt x="1553920" y="1369628"/>
                  </a:lnTo>
                  <a:lnTo>
                    <a:pt x="1568843" y="1473182"/>
                  </a:lnTo>
                  <a:lnTo>
                    <a:pt x="1576699" y="1524469"/>
                  </a:lnTo>
                  <a:lnTo>
                    <a:pt x="1585381" y="1575181"/>
                  </a:lnTo>
                  <a:lnTo>
                    <a:pt x="1596479" y="1622452"/>
                  </a:lnTo>
                  <a:lnTo>
                    <a:pt x="1611650" y="1666442"/>
                  </a:lnTo>
                  <a:lnTo>
                    <a:pt x="1630643" y="1707243"/>
                  </a:lnTo>
                  <a:lnTo>
                    <a:pt x="1653205" y="1744952"/>
                  </a:lnTo>
                  <a:lnTo>
                    <a:pt x="1679083" y="1779663"/>
                  </a:lnTo>
                  <a:lnTo>
                    <a:pt x="1708025" y="1811470"/>
                  </a:lnTo>
                  <a:lnTo>
                    <a:pt x="1739778" y="1840470"/>
                  </a:lnTo>
                  <a:lnTo>
                    <a:pt x="1774090" y="1866755"/>
                  </a:lnTo>
                  <a:lnTo>
                    <a:pt x="1810707" y="1890423"/>
                  </a:lnTo>
                  <a:lnTo>
                    <a:pt x="1849378" y="1911566"/>
                  </a:lnTo>
                  <a:lnTo>
                    <a:pt x="1889850" y="1930281"/>
                  </a:lnTo>
                  <a:lnTo>
                    <a:pt x="1931869" y="1946661"/>
                  </a:lnTo>
                  <a:lnTo>
                    <a:pt x="1975185" y="1960802"/>
                  </a:lnTo>
                  <a:lnTo>
                    <a:pt x="2019543" y="1972799"/>
                  </a:lnTo>
                  <a:lnTo>
                    <a:pt x="2064692" y="1982746"/>
                  </a:lnTo>
                  <a:lnTo>
                    <a:pt x="2110379" y="1990738"/>
                  </a:lnTo>
                  <a:lnTo>
                    <a:pt x="2139711" y="1994651"/>
                  </a:lnTo>
                  <a:lnTo>
                    <a:pt x="2139711" y="784166"/>
                  </a:lnTo>
                  <a:close/>
                </a:path>
                <a:path w="2139950" h="1995170">
                  <a:moveTo>
                    <a:pt x="2139711" y="0"/>
                  </a:moveTo>
                  <a:lnTo>
                    <a:pt x="49434" y="0"/>
                  </a:lnTo>
                  <a:lnTo>
                    <a:pt x="42548" y="22340"/>
                  </a:lnTo>
                  <a:lnTo>
                    <a:pt x="30243" y="68767"/>
                  </a:lnTo>
                  <a:lnTo>
                    <a:pt x="19886" y="115593"/>
                  </a:lnTo>
                  <a:lnTo>
                    <a:pt x="11581" y="162694"/>
                  </a:lnTo>
                  <a:lnTo>
                    <a:pt x="5429" y="209947"/>
                  </a:lnTo>
                  <a:lnTo>
                    <a:pt x="1534" y="257229"/>
                  </a:lnTo>
                  <a:lnTo>
                    <a:pt x="0" y="304415"/>
                  </a:lnTo>
                  <a:lnTo>
                    <a:pt x="927" y="351382"/>
                  </a:lnTo>
                  <a:lnTo>
                    <a:pt x="4421" y="398007"/>
                  </a:lnTo>
                  <a:lnTo>
                    <a:pt x="10583" y="444165"/>
                  </a:lnTo>
                  <a:lnTo>
                    <a:pt x="19517" y="489734"/>
                  </a:lnTo>
                  <a:lnTo>
                    <a:pt x="31325" y="534590"/>
                  </a:lnTo>
                  <a:lnTo>
                    <a:pt x="46111" y="578608"/>
                  </a:lnTo>
                  <a:lnTo>
                    <a:pt x="63977" y="621666"/>
                  </a:lnTo>
                  <a:lnTo>
                    <a:pt x="85026" y="663640"/>
                  </a:lnTo>
                  <a:lnTo>
                    <a:pt x="109361" y="704406"/>
                  </a:lnTo>
                  <a:lnTo>
                    <a:pt x="137086" y="743841"/>
                  </a:lnTo>
                  <a:lnTo>
                    <a:pt x="168302" y="781821"/>
                  </a:lnTo>
                  <a:lnTo>
                    <a:pt x="203113" y="818223"/>
                  </a:lnTo>
                  <a:lnTo>
                    <a:pt x="260518" y="864151"/>
                  </a:lnTo>
                  <a:lnTo>
                    <a:pt x="321430" y="895407"/>
                  </a:lnTo>
                  <a:lnTo>
                    <a:pt x="385361" y="913799"/>
                  </a:lnTo>
                  <a:lnTo>
                    <a:pt x="451826" y="921134"/>
                  </a:lnTo>
                  <a:lnTo>
                    <a:pt x="485856" y="921220"/>
                  </a:lnTo>
                  <a:lnTo>
                    <a:pt x="520337" y="919221"/>
                  </a:lnTo>
                  <a:lnTo>
                    <a:pt x="590407" y="909868"/>
                  </a:lnTo>
                  <a:lnTo>
                    <a:pt x="661550" y="894882"/>
                  </a:lnTo>
                  <a:lnTo>
                    <a:pt x="733279" y="876073"/>
                  </a:lnTo>
                  <a:lnTo>
                    <a:pt x="911971" y="824185"/>
                  </a:lnTo>
                  <a:lnTo>
                    <a:pt x="947114" y="814782"/>
                  </a:lnTo>
                  <a:lnTo>
                    <a:pt x="1016320" y="798757"/>
                  </a:lnTo>
                  <a:lnTo>
                    <a:pt x="1083677" y="787950"/>
                  </a:lnTo>
                  <a:lnTo>
                    <a:pt x="1148699" y="784166"/>
                  </a:lnTo>
                  <a:lnTo>
                    <a:pt x="2139711" y="784166"/>
                  </a:lnTo>
                  <a:lnTo>
                    <a:pt x="2139711" y="0"/>
                  </a:lnTo>
                  <a:close/>
                </a:path>
              </a:pathLst>
            </a:custGeom>
            <a:solidFill>
              <a:srgbClr val="4B2667"/>
            </a:solidFill>
          </p:spPr>
          <p:txBody>
            <a:bodyPr wrap="square" lIns="0" tIns="0" rIns="0" bIns="0" rtlCol="0"/>
            <a:lstStyle/>
            <a:p>
              <a:endParaRPr/>
            </a:p>
          </p:txBody>
        </p:sp>
        <p:sp>
          <p:nvSpPr>
            <p:cNvPr id="22" name="object 22"/>
            <p:cNvSpPr/>
            <p:nvPr/>
          </p:nvSpPr>
          <p:spPr>
            <a:xfrm>
              <a:off x="10663847" y="0"/>
              <a:ext cx="1529715" cy="1994535"/>
            </a:xfrm>
            <a:custGeom>
              <a:avLst/>
              <a:gdLst/>
              <a:ahLst/>
              <a:cxnLst/>
              <a:rect l="l" t="t" r="r" b="b"/>
              <a:pathLst>
                <a:path w="1529715" h="1994535">
                  <a:moveTo>
                    <a:pt x="13457" y="0"/>
                  </a:moveTo>
                  <a:lnTo>
                    <a:pt x="0" y="0"/>
                  </a:lnTo>
                  <a:lnTo>
                    <a:pt x="2358" y="7324"/>
                  </a:lnTo>
                  <a:lnTo>
                    <a:pt x="20969" y="54530"/>
                  </a:lnTo>
                  <a:lnTo>
                    <a:pt x="42900" y="101345"/>
                  </a:lnTo>
                  <a:lnTo>
                    <a:pt x="68079" y="151400"/>
                  </a:lnTo>
                  <a:lnTo>
                    <a:pt x="95135" y="198032"/>
                  </a:lnTo>
                  <a:lnTo>
                    <a:pt x="123949" y="241439"/>
                  </a:lnTo>
                  <a:lnTo>
                    <a:pt x="154402" y="281819"/>
                  </a:lnTo>
                  <a:lnTo>
                    <a:pt x="186374" y="319369"/>
                  </a:lnTo>
                  <a:lnTo>
                    <a:pt x="219745" y="354285"/>
                  </a:lnTo>
                  <a:lnTo>
                    <a:pt x="254397" y="386765"/>
                  </a:lnTo>
                  <a:lnTo>
                    <a:pt x="290208" y="417006"/>
                  </a:lnTo>
                  <a:lnTo>
                    <a:pt x="327061" y="445206"/>
                  </a:lnTo>
                  <a:lnTo>
                    <a:pt x="364835" y="471561"/>
                  </a:lnTo>
                  <a:lnTo>
                    <a:pt x="403411" y="496268"/>
                  </a:lnTo>
                  <a:lnTo>
                    <a:pt x="442669" y="519524"/>
                  </a:lnTo>
                  <a:lnTo>
                    <a:pt x="482490" y="541528"/>
                  </a:lnTo>
                  <a:lnTo>
                    <a:pt x="522753" y="562475"/>
                  </a:lnTo>
                  <a:lnTo>
                    <a:pt x="563341" y="582564"/>
                  </a:lnTo>
                  <a:lnTo>
                    <a:pt x="604133" y="601991"/>
                  </a:lnTo>
                  <a:lnTo>
                    <a:pt x="783785" y="684934"/>
                  </a:lnTo>
                  <a:lnTo>
                    <a:pt x="831636" y="708108"/>
                  </a:lnTo>
                  <a:lnTo>
                    <a:pt x="878556" y="732105"/>
                  </a:lnTo>
                  <a:lnTo>
                    <a:pt x="924405" y="757278"/>
                  </a:lnTo>
                  <a:lnTo>
                    <a:pt x="969045" y="783981"/>
                  </a:lnTo>
                  <a:lnTo>
                    <a:pt x="1012333" y="812566"/>
                  </a:lnTo>
                  <a:lnTo>
                    <a:pt x="1054132" y="843386"/>
                  </a:lnTo>
                  <a:lnTo>
                    <a:pt x="1094301" y="876794"/>
                  </a:lnTo>
                  <a:lnTo>
                    <a:pt x="1132700" y="913142"/>
                  </a:lnTo>
                  <a:lnTo>
                    <a:pt x="1085125" y="931411"/>
                  </a:lnTo>
                  <a:lnTo>
                    <a:pt x="1040245" y="952200"/>
                  </a:lnTo>
                  <a:lnTo>
                    <a:pt x="998081" y="975498"/>
                  </a:lnTo>
                  <a:lnTo>
                    <a:pt x="958658" y="1001291"/>
                  </a:lnTo>
                  <a:lnTo>
                    <a:pt x="921998" y="1029570"/>
                  </a:lnTo>
                  <a:lnTo>
                    <a:pt x="888123" y="1060322"/>
                  </a:lnTo>
                  <a:lnTo>
                    <a:pt x="857420" y="1093097"/>
                  </a:lnTo>
                  <a:lnTo>
                    <a:pt x="829252" y="1128421"/>
                  </a:lnTo>
                  <a:lnTo>
                    <a:pt x="803626" y="1166274"/>
                  </a:lnTo>
                  <a:lnTo>
                    <a:pt x="780548" y="1206637"/>
                  </a:lnTo>
                  <a:lnTo>
                    <a:pt x="760026" y="1249490"/>
                  </a:lnTo>
                  <a:lnTo>
                    <a:pt x="742065" y="1294812"/>
                  </a:lnTo>
                  <a:lnTo>
                    <a:pt x="726673" y="1342584"/>
                  </a:lnTo>
                  <a:lnTo>
                    <a:pt x="713856" y="1392785"/>
                  </a:lnTo>
                  <a:lnTo>
                    <a:pt x="703620" y="1445396"/>
                  </a:lnTo>
                  <a:lnTo>
                    <a:pt x="695972" y="1500396"/>
                  </a:lnTo>
                  <a:lnTo>
                    <a:pt x="690919" y="1557765"/>
                  </a:lnTo>
                  <a:lnTo>
                    <a:pt x="688466" y="1617484"/>
                  </a:lnTo>
                  <a:lnTo>
                    <a:pt x="686100" y="1644889"/>
                  </a:lnTo>
                  <a:lnTo>
                    <a:pt x="684711" y="1680514"/>
                  </a:lnTo>
                  <a:lnTo>
                    <a:pt x="685518" y="1722130"/>
                  </a:lnTo>
                  <a:lnTo>
                    <a:pt x="689740" y="1767510"/>
                  </a:lnTo>
                  <a:lnTo>
                    <a:pt x="698593" y="1814423"/>
                  </a:lnTo>
                  <a:lnTo>
                    <a:pt x="713297" y="1860641"/>
                  </a:lnTo>
                  <a:lnTo>
                    <a:pt x="735069" y="1903936"/>
                  </a:lnTo>
                  <a:lnTo>
                    <a:pt x="765128" y="1942078"/>
                  </a:lnTo>
                  <a:lnTo>
                    <a:pt x="804691" y="1972838"/>
                  </a:lnTo>
                  <a:lnTo>
                    <a:pt x="854976" y="1993988"/>
                  </a:lnTo>
                  <a:lnTo>
                    <a:pt x="856780" y="1994217"/>
                  </a:lnTo>
                  <a:lnTo>
                    <a:pt x="917563" y="1988797"/>
                  </a:lnTo>
                  <a:lnTo>
                    <a:pt x="947352" y="1981415"/>
                  </a:lnTo>
                  <a:lnTo>
                    <a:pt x="857516" y="1981415"/>
                  </a:lnTo>
                  <a:lnTo>
                    <a:pt x="810107" y="1961108"/>
                  </a:lnTo>
                  <a:lnTo>
                    <a:pt x="772836" y="1931526"/>
                  </a:lnTo>
                  <a:lnTo>
                    <a:pt x="744551" y="1894812"/>
                  </a:lnTo>
                  <a:lnTo>
                    <a:pt x="724097" y="1853112"/>
                  </a:lnTo>
                  <a:lnTo>
                    <a:pt x="710322" y="1808570"/>
                  </a:lnTo>
                  <a:lnTo>
                    <a:pt x="702070" y="1763330"/>
                  </a:lnTo>
                  <a:lnTo>
                    <a:pt x="698189" y="1719537"/>
                  </a:lnTo>
                  <a:lnTo>
                    <a:pt x="697524" y="1679335"/>
                  </a:lnTo>
                  <a:lnTo>
                    <a:pt x="698923" y="1644870"/>
                  </a:lnTo>
                  <a:lnTo>
                    <a:pt x="701230" y="1618284"/>
                  </a:lnTo>
                  <a:lnTo>
                    <a:pt x="703742" y="1557023"/>
                  </a:lnTo>
                  <a:lnTo>
                    <a:pt x="708908" y="1498426"/>
                  </a:lnTo>
                  <a:lnTo>
                    <a:pt x="716735" y="1442485"/>
                  </a:lnTo>
                  <a:lnTo>
                    <a:pt x="727231" y="1389194"/>
                  </a:lnTo>
                  <a:lnTo>
                    <a:pt x="740401" y="1338544"/>
                  </a:lnTo>
                  <a:lnTo>
                    <a:pt x="756254" y="1290531"/>
                  </a:lnTo>
                  <a:lnTo>
                    <a:pt x="774797" y="1245145"/>
                  </a:lnTo>
                  <a:lnTo>
                    <a:pt x="796044" y="1202366"/>
                  </a:lnTo>
                  <a:lnTo>
                    <a:pt x="819979" y="1162229"/>
                  </a:lnTo>
                  <a:lnTo>
                    <a:pt x="846632" y="1124685"/>
                  </a:lnTo>
                  <a:lnTo>
                    <a:pt x="876004" y="1089740"/>
                  </a:lnTo>
                  <a:lnTo>
                    <a:pt x="908100" y="1057389"/>
                  </a:lnTo>
                  <a:lnTo>
                    <a:pt x="947800" y="1023828"/>
                  </a:lnTo>
                  <a:lnTo>
                    <a:pt x="991025" y="993579"/>
                  </a:lnTo>
                  <a:lnTo>
                    <a:pt x="1037781" y="966636"/>
                  </a:lnTo>
                  <a:lnTo>
                    <a:pt x="1088077" y="942993"/>
                  </a:lnTo>
                  <a:lnTo>
                    <a:pt x="1141920" y="922642"/>
                  </a:lnTo>
                  <a:lnTo>
                    <a:pt x="1159442" y="922642"/>
                  </a:lnTo>
                  <a:lnTo>
                    <a:pt x="1155306" y="918248"/>
                  </a:lnTo>
                  <a:lnTo>
                    <a:pt x="1188699" y="908608"/>
                  </a:lnTo>
                  <a:lnTo>
                    <a:pt x="1146060" y="908608"/>
                  </a:lnTo>
                  <a:lnTo>
                    <a:pt x="1110168" y="874103"/>
                  </a:lnTo>
                  <a:lnTo>
                    <a:pt x="1072607" y="842119"/>
                  </a:lnTo>
                  <a:lnTo>
                    <a:pt x="1033569" y="812415"/>
                  </a:lnTo>
                  <a:lnTo>
                    <a:pt x="993246" y="784750"/>
                  </a:lnTo>
                  <a:lnTo>
                    <a:pt x="951830" y="758885"/>
                  </a:lnTo>
                  <a:lnTo>
                    <a:pt x="909514" y="734578"/>
                  </a:lnTo>
                  <a:lnTo>
                    <a:pt x="866491" y="711590"/>
                  </a:lnTo>
                  <a:lnTo>
                    <a:pt x="822951" y="689680"/>
                  </a:lnTo>
                  <a:lnTo>
                    <a:pt x="779087" y="668608"/>
                  </a:lnTo>
                  <a:lnTo>
                    <a:pt x="605382" y="588446"/>
                  </a:lnTo>
                  <a:lnTo>
                    <a:pt x="562589" y="567968"/>
                  </a:lnTo>
                  <a:lnTo>
                    <a:pt x="520049" y="546720"/>
                  </a:lnTo>
                  <a:lnTo>
                    <a:pt x="477903" y="524473"/>
                  </a:lnTo>
                  <a:lnTo>
                    <a:pt x="436293" y="500996"/>
                  </a:lnTo>
                  <a:lnTo>
                    <a:pt x="395359" y="476059"/>
                  </a:lnTo>
                  <a:lnTo>
                    <a:pt x="355244" y="449432"/>
                  </a:lnTo>
                  <a:lnTo>
                    <a:pt x="316090" y="420884"/>
                  </a:lnTo>
                  <a:lnTo>
                    <a:pt x="278037" y="390186"/>
                  </a:lnTo>
                  <a:lnTo>
                    <a:pt x="241226" y="357107"/>
                  </a:lnTo>
                  <a:lnTo>
                    <a:pt x="205801" y="321417"/>
                  </a:lnTo>
                  <a:lnTo>
                    <a:pt x="171901" y="282886"/>
                  </a:lnTo>
                  <a:lnTo>
                    <a:pt x="139669" y="241283"/>
                  </a:lnTo>
                  <a:lnTo>
                    <a:pt x="109246" y="196379"/>
                  </a:lnTo>
                  <a:lnTo>
                    <a:pt x="80774" y="147943"/>
                  </a:lnTo>
                  <a:lnTo>
                    <a:pt x="54394" y="95745"/>
                  </a:lnTo>
                  <a:lnTo>
                    <a:pt x="32826" y="49710"/>
                  </a:lnTo>
                  <a:lnTo>
                    <a:pt x="14522" y="3304"/>
                  </a:lnTo>
                  <a:lnTo>
                    <a:pt x="13457" y="0"/>
                  </a:lnTo>
                  <a:close/>
                </a:path>
                <a:path w="1529715" h="1994535">
                  <a:moveTo>
                    <a:pt x="1159442" y="922642"/>
                  </a:moveTo>
                  <a:lnTo>
                    <a:pt x="1141920" y="922642"/>
                  </a:lnTo>
                  <a:lnTo>
                    <a:pt x="1146740" y="927738"/>
                  </a:lnTo>
                  <a:lnTo>
                    <a:pt x="1151524" y="932891"/>
                  </a:lnTo>
                  <a:lnTo>
                    <a:pt x="1184503" y="979705"/>
                  </a:lnTo>
                  <a:lnTo>
                    <a:pt x="1205413" y="1019265"/>
                  </a:lnTo>
                  <a:lnTo>
                    <a:pt x="1223709" y="1061678"/>
                  </a:lnTo>
                  <a:lnTo>
                    <a:pt x="1239376" y="1106578"/>
                  </a:lnTo>
                  <a:lnTo>
                    <a:pt x="1252397" y="1153597"/>
                  </a:lnTo>
                  <a:lnTo>
                    <a:pt x="1262757" y="1202380"/>
                  </a:lnTo>
                  <a:lnTo>
                    <a:pt x="1270435" y="1252518"/>
                  </a:lnTo>
                  <a:lnTo>
                    <a:pt x="1275421" y="1303685"/>
                  </a:lnTo>
                  <a:lnTo>
                    <a:pt x="1277697" y="1355499"/>
                  </a:lnTo>
                  <a:lnTo>
                    <a:pt x="1277245" y="1407592"/>
                  </a:lnTo>
                  <a:lnTo>
                    <a:pt x="1274051" y="1459597"/>
                  </a:lnTo>
                  <a:lnTo>
                    <a:pt x="1268097" y="1511146"/>
                  </a:lnTo>
                  <a:lnTo>
                    <a:pt x="1259368" y="1561870"/>
                  </a:lnTo>
                  <a:lnTo>
                    <a:pt x="1247848" y="1611403"/>
                  </a:lnTo>
                  <a:lnTo>
                    <a:pt x="1233520" y="1659376"/>
                  </a:lnTo>
                  <a:lnTo>
                    <a:pt x="1216369" y="1705421"/>
                  </a:lnTo>
                  <a:lnTo>
                    <a:pt x="1196378" y="1749170"/>
                  </a:lnTo>
                  <a:lnTo>
                    <a:pt x="1176998" y="1784488"/>
                  </a:lnTo>
                  <a:lnTo>
                    <a:pt x="1153715" y="1820157"/>
                  </a:lnTo>
                  <a:lnTo>
                    <a:pt x="1126243" y="1855009"/>
                  </a:lnTo>
                  <a:lnTo>
                    <a:pt x="1094297" y="1887872"/>
                  </a:lnTo>
                  <a:lnTo>
                    <a:pt x="1057594" y="1917578"/>
                  </a:lnTo>
                  <a:lnTo>
                    <a:pt x="1015848" y="1942955"/>
                  </a:lnTo>
                  <a:lnTo>
                    <a:pt x="968777" y="1962833"/>
                  </a:lnTo>
                  <a:lnTo>
                    <a:pt x="916094" y="1976043"/>
                  </a:lnTo>
                  <a:lnTo>
                    <a:pt x="857516" y="1981415"/>
                  </a:lnTo>
                  <a:lnTo>
                    <a:pt x="947352" y="1981415"/>
                  </a:lnTo>
                  <a:lnTo>
                    <a:pt x="1021006" y="1954810"/>
                  </a:lnTo>
                  <a:lnTo>
                    <a:pt x="1064262" y="1928667"/>
                  </a:lnTo>
                  <a:lnTo>
                    <a:pt x="1102270" y="1898041"/>
                  </a:lnTo>
                  <a:lnTo>
                    <a:pt x="1135330" y="1864143"/>
                  </a:lnTo>
                  <a:lnTo>
                    <a:pt x="1163739" y="1828185"/>
                  </a:lnTo>
                  <a:lnTo>
                    <a:pt x="1187794" y="1791378"/>
                  </a:lnTo>
                  <a:lnTo>
                    <a:pt x="1207795" y="1754936"/>
                  </a:lnTo>
                  <a:lnTo>
                    <a:pt x="1227044" y="1713036"/>
                  </a:lnTo>
                  <a:lnTo>
                    <a:pt x="1243715" y="1669031"/>
                  </a:lnTo>
                  <a:lnTo>
                    <a:pt x="1257822" y="1623236"/>
                  </a:lnTo>
                  <a:lnTo>
                    <a:pt x="1269379" y="1575967"/>
                  </a:lnTo>
                  <a:lnTo>
                    <a:pt x="1278399" y="1527536"/>
                  </a:lnTo>
                  <a:lnTo>
                    <a:pt x="1284895" y="1478260"/>
                  </a:lnTo>
                  <a:lnTo>
                    <a:pt x="1288882" y="1428451"/>
                  </a:lnTo>
                  <a:lnTo>
                    <a:pt x="1290373" y="1378426"/>
                  </a:lnTo>
                  <a:lnTo>
                    <a:pt x="1289381" y="1328497"/>
                  </a:lnTo>
                  <a:lnTo>
                    <a:pt x="1285921" y="1278980"/>
                  </a:lnTo>
                  <a:lnTo>
                    <a:pt x="1280005" y="1230190"/>
                  </a:lnTo>
                  <a:lnTo>
                    <a:pt x="1271648" y="1182440"/>
                  </a:lnTo>
                  <a:lnTo>
                    <a:pt x="1260862" y="1136045"/>
                  </a:lnTo>
                  <a:lnTo>
                    <a:pt x="1247662" y="1091320"/>
                  </a:lnTo>
                  <a:lnTo>
                    <a:pt x="1232062" y="1048579"/>
                  </a:lnTo>
                  <a:lnTo>
                    <a:pt x="1214074" y="1008136"/>
                  </a:lnTo>
                  <a:lnTo>
                    <a:pt x="1193712" y="970307"/>
                  </a:lnTo>
                  <a:lnTo>
                    <a:pt x="1170990" y="935405"/>
                  </a:lnTo>
                  <a:lnTo>
                    <a:pt x="1160602" y="923874"/>
                  </a:lnTo>
                  <a:lnTo>
                    <a:pt x="1159442" y="922642"/>
                  </a:lnTo>
                  <a:close/>
                </a:path>
                <a:path w="1529715" h="1994535">
                  <a:moveTo>
                    <a:pt x="1529346" y="846136"/>
                  </a:moveTo>
                  <a:lnTo>
                    <a:pt x="1503061" y="849107"/>
                  </a:lnTo>
                  <a:lnTo>
                    <a:pt x="1445920" y="857745"/>
                  </a:lnTo>
                  <a:lnTo>
                    <a:pt x="1390869" y="861262"/>
                  </a:lnTo>
                  <a:lnTo>
                    <a:pt x="1337828" y="866769"/>
                  </a:lnTo>
                  <a:lnTo>
                    <a:pt x="1286813" y="874261"/>
                  </a:lnTo>
                  <a:lnTo>
                    <a:pt x="1237836" y="883735"/>
                  </a:lnTo>
                  <a:lnTo>
                    <a:pt x="1190914" y="895185"/>
                  </a:lnTo>
                  <a:lnTo>
                    <a:pt x="1146060" y="908608"/>
                  </a:lnTo>
                  <a:lnTo>
                    <a:pt x="1188699" y="908608"/>
                  </a:lnTo>
                  <a:lnTo>
                    <a:pt x="1198827" y="905685"/>
                  </a:lnTo>
                  <a:lnTo>
                    <a:pt x="1244376" y="894968"/>
                  </a:lnTo>
                  <a:lnTo>
                    <a:pt x="1291955" y="886096"/>
                  </a:lnTo>
                  <a:lnTo>
                    <a:pt x="1341563" y="879064"/>
                  </a:lnTo>
                  <a:lnTo>
                    <a:pt x="1393202" y="873869"/>
                  </a:lnTo>
                  <a:lnTo>
                    <a:pt x="1446872" y="870508"/>
                  </a:lnTo>
                  <a:lnTo>
                    <a:pt x="1447660" y="870432"/>
                  </a:lnTo>
                  <a:lnTo>
                    <a:pt x="1512641" y="860780"/>
                  </a:lnTo>
                  <a:lnTo>
                    <a:pt x="1529346" y="859041"/>
                  </a:lnTo>
                  <a:lnTo>
                    <a:pt x="1529346" y="846136"/>
                  </a:lnTo>
                  <a:close/>
                </a:path>
              </a:pathLst>
            </a:custGeom>
            <a:solidFill>
              <a:srgbClr val="15747C"/>
            </a:solidFill>
          </p:spPr>
          <p:txBody>
            <a:bodyPr wrap="square" lIns="0" tIns="0" rIns="0" bIns="0" rtlCol="0"/>
            <a:lstStyle/>
            <a:p>
              <a:endParaRPr/>
            </a:p>
          </p:txBody>
        </p:sp>
      </p:grpSp>
      <p:sp>
        <p:nvSpPr>
          <p:cNvPr id="26" name="object 35">
            <a:extLst>
              <a:ext uri="{FF2B5EF4-FFF2-40B4-BE49-F238E27FC236}">
                <a16:creationId xmlns:a16="http://schemas.microsoft.com/office/drawing/2014/main" id="{C628B584-9E6D-E10B-447F-DC004BDCF625}"/>
              </a:ext>
            </a:extLst>
          </p:cNvPr>
          <p:cNvSpPr txBox="1">
            <a:spLocks/>
          </p:cNvSpPr>
          <p:nvPr/>
        </p:nvSpPr>
        <p:spPr>
          <a:xfrm>
            <a:off x="2209800" y="269410"/>
            <a:ext cx="7482741" cy="594393"/>
          </a:xfrm>
          <a:prstGeom prst="rect">
            <a:avLst/>
          </a:prstGeom>
        </p:spPr>
        <p:txBody>
          <a:bodyPr vert="horz" wrap="square" lIns="0" tIns="161925" rIns="0" bIns="0" rtlCol="0" anchor="t">
            <a:spAutoFit/>
          </a:bodyPr>
          <a:lstStyle>
            <a:lvl1pPr>
              <a:defRPr sz="1800" b="0" i="0">
                <a:solidFill>
                  <a:srgbClr val="04050B"/>
                </a:solidFill>
                <a:latin typeface="Calibri"/>
                <a:ea typeface="+mj-ea"/>
                <a:cs typeface="Calibri"/>
              </a:defRPr>
            </a:lvl1pPr>
          </a:lstStyle>
          <a:p>
            <a:pPr algn="ctr">
              <a:spcBef>
                <a:spcPts val="1275"/>
              </a:spcBef>
              <a:tabLst>
                <a:tab pos="1569085" algn="l"/>
                <a:tab pos="3059430" algn="l"/>
              </a:tabLst>
            </a:pPr>
            <a:r>
              <a:rPr lang="es-EC" sz="2800" kern="0" spc="10" dirty="0">
                <a:solidFill>
                  <a:srgbClr val="15747C"/>
                </a:solidFill>
              </a:rPr>
              <a:t>PROTOTIPO PROCESO DE CONTRATACIÓN</a:t>
            </a:r>
            <a:endParaRPr lang="en-US" kern="0" dirty="0"/>
          </a:p>
        </p:txBody>
      </p:sp>
      <p:graphicFrame>
        <p:nvGraphicFramePr>
          <p:cNvPr id="27" name="Tabla 26">
            <a:extLst>
              <a:ext uri="{FF2B5EF4-FFF2-40B4-BE49-F238E27FC236}">
                <a16:creationId xmlns:a16="http://schemas.microsoft.com/office/drawing/2014/main" id="{E0A70FB1-C7E0-7827-320A-1AFA284579D6}"/>
              </a:ext>
            </a:extLst>
          </p:cNvPr>
          <p:cNvGraphicFramePr>
            <a:graphicFrameLocks noGrp="1"/>
          </p:cNvGraphicFramePr>
          <p:nvPr>
            <p:extLst>
              <p:ext uri="{D42A27DB-BD31-4B8C-83A1-F6EECF244321}">
                <p14:modId xmlns:p14="http://schemas.microsoft.com/office/powerpoint/2010/main" val="3204535450"/>
              </p:ext>
            </p:extLst>
          </p:nvPr>
        </p:nvGraphicFramePr>
        <p:xfrm>
          <a:off x="810541" y="1475641"/>
          <a:ext cx="10569487" cy="4998012"/>
        </p:xfrm>
        <a:graphic>
          <a:graphicData uri="http://schemas.openxmlformats.org/drawingml/2006/table">
            <a:tbl>
              <a:tblPr>
                <a:tableStyleId>{93296810-A885-4BE3-A3E7-6D5BEEA58F35}</a:tableStyleId>
              </a:tblPr>
              <a:tblGrid>
                <a:gridCol w="2217942">
                  <a:extLst>
                    <a:ext uri="{9D8B030D-6E8A-4147-A177-3AD203B41FA5}">
                      <a16:colId xmlns:a16="http://schemas.microsoft.com/office/drawing/2014/main" val="3920954424"/>
                    </a:ext>
                  </a:extLst>
                </a:gridCol>
                <a:gridCol w="8351545">
                  <a:extLst>
                    <a:ext uri="{9D8B030D-6E8A-4147-A177-3AD203B41FA5}">
                      <a16:colId xmlns:a16="http://schemas.microsoft.com/office/drawing/2014/main" val="899748644"/>
                    </a:ext>
                  </a:extLst>
                </a:gridCol>
              </a:tblGrid>
              <a:tr h="311405">
                <a:tc>
                  <a:txBody>
                    <a:bodyPr/>
                    <a:lstStyle/>
                    <a:p>
                      <a:pPr algn="ctr"/>
                      <a:r>
                        <a:rPr lang="es-EC" sz="1200" b="1" dirty="0">
                          <a:solidFill>
                            <a:schemeClr val="bg1"/>
                          </a:solidFill>
                        </a:rPr>
                        <a:t>Componente</a:t>
                      </a:r>
                      <a:endParaRPr lang="es-EC" sz="1200" b="1" dirty="0">
                        <a:solidFill>
                          <a:schemeClr val="bg1"/>
                        </a:solidFill>
                        <a:latin typeface="+mn-lt"/>
                      </a:endParaRPr>
                    </a:p>
                  </a:txBody>
                  <a:tcPr anchor="ctr">
                    <a:solidFill>
                      <a:schemeClr val="accent6">
                        <a:lumMod val="75000"/>
                      </a:schemeClr>
                    </a:solidFill>
                  </a:tcPr>
                </a:tc>
                <a:tc>
                  <a:txBody>
                    <a:bodyPr/>
                    <a:lstStyle/>
                    <a:p>
                      <a:pPr algn="ctr"/>
                      <a:r>
                        <a:rPr lang="es-EC" sz="1200" b="1" dirty="0">
                          <a:solidFill>
                            <a:schemeClr val="bg1"/>
                          </a:solidFill>
                        </a:rPr>
                        <a:t>Descripción</a:t>
                      </a:r>
                      <a:endParaRPr lang="es-EC" sz="1200" b="1" dirty="0">
                        <a:solidFill>
                          <a:schemeClr val="bg1"/>
                        </a:solidFill>
                        <a:latin typeface="+mn-lt"/>
                      </a:endParaRPr>
                    </a:p>
                  </a:txBody>
                  <a:tcPr anchor="ctr">
                    <a:solidFill>
                      <a:schemeClr val="accent6">
                        <a:lumMod val="75000"/>
                      </a:schemeClr>
                    </a:solidFill>
                  </a:tcPr>
                </a:tc>
                <a:extLst>
                  <a:ext uri="{0D108BD9-81ED-4DB2-BD59-A6C34878D82A}">
                    <a16:rowId xmlns:a16="http://schemas.microsoft.com/office/drawing/2014/main" val="2526491477"/>
                  </a:ext>
                </a:extLst>
              </a:tr>
              <a:tr h="658262">
                <a:tc>
                  <a:txBody>
                    <a:bodyPr/>
                    <a:lstStyle/>
                    <a:p>
                      <a:pPr algn="l" fontAlgn="t"/>
                      <a:r>
                        <a:rPr lang="es-EC" sz="1200" b="0" i="0" u="none" strike="noStrike" dirty="0">
                          <a:solidFill>
                            <a:srgbClr val="000000"/>
                          </a:solidFill>
                          <a:effectLst/>
                          <a:latin typeface="+mn-lt"/>
                        </a:rPr>
                        <a:t>Elaborar informe de diagnóstico ocupacional.</a:t>
                      </a:r>
                    </a:p>
                  </a:txBody>
                  <a:tcPr marL="5515" marR="5515" marT="5515" marB="0" anchor="ctr"/>
                </a:tc>
                <a:tc>
                  <a:txBody>
                    <a:bodyPr/>
                    <a:lstStyle/>
                    <a:p>
                      <a:pPr algn="l" fontAlgn="t"/>
                      <a:r>
                        <a:rPr lang="es-EC" sz="1200" b="0" i="0" u="none" strike="noStrike" dirty="0">
                          <a:solidFill>
                            <a:srgbClr val="000000"/>
                          </a:solidFill>
                          <a:effectLst/>
                          <a:latin typeface="+mn-lt"/>
                        </a:rPr>
                        <a:t>Con los insumos de la ficha ocupacional, ficha de trabajo social, ficha de psicología y el </a:t>
                      </a:r>
                      <a:r>
                        <a:rPr lang="es-EC" sz="1200" b="0" i="0" u="none" strike="noStrike" dirty="0" err="1">
                          <a:solidFill>
                            <a:srgbClr val="000000"/>
                          </a:solidFill>
                          <a:effectLst/>
                          <a:latin typeface="+mn-lt"/>
                        </a:rPr>
                        <a:t>checklist</a:t>
                      </a:r>
                      <a:r>
                        <a:rPr lang="es-EC" sz="1200" b="0" i="0" u="none" strike="noStrike" dirty="0">
                          <a:solidFill>
                            <a:srgbClr val="000000"/>
                          </a:solidFill>
                          <a:effectLst/>
                          <a:latin typeface="+mn-lt"/>
                        </a:rPr>
                        <a:t> de talento humano, se realizará un breve informe de diagnóstico ocupacional que recoja los oficios de la persona, se identifique qué requisitos cumple según lo solicitado por talento humano y cuál es el nivel de estabilidad del a persona. </a:t>
                      </a:r>
                    </a:p>
                  </a:txBody>
                  <a:tcPr marL="5515" marR="5515" marT="5515" marB="0" anchor="ctr"/>
                </a:tc>
                <a:extLst>
                  <a:ext uri="{0D108BD9-81ED-4DB2-BD59-A6C34878D82A}">
                    <a16:rowId xmlns:a16="http://schemas.microsoft.com/office/drawing/2014/main" val="2613478239"/>
                  </a:ext>
                </a:extLst>
              </a:tr>
              <a:tr h="658262">
                <a:tc>
                  <a:txBody>
                    <a:bodyPr/>
                    <a:lstStyle/>
                    <a:p>
                      <a:pPr algn="l" fontAlgn="t"/>
                      <a:r>
                        <a:rPr lang="es-EC" sz="1200" b="0" i="0" u="none" strike="noStrike" dirty="0">
                          <a:solidFill>
                            <a:srgbClr val="000000"/>
                          </a:solidFill>
                          <a:effectLst/>
                          <a:latin typeface="+mn-lt"/>
                        </a:rPr>
                        <a:t>Identificar necesidad de contratación</a:t>
                      </a:r>
                    </a:p>
                  </a:txBody>
                  <a:tcPr marL="5515" marR="5515" marT="5515" marB="0" anchor="ctr"/>
                </a:tc>
                <a:tc>
                  <a:txBody>
                    <a:bodyPr/>
                    <a:lstStyle/>
                    <a:p>
                      <a:pPr algn="l" fontAlgn="t"/>
                      <a:r>
                        <a:rPr lang="es-EC" sz="1200" b="0" i="0" u="none" strike="noStrike" dirty="0">
                          <a:solidFill>
                            <a:srgbClr val="000000"/>
                          </a:solidFill>
                          <a:effectLst/>
                          <a:latin typeface="+mn-lt"/>
                        </a:rPr>
                        <a:t>De acuerdo a los procesos de Patronato, se elaborará , anualmente, un informe de necesidades de contratación tanto en el ámbito de mantenimiento como de talleristas. </a:t>
                      </a:r>
                    </a:p>
                  </a:txBody>
                  <a:tcPr marL="5515" marR="5515" marT="5515" marB="0" anchor="ctr"/>
                </a:tc>
                <a:extLst>
                  <a:ext uri="{0D108BD9-81ED-4DB2-BD59-A6C34878D82A}">
                    <a16:rowId xmlns:a16="http://schemas.microsoft.com/office/drawing/2014/main" val="1028107560"/>
                  </a:ext>
                </a:extLst>
              </a:tr>
              <a:tr h="658262">
                <a:tc>
                  <a:txBody>
                    <a:bodyPr/>
                    <a:lstStyle/>
                    <a:p>
                      <a:pPr algn="l" fontAlgn="t"/>
                      <a:r>
                        <a:rPr lang="es-EC" sz="1200" b="0" i="0" u="none" strike="noStrike" dirty="0">
                          <a:solidFill>
                            <a:srgbClr val="000000"/>
                          </a:solidFill>
                          <a:effectLst/>
                          <a:latin typeface="+mn-lt"/>
                        </a:rPr>
                        <a:t>Presentar oferta a participantes</a:t>
                      </a:r>
                    </a:p>
                  </a:txBody>
                  <a:tcPr marL="5515" marR="5515" marT="5515" marB="0" anchor="ctr"/>
                </a:tc>
                <a:tc>
                  <a:txBody>
                    <a:bodyPr/>
                    <a:lstStyle/>
                    <a:p>
                      <a:pPr algn="l" fontAlgn="t"/>
                      <a:r>
                        <a:rPr lang="es-EC" sz="1200" b="0" i="0" u="none" strike="noStrike" dirty="0">
                          <a:solidFill>
                            <a:srgbClr val="000000"/>
                          </a:solidFill>
                          <a:effectLst/>
                          <a:latin typeface="+mn-lt"/>
                        </a:rPr>
                        <a:t>Se contrastarán las necesidades identificadas con los oficios de los informes de diagnóstico ocupacional y se presentará las ofertas de contratación a los perfiles que cumplen con las necesidades. </a:t>
                      </a:r>
                    </a:p>
                  </a:txBody>
                  <a:tcPr marL="5515" marR="5515" marT="5515" marB="0" anchor="ctr"/>
                </a:tc>
                <a:extLst>
                  <a:ext uri="{0D108BD9-81ED-4DB2-BD59-A6C34878D82A}">
                    <a16:rowId xmlns:a16="http://schemas.microsoft.com/office/drawing/2014/main" val="1667587996"/>
                  </a:ext>
                </a:extLst>
              </a:tr>
              <a:tr h="658262">
                <a:tc>
                  <a:txBody>
                    <a:bodyPr/>
                    <a:lstStyle/>
                    <a:p>
                      <a:pPr algn="l" fontAlgn="t"/>
                      <a:r>
                        <a:rPr lang="es-EC" sz="1200" b="0" i="0" u="none" strike="noStrike" dirty="0">
                          <a:solidFill>
                            <a:srgbClr val="000000"/>
                          </a:solidFill>
                          <a:effectLst/>
                          <a:latin typeface="+mn-lt"/>
                        </a:rPr>
                        <a:t>Apoyar en la postulación</a:t>
                      </a:r>
                    </a:p>
                  </a:txBody>
                  <a:tcPr marL="5515" marR="5515" marT="5515" marB="0" anchor="ctr"/>
                </a:tc>
                <a:tc>
                  <a:txBody>
                    <a:bodyPr/>
                    <a:lstStyle/>
                    <a:p>
                      <a:pPr algn="l" fontAlgn="t"/>
                      <a:r>
                        <a:rPr lang="es-EC" sz="1200" b="0" i="0" u="none" strike="noStrike" dirty="0">
                          <a:solidFill>
                            <a:srgbClr val="000000"/>
                          </a:solidFill>
                          <a:effectLst/>
                          <a:latin typeface="+mn-lt"/>
                        </a:rPr>
                        <a:t>Se apoyará en la obtención de los documentos habilitantes. Cabe indicar la obtención de los documentos habilitantes requiere de financiamiento para cubrir las multas por no presentarse a votaciones y el costo de la cedulación. Todos los demás documentos no tienen costo. </a:t>
                      </a:r>
                    </a:p>
                  </a:txBody>
                  <a:tcPr marL="5515" marR="5515" marT="5515" marB="0" anchor="ctr"/>
                </a:tc>
                <a:extLst>
                  <a:ext uri="{0D108BD9-81ED-4DB2-BD59-A6C34878D82A}">
                    <a16:rowId xmlns:a16="http://schemas.microsoft.com/office/drawing/2014/main" val="2652709720"/>
                  </a:ext>
                </a:extLst>
              </a:tr>
              <a:tr h="658262">
                <a:tc>
                  <a:txBody>
                    <a:bodyPr/>
                    <a:lstStyle/>
                    <a:p>
                      <a:pPr algn="l" fontAlgn="t"/>
                      <a:r>
                        <a:rPr lang="es-EC" sz="1200" b="0" i="0" u="none" strike="noStrike" dirty="0">
                          <a:solidFill>
                            <a:srgbClr val="000000"/>
                          </a:solidFill>
                          <a:effectLst/>
                          <a:latin typeface="+mn-lt"/>
                        </a:rPr>
                        <a:t>Postular a proceso de contratación</a:t>
                      </a:r>
                    </a:p>
                  </a:txBody>
                  <a:tcPr marL="5515" marR="5515" marT="5515" marB="0" anchor="ctr"/>
                </a:tc>
                <a:tc>
                  <a:txBody>
                    <a:bodyPr/>
                    <a:lstStyle/>
                    <a:p>
                      <a:pPr algn="l" fontAlgn="t"/>
                      <a:r>
                        <a:rPr lang="es-EC" sz="1200" b="0" i="0" u="none" strike="noStrike" dirty="0">
                          <a:solidFill>
                            <a:srgbClr val="000000"/>
                          </a:solidFill>
                          <a:effectLst/>
                          <a:latin typeface="+mn-lt"/>
                        </a:rPr>
                        <a:t>Se apoyará en la presentación de la postulación al área de Talento Humano. </a:t>
                      </a:r>
                    </a:p>
                  </a:txBody>
                  <a:tcPr marL="5515" marR="5515" marT="5515" marB="0" anchor="ctr"/>
                </a:tc>
                <a:extLst>
                  <a:ext uri="{0D108BD9-81ED-4DB2-BD59-A6C34878D82A}">
                    <a16:rowId xmlns:a16="http://schemas.microsoft.com/office/drawing/2014/main" val="2325934912"/>
                  </a:ext>
                </a:extLst>
              </a:tr>
              <a:tr h="658262">
                <a:tc>
                  <a:txBody>
                    <a:bodyPr/>
                    <a:lstStyle/>
                    <a:p>
                      <a:pPr algn="l" fontAlgn="t"/>
                      <a:r>
                        <a:rPr lang="es-EC" sz="1200" b="0" i="0" u="none" strike="noStrike" dirty="0">
                          <a:solidFill>
                            <a:srgbClr val="000000"/>
                          </a:solidFill>
                          <a:effectLst/>
                          <a:latin typeface="+mn-lt"/>
                        </a:rPr>
                        <a:t>Cumplimiento del contrato</a:t>
                      </a:r>
                    </a:p>
                  </a:txBody>
                  <a:tcPr marL="5515" marR="5515" marT="5515" marB="0" anchor="ctr"/>
                </a:tc>
                <a:tc>
                  <a:txBody>
                    <a:bodyPr/>
                    <a:lstStyle/>
                    <a:p>
                      <a:pPr algn="l" fontAlgn="t"/>
                      <a:r>
                        <a:rPr lang="es-EC" sz="1200" b="0" i="0" u="none" strike="noStrike" dirty="0">
                          <a:solidFill>
                            <a:srgbClr val="000000"/>
                          </a:solidFill>
                          <a:effectLst/>
                          <a:latin typeface="+mn-lt"/>
                        </a:rPr>
                        <a:t>El jefe inmediato apoyará en la elaboración de los informes mensuales sobre las actividades realizadas, mismos que son requeridos para ejecutar el pago. El área de talento humano permitirá que el usuario asista a las terapias psicológicas durante la jornada laboral. </a:t>
                      </a:r>
                      <a:r>
                        <a:rPr lang="es-EC" sz="1200" b="0" u="none" strike="noStrike" dirty="0">
                          <a:solidFill>
                            <a:srgbClr val="000000"/>
                          </a:solidFill>
                          <a:effectLst/>
                        </a:rPr>
                        <a:t>Se continuará otorgando los servicios de alojamiento, comida y aseo a los habitantes de calle, garantizando que puedan ingresar a las 18h00. </a:t>
                      </a:r>
                      <a:endParaRPr lang="es-EC" sz="1200" b="0" i="0" u="none" strike="noStrike" dirty="0">
                        <a:solidFill>
                          <a:srgbClr val="000000"/>
                        </a:solidFill>
                        <a:effectLst/>
                        <a:latin typeface="+mn-lt"/>
                      </a:endParaRPr>
                    </a:p>
                  </a:txBody>
                  <a:tcPr marL="5515" marR="5515" marT="5515" marB="0" anchor="ctr"/>
                </a:tc>
                <a:extLst>
                  <a:ext uri="{0D108BD9-81ED-4DB2-BD59-A6C34878D82A}">
                    <a16:rowId xmlns:a16="http://schemas.microsoft.com/office/drawing/2014/main" val="328215741"/>
                  </a:ext>
                </a:extLst>
              </a:tr>
              <a:tr h="658262">
                <a:tc>
                  <a:txBody>
                    <a:bodyPr/>
                    <a:lstStyle/>
                    <a:p>
                      <a:pPr algn="l" fontAlgn="t"/>
                      <a:r>
                        <a:rPr lang="es-EC" sz="1200" b="0" i="0" u="none" strike="noStrike" dirty="0">
                          <a:solidFill>
                            <a:srgbClr val="000000"/>
                          </a:solidFill>
                          <a:effectLst/>
                          <a:latin typeface="+mn-lt"/>
                        </a:rPr>
                        <a:t>Acompañamiento </a:t>
                      </a:r>
                    </a:p>
                  </a:txBody>
                  <a:tcPr marL="5515" marR="5515" marT="5515" marB="0" anchor="ctr"/>
                </a:tc>
                <a:tc>
                  <a:txBody>
                    <a:bodyPr/>
                    <a:lstStyle/>
                    <a:p>
                      <a:pPr algn="l" fontAlgn="t"/>
                      <a:r>
                        <a:rPr lang="es-EC" sz="1200" b="0" i="0" u="none" strike="noStrike" dirty="0">
                          <a:solidFill>
                            <a:srgbClr val="000000"/>
                          </a:solidFill>
                          <a:effectLst/>
                          <a:latin typeface="+mn-lt"/>
                        </a:rPr>
                        <a:t>El servicio de habitantes de calle dará acompañamiento a través un plan de seguimiento construido en conjunto entre el psicólogo, trabajador social y trabajador ocupacional. </a:t>
                      </a:r>
                    </a:p>
                  </a:txBody>
                  <a:tcPr marL="5515" marR="5515" marT="5515" marB="0" anchor="ctr"/>
                </a:tc>
                <a:extLst>
                  <a:ext uri="{0D108BD9-81ED-4DB2-BD59-A6C34878D82A}">
                    <a16:rowId xmlns:a16="http://schemas.microsoft.com/office/drawing/2014/main" val="2958529008"/>
                  </a:ext>
                </a:extLst>
              </a:tr>
            </a:tbl>
          </a:graphicData>
        </a:graphic>
      </p:graphicFrame>
      <p:sp>
        <p:nvSpPr>
          <p:cNvPr id="38" name="object 15">
            <a:extLst>
              <a:ext uri="{FF2B5EF4-FFF2-40B4-BE49-F238E27FC236}">
                <a16:creationId xmlns:a16="http://schemas.microsoft.com/office/drawing/2014/main" id="{17AC0FFD-0288-857B-D052-06C4F130B9B9}"/>
              </a:ext>
            </a:extLst>
          </p:cNvPr>
          <p:cNvSpPr txBox="1"/>
          <p:nvPr/>
        </p:nvSpPr>
        <p:spPr>
          <a:xfrm>
            <a:off x="810541" y="1099232"/>
            <a:ext cx="8286554" cy="288541"/>
          </a:xfrm>
          <a:prstGeom prst="rect">
            <a:avLst/>
          </a:prstGeom>
        </p:spPr>
        <p:txBody>
          <a:bodyPr vert="horz" wrap="square" lIns="0" tIns="11430" rIns="0" bIns="0" rtlCol="0">
            <a:spAutoFit/>
          </a:bodyPr>
          <a:lstStyle/>
          <a:p>
            <a:pPr marL="12700">
              <a:lnSpc>
                <a:spcPct val="100000"/>
              </a:lnSpc>
              <a:spcBef>
                <a:spcPts val="90"/>
              </a:spcBef>
            </a:pPr>
            <a:r>
              <a:rPr lang="es-EC" spc="-15" dirty="0">
                <a:solidFill>
                  <a:srgbClr val="04050B"/>
                </a:solidFill>
                <a:latin typeface="Calibri"/>
                <a:cs typeface="Calibri"/>
              </a:rPr>
              <a:t>A continuación se describen los componentes del proceso de contratación:</a:t>
            </a:r>
            <a:endParaRPr sz="1800" dirty="0">
              <a:latin typeface="Calibri"/>
              <a:cs typeface="Calibri"/>
            </a:endParaRPr>
          </a:p>
        </p:txBody>
      </p:sp>
    </p:spTree>
    <p:extLst>
      <p:ext uri="{BB962C8B-B14F-4D97-AF65-F5344CB8AC3E}">
        <p14:creationId xmlns:p14="http://schemas.microsoft.com/office/powerpoint/2010/main" val="27714755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369030"/>
            <a:ext cx="1632585" cy="1489075"/>
            <a:chOff x="0" y="5369030"/>
            <a:chExt cx="1632585" cy="1489075"/>
          </a:xfrm>
        </p:grpSpPr>
        <p:sp>
          <p:nvSpPr>
            <p:cNvPr id="3" name="object 3"/>
            <p:cNvSpPr/>
            <p:nvPr/>
          </p:nvSpPr>
          <p:spPr>
            <a:xfrm>
              <a:off x="0" y="5369030"/>
              <a:ext cx="1632585" cy="1489075"/>
            </a:xfrm>
            <a:custGeom>
              <a:avLst/>
              <a:gdLst/>
              <a:ahLst/>
              <a:cxnLst/>
              <a:rect l="l" t="t" r="r" b="b"/>
              <a:pathLst>
                <a:path w="1632585" h="1489075">
                  <a:moveTo>
                    <a:pt x="167951" y="0"/>
                  </a:moveTo>
                  <a:lnTo>
                    <a:pt x="123439" y="3662"/>
                  </a:lnTo>
                  <a:lnTo>
                    <a:pt x="78973" y="11420"/>
                  </a:lnTo>
                  <a:lnTo>
                    <a:pt x="34801" y="22978"/>
                  </a:lnTo>
                  <a:lnTo>
                    <a:pt x="0" y="34994"/>
                  </a:lnTo>
                  <a:lnTo>
                    <a:pt x="0" y="1488969"/>
                  </a:lnTo>
                  <a:lnTo>
                    <a:pt x="1632466" y="1488969"/>
                  </a:lnTo>
                  <a:lnTo>
                    <a:pt x="1610557" y="1475334"/>
                  </a:lnTo>
                  <a:lnTo>
                    <a:pt x="1586312" y="1459452"/>
                  </a:lnTo>
                  <a:lnTo>
                    <a:pt x="1539466" y="1426012"/>
                  </a:lnTo>
                  <a:lnTo>
                    <a:pt x="1494436" y="1389570"/>
                  </a:lnTo>
                  <a:lnTo>
                    <a:pt x="1450766" y="1349204"/>
                  </a:lnTo>
                  <a:lnTo>
                    <a:pt x="1408004" y="1303990"/>
                  </a:lnTo>
                  <a:lnTo>
                    <a:pt x="1365695" y="1253004"/>
                  </a:lnTo>
                  <a:lnTo>
                    <a:pt x="1323386" y="1195325"/>
                  </a:lnTo>
                  <a:lnTo>
                    <a:pt x="1302089" y="1163687"/>
                  </a:lnTo>
                  <a:lnTo>
                    <a:pt x="1280622" y="1130030"/>
                  </a:lnTo>
                  <a:lnTo>
                    <a:pt x="1258928" y="1094238"/>
                  </a:lnTo>
                  <a:lnTo>
                    <a:pt x="1236950" y="1056195"/>
                  </a:lnTo>
                  <a:lnTo>
                    <a:pt x="1214631" y="1015787"/>
                  </a:lnTo>
                  <a:lnTo>
                    <a:pt x="1191915" y="972898"/>
                  </a:lnTo>
                  <a:lnTo>
                    <a:pt x="1168745" y="927413"/>
                  </a:lnTo>
                  <a:lnTo>
                    <a:pt x="1145064" y="879216"/>
                  </a:lnTo>
                  <a:lnTo>
                    <a:pt x="1120816" y="828192"/>
                  </a:lnTo>
                  <a:lnTo>
                    <a:pt x="1095943" y="774225"/>
                  </a:lnTo>
                  <a:lnTo>
                    <a:pt x="1070390" y="717201"/>
                  </a:lnTo>
                  <a:lnTo>
                    <a:pt x="1044099" y="657004"/>
                  </a:lnTo>
                  <a:lnTo>
                    <a:pt x="1017013" y="593518"/>
                  </a:lnTo>
                  <a:lnTo>
                    <a:pt x="989542" y="551036"/>
                  </a:lnTo>
                  <a:lnTo>
                    <a:pt x="960280" y="510457"/>
                  </a:lnTo>
                  <a:lnTo>
                    <a:pt x="929339" y="471667"/>
                  </a:lnTo>
                  <a:lnTo>
                    <a:pt x="896831" y="434554"/>
                  </a:lnTo>
                  <a:lnTo>
                    <a:pt x="862868" y="399005"/>
                  </a:lnTo>
                  <a:lnTo>
                    <a:pt x="827561" y="364907"/>
                  </a:lnTo>
                  <a:lnTo>
                    <a:pt x="791023" y="332147"/>
                  </a:lnTo>
                  <a:lnTo>
                    <a:pt x="753366" y="300614"/>
                  </a:lnTo>
                  <a:lnTo>
                    <a:pt x="714701" y="270193"/>
                  </a:lnTo>
                  <a:lnTo>
                    <a:pt x="675141" y="240774"/>
                  </a:lnTo>
                  <a:lnTo>
                    <a:pt x="634798" y="212242"/>
                  </a:lnTo>
                  <a:lnTo>
                    <a:pt x="593783" y="184485"/>
                  </a:lnTo>
                  <a:lnTo>
                    <a:pt x="552209" y="157391"/>
                  </a:lnTo>
                  <a:lnTo>
                    <a:pt x="510188" y="130847"/>
                  </a:lnTo>
                  <a:lnTo>
                    <a:pt x="467831" y="104740"/>
                  </a:lnTo>
                  <a:lnTo>
                    <a:pt x="382559" y="53387"/>
                  </a:lnTo>
                  <a:lnTo>
                    <a:pt x="341523" y="32170"/>
                  </a:lnTo>
                  <a:lnTo>
                    <a:pt x="299296" y="16516"/>
                  </a:lnTo>
                  <a:lnTo>
                    <a:pt x="256127" y="6132"/>
                  </a:lnTo>
                  <a:lnTo>
                    <a:pt x="212263" y="725"/>
                  </a:lnTo>
                  <a:lnTo>
                    <a:pt x="167951" y="0"/>
                  </a:lnTo>
                  <a:close/>
                </a:path>
              </a:pathLst>
            </a:custGeom>
            <a:solidFill>
              <a:srgbClr val="4B2667"/>
            </a:solidFill>
          </p:spPr>
          <p:txBody>
            <a:bodyPr wrap="square" lIns="0" tIns="0" rIns="0" bIns="0" rtlCol="0"/>
            <a:lstStyle/>
            <a:p>
              <a:endParaRPr/>
            </a:p>
          </p:txBody>
        </p:sp>
        <p:sp>
          <p:nvSpPr>
            <p:cNvPr id="4" name="object 4"/>
            <p:cNvSpPr/>
            <p:nvPr/>
          </p:nvSpPr>
          <p:spPr>
            <a:xfrm>
              <a:off x="0" y="5687051"/>
              <a:ext cx="1476375" cy="1171575"/>
            </a:xfrm>
            <a:custGeom>
              <a:avLst/>
              <a:gdLst/>
              <a:ahLst/>
              <a:cxnLst/>
              <a:rect l="l" t="t" r="r" b="b"/>
              <a:pathLst>
                <a:path w="1476375" h="1171575">
                  <a:moveTo>
                    <a:pt x="0" y="399014"/>
                  </a:moveTo>
                  <a:lnTo>
                    <a:pt x="0" y="418677"/>
                  </a:lnTo>
                  <a:lnTo>
                    <a:pt x="43294" y="462765"/>
                  </a:lnTo>
                  <a:lnTo>
                    <a:pt x="77010" y="496743"/>
                  </a:lnTo>
                  <a:lnTo>
                    <a:pt x="111170" y="530466"/>
                  </a:lnTo>
                  <a:lnTo>
                    <a:pt x="145905" y="563716"/>
                  </a:lnTo>
                  <a:lnTo>
                    <a:pt x="181351" y="596274"/>
                  </a:lnTo>
                  <a:lnTo>
                    <a:pt x="217639" y="627924"/>
                  </a:lnTo>
                  <a:lnTo>
                    <a:pt x="254904" y="658446"/>
                  </a:lnTo>
                  <a:lnTo>
                    <a:pt x="293279" y="687624"/>
                  </a:lnTo>
                  <a:lnTo>
                    <a:pt x="332898" y="715239"/>
                  </a:lnTo>
                  <a:lnTo>
                    <a:pt x="373893" y="741074"/>
                  </a:lnTo>
                  <a:lnTo>
                    <a:pt x="416398" y="764911"/>
                  </a:lnTo>
                  <a:lnTo>
                    <a:pt x="460547" y="786532"/>
                  </a:lnTo>
                  <a:lnTo>
                    <a:pt x="463379" y="836861"/>
                  </a:lnTo>
                  <a:lnTo>
                    <a:pt x="468966" y="888559"/>
                  </a:lnTo>
                  <a:lnTo>
                    <a:pt x="477306" y="941612"/>
                  </a:lnTo>
                  <a:lnTo>
                    <a:pt x="488400" y="996002"/>
                  </a:lnTo>
                  <a:lnTo>
                    <a:pt x="502245" y="1051714"/>
                  </a:lnTo>
                  <a:lnTo>
                    <a:pt x="518840" y="1108731"/>
                  </a:lnTo>
                  <a:lnTo>
                    <a:pt x="531026" y="1169743"/>
                  </a:lnTo>
                  <a:lnTo>
                    <a:pt x="531313" y="1170947"/>
                  </a:lnTo>
                  <a:lnTo>
                    <a:pt x="545504" y="1170947"/>
                  </a:lnTo>
                  <a:lnTo>
                    <a:pt x="544242" y="1165648"/>
                  </a:lnTo>
                  <a:lnTo>
                    <a:pt x="532328" y="1105848"/>
                  </a:lnTo>
                  <a:lnTo>
                    <a:pt x="532124" y="1105023"/>
                  </a:lnTo>
                  <a:lnTo>
                    <a:pt x="515868" y="1049460"/>
                  </a:lnTo>
                  <a:lnTo>
                    <a:pt x="502215" y="995280"/>
                  </a:lnTo>
                  <a:lnTo>
                    <a:pt x="491167" y="942482"/>
                  </a:lnTo>
                  <a:lnTo>
                    <a:pt x="482727" y="891064"/>
                  </a:lnTo>
                  <a:lnTo>
                    <a:pt x="476897" y="841024"/>
                  </a:lnTo>
                  <a:lnTo>
                    <a:pt x="473679" y="792362"/>
                  </a:lnTo>
                  <a:lnTo>
                    <a:pt x="515767" y="792362"/>
                  </a:lnTo>
                  <a:lnTo>
                    <a:pt x="501200" y="788920"/>
                  </a:lnTo>
                  <a:lnTo>
                    <a:pt x="494137" y="786074"/>
                  </a:lnTo>
                  <a:lnTo>
                    <a:pt x="487120" y="783173"/>
                  </a:lnTo>
                  <a:lnTo>
                    <a:pt x="480149" y="780215"/>
                  </a:lnTo>
                  <a:lnTo>
                    <a:pt x="473222" y="777198"/>
                  </a:lnTo>
                  <a:lnTo>
                    <a:pt x="473269" y="771343"/>
                  </a:lnTo>
                  <a:lnTo>
                    <a:pt x="460230" y="771343"/>
                  </a:lnTo>
                  <a:lnTo>
                    <a:pt x="413897" y="748225"/>
                  </a:lnTo>
                  <a:lnTo>
                    <a:pt x="369510" y="722715"/>
                  </a:lnTo>
                  <a:lnTo>
                    <a:pt x="326840" y="695019"/>
                  </a:lnTo>
                  <a:lnTo>
                    <a:pt x="285657" y="665339"/>
                  </a:lnTo>
                  <a:lnTo>
                    <a:pt x="245732" y="633878"/>
                  </a:lnTo>
                  <a:lnTo>
                    <a:pt x="206834" y="600840"/>
                  </a:lnTo>
                  <a:lnTo>
                    <a:pt x="168735" y="566428"/>
                  </a:lnTo>
                  <a:lnTo>
                    <a:pt x="131205" y="530845"/>
                  </a:lnTo>
                  <a:lnTo>
                    <a:pt x="94013" y="494296"/>
                  </a:lnTo>
                  <a:lnTo>
                    <a:pt x="56932" y="456982"/>
                  </a:lnTo>
                  <a:lnTo>
                    <a:pt x="0" y="399014"/>
                  </a:lnTo>
                  <a:close/>
                </a:path>
                <a:path w="1476375" h="1171575">
                  <a:moveTo>
                    <a:pt x="515767" y="792362"/>
                  </a:moveTo>
                  <a:lnTo>
                    <a:pt x="473679" y="792362"/>
                  </a:lnTo>
                  <a:lnTo>
                    <a:pt x="481324" y="795664"/>
                  </a:lnTo>
                  <a:lnTo>
                    <a:pt x="538096" y="811723"/>
                  </a:lnTo>
                  <a:lnTo>
                    <a:pt x="581299" y="818385"/>
                  </a:lnTo>
                  <a:lnTo>
                    <a:pt x="626125" y="822021"/>
                  </a:lnTo>
                  <a:lnTo>
                    <a:pt x="672302" y="822718"/>
                  </a:lnTo>
                  <a:lnTo>
                    <a:pt x="719553" y="820563"/>
                  </a:lnTo>
                  <a:lnTo>
                    <a:pt x="767604" y="815640"/>
                  </a:lnTo>
                  <a:lnTo>
                    <a:pt x="808888" y="809179"/>
                  </a:lnTo>
                  <a:lnTo>
                    <a:pt x="673417" y="809179"/>
                  </a:lnTo>
                  <a:lnTo>
                    <a:pt x="628082" y="808534"/>
                  </a:lnTo>
                  <a:lnTo>
                    <a:pt x="584087" y="804999"/>
                  </a:lnTo>
                  <a:lnTo>
                    <a:pt x="541703" y="798489"/>
                  </a:lnTo>
                  <a:lnTo>
                    <a:pt x="515767" y="792362"/>
                  </a:lnTo>
                  <a:close/>
                </a:path>
                <a:path w="1476375" h="1171575">
                  <a:moveTo>
                    <a:pt x="1343227" y="13913"/>
                  </a:moveTo>
                  <a:lnTo>
                    <a:pt x="1234825" y="13913"/>
                  </a:lnTo>
                  <a:lnTo>
                    <a:pt x="1280448" y="14437"/>
                  </a:lnTo>
                  <a:lnTo>
                    <a:pt x="1325188" y="21997"/>
                  </a:lnTo>
                  <a:lnTo>
                    <a:pt x="1367732" y="38058"/>
                  </a:lnTo>
                  <a:lnTo>
                    <a:pt x="1406765" y="64089"/>
                  </a:lnTo>
                  <a:lnTo>
                    <a:pt x="1440975" y="101558"/>
                  </a:lnTo>
                  <a:lnTo>
                    <a:pt x="1455864" y="156841"/>
                  </a:lnTo>
                  <a:lnTo>
                    <a:pt x="1462472" y="209627"/>
                  </a:lnTo>
                  <a:lnTo>
                    <a:pt x="1461738" y="259811"/>
                  </a:lnTo>
                  <a:lnTo>
                    <a:pt x="1454601" y="307293"/>
                  </a:lnTo>
                  <a:lnTo>
                    <a:pt x="1442002" y="351969"/>
                  </a:lnTo>
                  <a:lnTo>
                    <a:pt x="1424878" y="393736"/>
                  </a:lnTo>
                  <a:lnTo>
                    <a:pt x="1404171" y="432493"/>
                  </a:lnTo>
                  <a:lnTo>
                    <a:pt x="1380819" y="468137"/>
                  </a:lnTo>
                  <a:lnTo>
                    <a:pt x="1355761" y="500565"/>
                  </a:lnTo>
                  <a:lnTo>
                    <a:pt x="1329938" y="529675"/>
                  </a:lnTo>
                  <a:lnTo>
                    <a:pt x="1297025" y="562211"/>
                  </a:lnTo>
                  <a:lnTo>
                    <a:pt x="1261387" y="593129"/>
                  </a:lnTo>
                  <a:lnTo>
                    <a:pt x="1223295" y="622342"/>
                  </a:lnTo>
                  <a:lnTo>
                    <a:pt x="1183020" y="649768"/>
                  </a:lnTo>
                  <a:lnTo>
                    <a:pt x="1140833" y="675320"/>
                  </a:lnTo>
                  <a:lnTo>
                    <a:pt x="1097004" y="698914"/>
                  </a:lnTo>
                  <a:lnTo>
                    <a:pt x="1051806" y="720466"/>
                  </a:lnTo>
                  <a:lnTo>
                    <a:pt x="1005509" y="739891"/>
                  </a:lnTo>
                  <a:lnTo>
                    <a:pt x="958384" y="757103"/>
                  </a:lnTo>
                  <a:lnTo>
                    <a:pt x="910701" y="772019"/>
                  </a:lnTo>
                  <a:lnTo>
                    <a:pt x="862733" y="784553"/>
                  </a:lnTo>
                  <a:lnTo>
                    <a:pt x="814749" y="794621"/>
                  </a:lnTo>
                  <a:lnTo>
                    <a:pt x="767021" y="802137"/>
                  </a:lnTo>
                  <a:lnTo>
                    <a:pt x="719820" y="807018"/>
                  </a:lnTo>
                  <a:lnTo>
                    <a:pt x="673417" y="809179"/>
                  </a:lnTo>
                  <a:lnTo>
                    <a:pt x="808888" y="809179"/>
                  </a:lnTo>
                  <a:lnTo>
                    <a:pt x="865006" y="797840"/>
                  </a:lnTo>
                  <a:lnTo>
                    <a:pt x="913807" y="785135"/>
                  </a:lnTo>
                  <a:lnTo>
                    <a:pt x="962307" y="770009"/>
                  </a:lnTo>
                  <a:lnTo>
                    <a:pt x="1010234" y="752547"/>
                  </a:lnTo>
                  <a:lnTo>
                    <a:pt x="1057310" y="732835"/>
                  </a:lnTo>
                  <a:lnTo>
                    <a:pt x="1103262" y="710961"/>
                  </a:lnTo>
                  <a:lnTo>
                    <a:pt x="1147814" y="687010"/>
                  </a:lnTo>
                  <a:lnTo>
                    <a:pt x="1190691" y="661069"/>
                  </a:lnTo>
                  <a:lnTo>
                    <a:pt x="1231620" y="633223"/>
                  </a:lnTo>
                  <a:lnTo>
                    <a:pt x="1270323" y="603560"/>
                  </a:lnTo>
                  <a:lnTo>
                    <a:pt x="1306528" y="572165"/>
                  </a:lnTo>
                  <a:lnTo>
                    <a:pt x="1339959" y="539124"/>
                  </a:lnTo>
                  <a:lnTo>
                    <a:pt x="1366601" y="509082"/>
                  </a:lnTo>
                  <a:lnTo>
                    <a:pt x="1392447" y="475595"/>
                  </a:lnTo>
                  <a:lnTo>
                    <a:pt x="1416522" y="438768"/>
                  </a:lnTo>
                  <a:lnTo>
                    <a:pt x="1437854" y="398704"/>
                  </a:lnTo>
                  <a:lnTo>
                    <a:pt x="1455467" y="355506"/>
                  </a:lnTo>
                  <a:lnTo>
                    <a:pt x="1468388" y="309277"/>
                  </a:lnTo>
                  <a:lnTo>
                    <a:pt x="1475643" y="260123"/>
                  </a:lnTo>
                  <a:lnTo>
                    <a:pt x="1476259" y="208145"/>
                  </a:lnTo>
                  <a:lnTo>
                    <a:pt x="1469260" y="153448"/>
                  </a:lnTo>
                  <a:lnTo>
                    <a:pt x="1453675" y="96135"/>
                  </a:lnTo>
                  <a:lnTo>
                    <a:pt x="1452773" y="94382"/>
                  </a:lnTo>
                  <a:lnTo>
                    <a:pt x="1416838" y="54517"/>
                  </a:lnTo>
                  <a:lnTo>
                    <a:pt x="1375970" y="26686"/>
                  </a:lnTo>
                  <a:lnTo>
                    <a:pt x="1343227" y="13913"/>
                  </a:lnTo>
                  <a:close/>
                </a:path>
                <a:path w="1476375" h="1171575">
                  <a:moveTo>
                    <a:pt x="1237372" y="0"/>
                  </a:moveTo>
                  <a:lnTo>
                    <a:pt x="1190376" y="4907"/>
                  </a:lnTo>
                  <a:lnTo>
                    <a:pt x="1145249" y="14151"/>
                  </a:lnTo>
                  <a:lnTo>
                    <a:pt x="1103351" y="26190"/>
                  </a:lnTo>
                  <a:lnTo>
                    <a:pt x="1066042" y="39486"/>
                  </a:lnTo>
                  <a:lnTo>
                    <a:pt x="1010635" y="63686"/>
                  </a:lnTo>
                  <a:lnTo>
                    <a:pt x="955538" y="86101"/>
                  </a:lnTo>
                  <a:lnTo>
                    <a:pt x="903278" y="110028"/>
                  </a:lnTo>
                  <a:lnTo>
                    <a:pt x="853869" y="135455"/>
                  </a:lnTo>
                  <a:lnTo>
                    <a:pt x="807325" y="162372"/>
                  </a:lnTo>
                  <a:lnTo>
                    <a:pt x="763661" y="190767"/>
                  </a:lnTo>
                  <a:lnTo>
                    <a:pt x="722890" y="220630"/>
                  </a:lnTo>
                  <a:lnTo>
                    <a:pt x="685026" y="251949"/>
                  </a:lnTo>
                  <a:lnTo>
                    <a:pt x="650084" y="284714"/>
                  </a:lnTo>
                  <a:lnTo>
                    <a:pt x="618078" y="318913"/>
                  </a:lnTo>
                  <a:lnTo>
                    <a:pt x="589021" y="354535"/>
                  </a:lnTo>
                  <a:lnTo>
                    <a:pt x="562929" y="391570"/>
                  </a:lnTo>
                  <a:lnTo>
                    <a:pt x="539814" y="430006"/>
                  </a:lnTo>
                  <a:lnTo>
                    <a:pt x="519691" y="469832"/>
                  </a:lnTo>
                  <a:lnTo>
                    <a:pt x="500956" y="515394"/>
                  </a:lnTo>
                  <a:lnTo>
                    <a:pt x="485747" y="562869"/>
                  </a:lnTo>
                  <a:lnTo>
                    <a:pt x="474068" y="612230"/>
                  </a:lnTo>
                  <a:lnTo>
                    <a:pt x="465920" y="663447"/>
                  </a:lnTo>
                  <a:lnTo>
                    <a:pt x="461307" y="716494"/>
                  </a:lnTo>
                  <a:lnTo>
                    <a:pt x="460230" y="771343"/>
                  </a:lnTo>
                  <a:lnTo>
                    <a:pt x="473269" y="771343"/>
                  </a:lnTo>
                  <a:lnTo>
                    <a:pt x="473641" y="725399"/>
                  </a:lnTo>
                  <a:lnTo>
                    <a:pt x="477276" y="675256"/>
                  </a:lnTo>
                  <a:lnTo>
                    <a:pt x="484130" y="626763"/>
                  </a:lnTo>
                  <a:lnTo>
                    <a:pt x="494203" y="579915"/>
                  </a:lnTo>
                  <a:lnTo>
                    <a:pt x="507500" y="534706"/>
                  </a:lnTo>
                  <a:lnTo>
                    <a:pt x="524022" y="491130"/>
                  </a:lnTo>
                  <a:lnTo>
                    <a:pt x="543278" y="450138"/>
                  </a:lnTo>
                  <a:lnTo>
                    <a:pt x="565620" y="410688"/>
                  </a:lnTo>
                  <a:lnTo>
                    <a:pt x="591053" y="372772"/>
                  </a:lnTo>
                  <a:lnTo>
                    <a:pt x="619579" y="336383"/>
                  </a:lnTo>
                  <a:lnTo>
                    <a:pt x="651203" y="301513"/>
                  </a:lnTo>
                  <a:lnTo>
                    <a:pt x="685928" y="268155"/>
                  </a:lnTo>
                  <a:lnTo>
                    <a:pt x="723757" y="236300"/>
                  </a:lnTo>
                  <a:lnTo>
                    <a:pt x="764694" y="205941"/>
                  </a:lnTo>
                  <a:lnTo>
                    <a:pt x="808742" y="177070"/>
                  </a:lnTo>
                  <a:lnTo>
                    <a:pt x="855906" y="149679"/>
                  </a:lnTo>
                  <a:lnTo>
                    <a:pt x="906188" y="123761"/>
                  </a:lnTo>
                  <a:lnTo>
                    <a:pt x="959592" y="99307"/>
                  </a:lnTo>
                  <a:lnTo>
                    <a:pt x="1016121" y="76310"/>
                  </a:lnTo>
                  <a:lnTo>
                    <a:pt x="1039452" y="65445"/>
                  </a:lnTo>
                  <a:lnTo>
                    <a:pt x="1105798" y="39871"/>
                  </a:lnTo>
                  <a:lnTo>
                    <a:pt x="1146187" y="28097"/>
                  </a:lnTo>
                  <a:lnTo>
                    <a:pt x="1189634" y="18955"/>
                  </a:lnTo>
                  <a:lnTo>
                    <a:pt x="1234825" y="13913"/>
                  </a:lnTo>
                  <a:lnTo>
                    <a:pt x="1343227" y="13913"/>
                  </a:lnTo>
                  <a:lnTo>
                    <a:pt x="1331529" y="9349"/>
                  </a:lnTo>
                  <a:lnTo>
                    <a:pt x="1284877" y="967"/>
                  </a:lnTo>
                  <a:lnTo>
                    <a:pt x="1237372" y="0"/>
                  </a:lnTo>
                  <a:close/>
                </a:path>
              </a:pathLst>
            </a:custGeom>
            <a:solidFill>
              <a:srgbClr val="15747C"/>
            </a:solidFill>
          </p:spPr>
          <p:txBody>
            <a:bodyPr wrap="square" lIns="0" tIns="0" rIns="0" bIns="0" rtlCol="0"/>
            <a:lstStyle/>
            <a:p>
              <a:endParaRPr/>
            </a:p>
          </p:txBody>
        </p:sp>
      </p:grpSp>
      <p:sp>
        <p:nvSpPr>
          <p:cNvPr id="5" name="object 5"/>
          <p:cNvSpPr/>
          <p:nvPr/>
        </p:nvSpPr>
        <p:spPr>
          <a:xfrm>
            <a:off x="932868" y="146619"/>
            <a:ext cx="256540" cy="140970"/>
          </a:xfrm>
          <a:custGeom>
            <a:avLst/>
            <a:gdLst/>
            <a:ahLst/>
            <a:cxnLst/>
            <a:rect l="l" t="t" r="r" b="b"/>
            <a:pathLst>
              <a:path w="256540" h="140970">
                <a:moveTo>
                  <a:pt x="96675" y="0"/>
                </a:moveTo>
                <a:lnTo>
                  <a:pt x="55292" y="2922"/>
                </a:lnTo>
                <a:lnTo>
                  <a:pt x="16244" y="19026"/>
                </a:lnTo>
                <a:lnTo>
                  <a:pt x="4833" y="29742"/>
                </a:lnTo>
                <a:lnTo>
                  <a:pt x="0" y="42718"/>
                </a:lnTo>
                <a:lnTo>
                  <a:pt x="2098" y="56341"/>
                </a:lnTo>
                <a:lnTo>
                  <a:pt x="50257" y="97916"/>
                </a:lnTo>
                <a:lnTo>
                  <a:pt x="92493" y="119476"/>
                </a:lnTo>
                <a:lnTo>
                  <a:pt x="137469" y="133670"/>
                </a:lnTo>
                <a:lnTo>
                  <a:pt x="184463" y="140487"/>
                </a:lnTo>
                <a:lnTo>
                  <a:pt x="232754" y="139917"/>
                </a:lnTo>
                <a:lnTo>
                  <a:pt x="246783" y="133959"/>
                </a:lnTo>
                <a:lnTo>
                  <a:pt x="254987" y="121546"/>
                </a:lnTo>
                <a:lnTo>
                  <a:pt x="256487" y="106524"/>
                </a:lnTo>
                <a:lnTo>
                  <a:pt x="250407" y="92736"/>
                </a:lnTo>
                <a:lnTo>
                  <a:pt x="233167" y="74507"/>
                </a:lnTo>
                <a:lnTo>
                  <a:pt x="214509" y="58427"/>
                </a:lnTo>
                <a:lnTo>
                  <a:pt x="194534" y="44491"/>
                </a:lnTo>
                <a:lnTo>
                  <a:pt x="173343" y="32691"/>
                </a:lnTo>
                <a:lnTo>
                  <a:pt x="136993" y="9876"/>
                </a:lnTo>
                <a:lnTo>
                  <a:pt x="96675" y="0"/>
                </a:lnTo>
                <a:close/>
              </a:path>
            </a:pathLst>
          </a:custGeom>
          <a:solidFill>
            <a:srgbClr val="F49331"/>
          </a:solidFill>
        </p:spPr>
        <p:txBody>
          <a:bodyPr wrap="square" lIns="0" tIns="0" rIns="0" bIns="0" rtlCol="0"/>
          <a:lstStyle/>
          <a:p>
            <a:endParaRPr/>
          </a:p>
        </p:txBody>
      </p:sp>
      <p:sp>
        <p:nvSpPr>
          <p:cNvPr id="6" name="object 6"/>
          <p:cNvSpPr/>
          <p:nvPr/>
        </p:nvSpPr>
        <p:spPr>
          <a:xfrm>
            <a:off x="1254009" y="551202"/>
            <a:ext cx="256540" cy="140970"/>
          </a:xfrm>
          <a:custGeom>
            <a:avLst/>
            <a:gdLst/>
            <a:ahLst/>
            <a:cxnLst/>
            <a:rect l="l" t="t" r="r" b="b"/>
            <a:pathLst>
              <a:path w="256540" h="140970">
                <a:moveTo>
                  <a:pt x="96675" y="0"/>
                </a:moveTo>
                <a:lnTo>
                  <a:pt x="55292" y="2918"/>
                </a:lnTo>
                <a:lnTo>
                  <a:pt x="16244" y="19015"/>
                </a:lnTo>
                <a:lnTo>
                  <a:pt x="4833" y="29738"/>
                </a:lnTo>
                <a:lnTo>
                  <a:pt x="0" y="42716"/>
                </a:lnTo>
                <a:lnTo>
                  <a:pt x="2098" y="56337"/>
                </a:lnTo>
                <a:lnTo>
                  <a:pt x="50257" y="97905"/>
                </a:lnTo>
                <a:lnTo>
                  <a:pt x="92493" y="119466"/>
                </a:lnTo>
                <a:lnTo>
                  <a:pt x="137469" y="133662"/>
                </a:lnTo>
                <a:lnTo>
                  <a:pt x="184463" y="140483"/>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7" name="object 7"/>
          <p:cNvSpPr/>
          <p:nvPr/>
        </p:nvSpPr>
        <p:spPr>
          <a:xfrm>
            <a:off x="756326" y="794948"/>
            <a:ext cx="256540" cy="140970"/>
          </a:xfrm>
          <a:custGeom>
            <a:avLst/>
            <a:gdLst/>
            <a:ahLst/>
            <a:cxnLst/>
            <a:rect l="l" t="t" r="r" b="b"/>
            <a:pathLst>
              <a:path w="256540" h="140969">
                <a:moveTo>
                  <a:pt x="96670" y="0"/>
                </a:moveTo>
                <a:lnTo>
                  <a:pt x="55288" y="2921"/>
                </a:lnTo>
                <a:lnTo>
                  <a:pt x="16240" y="19019"/>
                </a:lnTo>
                <a:lnTo>
                  <a:pt x="4830" y="29743"/>
                </a:lnTo>
                <a:lnTo>
                  <a:pt x="0" y="42721"/>
                </a:lnTo>
                <a:lnTo>
                  <a:pt x="2099" y="56342"/>
                </a:lnTo>
                <a:lnTo>
                  <a:pt x="50257" y="97910"/>
                </a:lnTo>
                <a:lnTo>
                  <a:pt x="92494" y="119471"/>
                </a:lnTo>
                <a:lnTo>
                  <a:pt x="137468" y="133667"/>
                </a:lnTo>
                <a:lnTo>
                  <a:pt x="184459" y="140487"/>
                </a:lnTo>
                <a:lnTo>
                  <a:pt x="232749" y="139923"/>
                </a:lnTo>
                <a:lnTo>
                  <a:pt x="246779" y="133959"/>
                </a:lnTo>
                <a:lnTo>
                  <a:pt x="254982" y="121542"/>
                </a:lnTo>
                <a:lnTo>
                  <a:pt x="256483" y="106517"/>
                </a:lnTo>
                <a:lnTo>
                  <a:pt x="250402" y="92730"/>
                </a:lnTo>
                <a:lnTo>
                  <a:pt x="233164" y="74506"/>
                </a:lnTo>
                <a:lnTo>
                  <a:pt x="214509" y="58427"/>
                </a:lnTo>
                <a:lnTo>
                  <a:pt x="194535" y="44492"/>
                </a:lnTo>
                <a:lnTo>
                  <a:pt x="173339" y="32697"/>
                </a:lnTo>
                <a:lnTo>
                  <a:pt x="136989" y="9877"/>
                </a:lnTo>
                <a:lnTo>
                  <a:pt x="96670" y="0"/>
                </a:lnTo>
                <a:close/>
              </a:path>
            </a:pathLst>
          </a:custGeom>
          <a:solidFill>
            <a:srgbClr val="F49331"/>
          </a:solidFill>
        </p:spPr>
        <p:txBody>
          <a:bodyPr wrap="square" lIns="0" tIns="0" rIns="0" bIns="0" rtlCol="0"/>
          <a:lstStyle/>
          <a:p>
            <a:endParaRPr/>
          </a:p>
        </p:txBody>
      </p:sp>
      <p:sp>
        <p:nvSpPr>
          <p:cNvPr id="8" name="object 8"/>
          <p:cNvSpPr/>
          <p:nvPr/>
        </p:nvSpPr>
        <p:spPr>
          <a:xfrm>
            <a:off x="294577" y="0"/>
            <a:ext cx="255270" cy="87630"/>
          </a:xfrm>
          <a:custGeom>
            <a:avLst/>
            <a:gdLst/>
            <a:ahLst/>
            <a:cxnLst/>
            <a:rect l="l" t="t" r="r" b="b"/>
            <a:pathLst>
              <a:path w="255270" h="87630">
                <a:moveTo>
                  <a:pt x="205498" y="0"/>
                </a:moveTo>
                <a:lnTo>
                  <a:pt x="0" y="0"/>
                </a:lnTo>
                <a:lnTo>
                  <a:pt x="472" y="3068"/>
                </a:lnTo>
                <a:lnTo>
                  <a:pt x="48636" y="44638"/>
                </a:lnTo>
                <a:lnTo>
                  <a:pt x="90873" y="66199"/>
                </a:lnTo>
                <a:lnTo>
                  <a:pt x="135847" y="80395"/>
                </a:lnTo>
                <a:lnTo>
                  <a:pt x="182838" y="87215"/>
                </a:lnTo>
                <a:lnTo>
                  <a:pt x="231128" y="86651"/>
                </a:lnTo>
                <a:lnTo>
                  <a:pt x="245157" y="80686"/>
                </a:lnTo>
                <a:lnTo>
                  <a:pt x="253361" y="68270"/>
                </a:lnTo>
                <a:lnTo>
                  <a:pt x="254861" y="53245"/>
                </a:lnTo>
                <a:lnTo>
                  <a:pt x="248781" y="39458"/>
                </a:lnTo>
                <a:lnTo>
                  <a:pt x="231543" y="21234"/>
                </a:lnTo>
                <a:lnTo>
                  <a:pt x="212888" y="5155"/>
                </a:lnTo>
                <a:lnTo>
                  <a:pt x="205498" y="0"/>
                </a:lnTo>
                <a:close/>
              </a:path>
            </a:pathLst>
          </a:custGeom>
          <a:solidFill>
            <a:srgbClr val="F49331"/>
          </a:solidFill>
        </p:spPr>
        <p:txBody>
          <a:bodyPr wrap="square" lIns="0" tIns="0" rIns="0" bIns="0" rtlCol="0"/>
          <a:lstStyle/>
          <a:p>
            <a:endParaRPr/>
          </a:p>
        </p:txBody>
      </p:sp>
      <p:sp>
        <p:nvSpPr>
          <p:cNvPr id="9" name="object 9"/>
          <p:cNvSpPr/>
          <p:nvPr/>
        </p:nvSpPr>
        <p:spPr>
          <a:xfrm>
            <a:off x="637246" y="415323"/>
            <a:ext cx="256540" cy="140970"/>
          </a:xfrm>
          <a:custGeom>
            <a:avLst/>
            <a:gdLst/>
            <a:ahLst/>
            <a:cxnLst/>
            <a:rect l="l" t="t" r="r" b="b"/>
            <a:pathLst>
              <a:path w="256540" h="140970">
                <a:moveTo>
                  <a:pt x="96669" y="0"/>
                </a:moveTo>
                <a:lnTo>
                  <a:pt x="55290" y="2920"/>
                </a:lnTo>
                <a:lnTo>
                  <a:pt x="16244" y="19016"/>
                </a:lnTo>
                <a:lnTo>
                  <a:pt x="4833" y="29739"/>
                </a:lnTo>
                <a:lnTo>
                  <a:pt x="0" y="42718"/>
                </a:lnTo>
                <a:lnTo>
                  <a:pt x="2098" y="56339"/>
                </a:lnTo>
                <a:lnTo>
                  <a:pt x="50257" y="97908"/>
                </a:lnTo>
                <a:lnTo>
                  <a:pt x="92493" y="119471"/>
                </a:lnTo>
                <a:lnTo>
                  <a:pt x="137469" y="133669"/>
                </a:lnTo>
                <a:lnTo>
                  <a:pt x="184463" y="140489"/>
                </a:lnTo>
                <a:lnTo>
                  <a:pt x="232754" y="139920"/>
                </a:lnTo>
                <a:lnTo>
                  <a:pt x="246783" y="133957"/>
                </a:lnTo>
                <a:lnTo>
                  <a:pt x="254987" y="121543"/>
                </a:lnTo>
                <a:lnTo>
                  <a:pt x="256487" y="106520"/>
                </a:lnTo>
                <a:lnTo>
                  <a:pt x="250407" y="92727"/>
                </a:lnTo>
                <a:lnTo>
                  <a:pt x="233169" y="74503"/>
                </a:lnTo>
                <a:lnTo>
                  <a:pt x="214514" y="58424"/>
                </a:lnTo>
                <a:lnTo>
                  <a:pt x="194539" y="44489"/>
                </a:lnTo>
                <a:lnTo>
                  <a:pt x="173343" y="32694"/>
                </a:lnTo>
                <a:lnTo>
                  <a:pt x="136983" y="9874"/>
                </a:lnTo>
                <a:lnTo>
                  <a:pt x="96669" y="0"/>
                </a:lnTo>
                <a:close/>
              </a:path>
            </a:pathLst>
          </a:custGeom>
          <a:solidFill>
            <a:srgbClr val="F49331"/>
          </a:solidFill>
        </p:spPr>
        <p:txBody>
          <a:bodyPr wrap="square" lIns="0" tIns="0" rIns="0" bIns="0" rtlCol="0"/>
          <a:lstStyle/>
          <a:p>
            <a:endParaRPr/>
          </a:p>
        </p:txBody>
      </p:sp>
      <p:pic>
        <p:nvPicPr>
          <p:cNvPr id="10" name="object 10"/>
          <p:cNvPicPr/>
          <p:nvPr/>
        </p:nvPicPr>
        <p:blipFill>
          <a:blip r:embed="rId2" cstate="print"/>
          <a:stretch>
            <a:fillRect/>
          </a:stretch>
        </p:blipFill>
        <p:spPr>
          <a:xfrm>
            <a:off x="0" y="285732"/>
            <a:ext cx="235922" cy="140489"/>
          </a:xfrm>
          <a:prstGeom prst="rect">
            <a:avLst/>
          </a:prstGeom>
        </p:spPr>
      </p:pic>
      <p:sp>
        <p:nvSpPr>
          <p:cNvPr id="11" name="object 11"/>
          <p:cNvSpPr/>
          <p:nvPr/>
        </p:nvSpPr>
        <p:spPr>
          <a:xfrm>
            <a:off x="187419" y="721750"/>
            <a:ext cx="256540" cy="140970"/>
          </a:xfrm>
          <a:custGeom>
            <a:avLst/>
            <a:gdLst/>
            <a:ahLst/>
            <a:cxnLst/>
            <a:rect l="l" t="t" r="r" b="b"/>
            <a:pathLst>
              <a:path w="256540" h="140969">
                <a:moveTo>
                  <a:pt x="96675" y="0"/>
                </a:moveTo>
                <a:lnTo>
                  <a:pt x="55292" y="2918"/>
                </a:lnTo>
                <a:lnTo>
                  <a:pt x="16244" y="19015"/>
                </a:lnTo>
                <a:lnTo>
                  <a:pt x="4833" y="29738"/>
                </a:lnTo>
                <a:lnTo>
                  <a:pt x="0" y="42716"/>
                </a:lnTo>
                <a:lnTo>
                  <a:pt x="2098" y="56337"/>
                </a:lnTo>
                <a:lnTo>
                  <a:pt x="50262" y="97907"/>
                </a:lnTo>
                <a:lnTo>
                  <a:pt x="92499" y="119470"/>
                </a:lnTo>
                <a:lnTo>
                  <a:pt x="137472" y="133667"/>
                </a:lnTo>
                <a:lnTo>
                  <a:pt x="184464" y="140487"/>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12" name="object 12"/>
          <p:cNvSpPr/>
          <p:nvPr/>
        </p:nvSpPr>
        <p:spPr>
          <a:xfrm>
            <a:off x="12174607" y="5781593"/>
            <a:ext cx="19050" cy="67945"/>
          </a:xfrm>
          <a:custGeom>
            <a:avLst/>
            <a:gdLst/>
            <a:ahLst/>
            <a:cxnLst/>
            <a:rect l="l" t="t" r="r" b="b"/>
            <a:pathLst>
              <a:path w="19050" h="67945">
                <a:moveTo>
                  <a:pt x="18586" y="0"/>
                </a:moveTo>
                <a:lnTo>
                  <a:pt x="13227" y="1811"/>
                </a:lnTo>
                <a:lnTo>
                  <a:pt x="3662" y="11391"/>
                </a:lnTo>
                <a:lnTo>
                  <a:pt x="0" y="24360"/>
                </a:lnTo>
                <a:lnTo>
                  <a:pt x="3206" y="39428"/>
                </a:lnTo>
                <a:lnTo>
                  <a:pt x="18586" y="67458"/>
                </a:lnTo>
                <a:lnTo>
                  <a:pt x="18586" y="0"/>
                </a:lnTo>
                <a:close/>
              </a:path>
            </a:pathLst>
          </a:custGeom>
          <a:solidFill>
            <a:srgbClr val="F49331"/>
          </a:solidFill>
        </p:spPr>
        <p:txBody>
          <a:bodyPr wrap="square" lIns="0" tIns="0" rIns="0" bIns="0" rtlCol="0"/>
          <a:lstStyle/>
          <a:p>
            <a:endParaRPr/>
          </a:p>
        </p:txBody>
      </p:sp>
      <p:pic>
        <p:nvPicPr>
          <p:cNvPr id="13" name="object 13"/>
          <p:cNvPicPr/>
          <p:nvPr/>
        </p:nvPicPr>
        <p:blipFill>
          <a:blip r:embed="rId3" cstate="print"/>
          <a:stretch>
            <a:fillRect/>
          </a:stretch>
        </p:blipFill>
        <p:spPr>
          <a:xfrm>
            <a:off x="11796631" y="5995437"/>
            <a:ext cx="206061" cy="195841"/>
          </a:xfrm>
          <a:prstGeom prst="rect">
            <a:avLst/>
          </a:prstGeom>
        </p:spPr>
      </p:pic>
      <p:pic>
        <p:nvPicPr>
          <p:cNvPr id="14" name="object 14"/>
          <p:cNvPicPr/>
          <p:nvPr/>
        </p:nvPicPr>
        <p:blipFill>
          <a:blip r:embed="rId4" cstate="print"/>
          <a:stretch>
            <a:fillRect/>
          </a:stretch>
        </p:blipFill>
        <p:spPr>
          <a:xfrm>
            <a:off x="11912568" y="6551986"/>
            <a:ext cx="206050" cy="195835"/>
          </a:xfrm>
          <a:prstGeom prst="rect">
            <a:avLst/>
          </a:prstGeom>
        </p:spPr>
      </p:pic>
      <p:pic>
        <p:nvPicPr>
          <p:cNvPr id="15" name="object 15"/>
          <p:cNvPicPr/>
          <p:nvPr/>
        </p:nvPicPr>
        <p:blipFill>
          <a:blip r:embed="rId5" cstate="print"/>
          <a:stretch>
            <a:fillRect/>
          </a:stretch>
        </p:blipFill>
        <p:spPr>
          <a:xfrm>
            <a:off x="11251167" y="5708337"/>
            <a:ext cx="206048" cy="195846"/>
          </a:xfrm>
          <a:prstGeom prst="rect">
            <a:avLst/>
          </a:prstGeom>
        </p:spPr>
      </p:pic>
      <p:pic>
        <p:nvPicPr>
          <p:cNvPr id="16" name="object 16"/>
          <p:cNvPicPr/>
          <p:nvPr/>
        </p:nvPicPr>
        <p:blipFill>
          <a:blip r:embed="rId6" cstate="print"/>
          <a:stretch>
            <a:fillRect/>
          </a:stretch>
        </p:blipFill>
        <p:spPr>
          <a:xfrm>
            <a:off x="11380158" y="6169638"/>
            <a:ext cx="206050" cy="195834"/>
          </a:xfrm>
          <a:prstGeom prst="rect">
            <a:avLst/>
          </a:prstGeom>
        </p:spPr>
      </p:pic>
      <p:pic>
        <p:nvPicPr>
          <p:cNvPr id="17" name="object 17"/>
          <p:cNvPicPr/>
          <p:nvPr/>
        </p:nvPicPr>
        <p:blipFill>
          <a:blip r:embed="rId7" cstate="print"/>
          <a:stretch>
            <a:fillRect/>
          </a:stretch>
        </p:blipFill>
        <p:spPr>
          <a:xfrm>
            <a:off x="11388083" y="6641861"/>
            <a:ext cx="206050" cy="195835"/>
          </a:xfrm>
          <a:prstGeom prst="rect">
            <a:avLst/>
          </a:prstGeom>
        </p:spPr>
      </p:pic>
      <p:pic>
        <p:nvPicPr>
          <p:cNvPr id="18" name="object 18"/>
          <p:cNvPicPr/>
          <p:nvPr/>
        </p:nvPicPr>
        <p:blipFill>
          <a:blip r:embed="rId8" cstate="print"/>
          <a:stretch>
            <a:fillRect/>
          </a:stretch>
        </p:blipFill>
        <p:spPr>
          <a:xfrm>
            <a:off x="10918526" y="6210548"/>
            <a:ext cx="206050" cy="195834"/>
          </a:xfrm>
          <a:prstGeom prst="rect">
            <a:avLst/>
          </a:prstGeom>
        </p:spPr>
      </p:pic>
      <p:pic>
        <p:nvPicPr>
          <p:cNvPr id="19" name="object 19"/>
          <p:cNvPicPr/>
          <p:nvPr/>
        </p:nvPicPr>
        <p:blipFill>
          <a:blip r:embed="rId9" cstate="print"/>
          <a:stretch>
            <a:fillRect/>
          </a:stretch>
        </p:blipFill>
        <p:spPr>
          <a:xfrm>
            <a:off x="11598891" y="5490996"/>
            <a:ext cx="206050" cy="195828"/>
          </a:xfrm>
          <a:prstGeom prst="rect">
            <a:avLst/>
          </a:prstGeom>
        </p:spPr>
      </p:pic>
      <p:grpSp>
        <p:nvGrpSpPr>
          <p:cNvPr id="20" name="object 20"/>
          <p:cNvGrpSpPr/>
          <p:nvPr/>
        </p:nvGrpSpPr>
        <p:grpSpPr>
          <a:xfrm>
            <a:off x="10053482" y="0"/>
            <a:ext cx="2139950" cy="1995170"/>
            <a:chOff x="10053482" y="0"/>
            <a:chExt cx="2139950" cy="1995170"/>
          </a:xfrm>
        </p:grpSpPr>
        <p:sp>
          <p:nvSpPr>
            <p:cNvPr id="21" name="object 21"/>
            <p:cNvSpPr/>
            <p:nvPr/>
          </p:nvSpPr>
          <p:spPr>
            <a:xfrm>
              <a:off x="10053482" y="0"/>
              <a:ext cx="2139950" cy="1995170"/>
            </a:xfrm>
            <a:custGeom>
              <a:avLst/>
              <a:gdLst/>
              <a:ahLst/>
              <a:cxnLst/>
              <a:rect l="l" t="t" r="r" b="b"/>
              <a:pathLst>
                <a:path w="2139950" h="1995170">
                  <a:moveTo>
                    <a:pt x="2139711" y="784166"/>
                  </a:moveTo>
                  <a:lnTo>
                    <a:pt x="1148699" y="784166"/>
                  </a:lnTo>
                  <a:lnTo>
                    <a:pt x="1180183" y="785474"/>
                  </a:lnTo>
                  <a:lnTo>
                    <a:pt x="1210900" y="789215"/>
                  </a:lnTo>
                  <a:lnTo>
                    <a:pt x="1269793" y="804906"/>
                  </a:lnTo>
                  <a:lnTo>
                    <a:pt x="1324891" y="833044"/>
                  </a:lnTo>
                  <a:lnTo>
                    <a:pt x="1375706" y="875440"/>
                  </a:lnTo>
                  <a:lnTo>
                    <a:pt x="1421753" y="933901"/>
                  </a:lnTo>
                  <a:lnTo>
                    <a:pt x="1442837" y="969721"/>
                  </a:lnTo>
                  <a:lnTo>
                    <a:pt x="1465652" y="1016498"/>
                  </a:lnTo>
                  <a:lnTo>
                    <a:pt x="1485071" y="1064565"/>
                  </a:lnTo>
                  <a:lnTo>
                    <a:pt x="1501517" y="1113737"/>
                  </a:lnTo>
                  <a:lnTo>
                    <a:pt x="1515412" y="1163827"/>
                  </a:lnTo>
                  <a:lnTo>
                    <a:pt x="1527177" y="1214647"/>
                  </a:lnTo>
                  <a:lnTo>
                    <a:pt x="1537236" y="1266012"/>
                  </a:lnTo>
                  <a:lnTo>
                    <a:pt x="1546009" y="1317734"/>
                  </a:lnTo>
                  <a:lnTo>
                    <a:pt x="1553920" y="1369628"/>
                  </a:lnTo>
                  <a:lnTo>
                    <a:pt x="1568843" y="1473182"/>
                  </a:lnTo>
                  <a:lnTo>
                    <a:pt x="1576699" y="1524469"/>
                  </a:lnTo>
                  <a:lnTo>
                    <a:pt x="1585381" y="1575181"/>
                  </a:lnTo>
                  <a:lnTo>
                    <a:pt x="1596479" y="1622452"/>
                  </a:lnTo>
                  <a:lnTo>
                    <a:pt x="1611650" y="1666442"/>
                  </a:lnTo>
                  <a:lnTo>
                    <a:pt x="1630643" y="1707243"/>
                  </a:lnTo>
                  <a:lnTo>
                    <a:pt x="1653205" y="1744952"/>
                  </a:lnTo>
                  <a:lnTo>
                    <a:pt x="1679083" y="1779663"/>
                  </a:lnTo>
                  <a:lnTo>
                    <a:pt x="1708025" y="1811470"/>
                  </a:lnTo>
                  <a:lnTo>
                    <a:pt x="1739778" y="1840470"/>
                  </a:lnTo>
                  <a:lnTo>
                    <a:pt x="1774090" y="1866755"/>
                  </a:lnTo>
                  <a:lnTo>
                    <a:pt x="1810707" y="1890423"/>
                  </a:lnTo>
                  <a:lnTo>
                    <a:pt x="1849378" y="1911566"/>
                  </a:lnTo>
                  <a:lnTo>
                    <a:pt x="1889850" y="1930281"/>
                  </a:lnTo>
                  <a:lnTo>
                    <a:pt x="1931869" y="1946661"/>
                  </a:lnTo>
                  <a:lnTo>
                    <a:pt x="1975185" y="1960802"/>
                  </a:lnTo>
                  <a:lnTo>
                    <a:pt x="2019543" y="1972799"/>
                  </a:lnTo>
                  <a:lnTo>
                    <a:pt x="2064692" y="1982746"/>
                  </a:lnTo>
                  <a:lnTo>
                    <a:pt x="2110379" y="1990738"/>
                  </a:lnTo>
                  <a:lnTo>
                    <a:pt x="2139711" y="1994651"/>
                  </a:lnTo>
                  <a:lnTo>
                    <a:pt x="2139711" y="784166"/>
                  </a:lnTo>
                  <a:close/>
                </a:path>
                <a:path w="2139950" h="1995170">
                  <a:moveTo>
                    <a:pt x="2139711" y="0"/>
                  </a:moveTo>
                  <a:lnTo>
                    <a:pt x="49434" y="0"/>
                  </a:lnTo>
                  <a:lnTo>
                    <a:pt x="42548" y="22340"/>
                  </a:lnTo>
                  <a:lnTo>
                    <a:pt x="30243" y="68767"/>
                  </a:lnTo>
                  <a:lnTo>
                    <a:pt x="19886" y="115593"/>
                  </a:lnTo>
                  <a:lnTo>
                    <a:pt x="11581" y="162694"/>
                  </a:lnTo>
                  <a:lnTo>
                    <a:pt x="5429" y="209947"/>
                  </a:lnTo>
                  <a:lnTo>
                    <a:pt x="1534" y="257229"/>
                  </a:lnTo>
                  <a:lnTo>
                    <a:pt x="0" y="304415"/>
                  </a:lnTo>
                  <a:lnTo>
                    <a:pt x="927" y="351382"/>
                  </a:lnTo>
                  <a:lnTo>
                    <a:pt x="4421" y="398007"/>
                  </a:lnTo>
                  <a:lnTo>
                    <a:pt x="10583" y="444165"/>
                  </a:lnTo>
                  <a:lnTo>
                    <a:pt x="19517" y="489734"/>
                  </a:lnTo>
                  <a:lnTo>
                    <a:pt x="31325" y="534590"/>
                  </a:lnTo>
                  <a:lnTo>
                    <a:pt x="46111" y="578608"/>
                  </a:lnTo>
                  <a:lnTo>
                    <a:pt x="63977" y="621666"/>
                  </a:lnTo>
                  <a:lnTo>
                    <a:pt x="85026" y="663640"/>
                  </a:lnTo>
                  <a:lnTo>
                    <a:pt x="109361" y="704406"/>
                  </a:lnTo>
                  <a:lnTo>
                    <a:pt x="137086" y="743841"/>
                  </a:lnTo>
                  <a:lnTo>
                    <a:pt x="168302" y="781821"/>
                  </a:lnTo>
                  <a:lnTo>
                    <a:pt x="203113" y="818223"/>
                  </a:lnTo>
                  <a:lnTo>
                    <a:pt x="260518" y="864151"/>
                  </a:lnTo>
                  <a:lnTo>
                    <a:pt x="321430" y="895407"/>
                  </a:lnTo>
                  <a:lnTo>
                    <a:pt x="385361" y="913799"/>
                  </a:lnTo>
                  <a:lnTo>
                    <a:pt x="451826" y="921134"/>
                  </a:lnTo>
                  <a:lnTo>
                    <a:pt x="485856" y="921220"/>
                  </a:lnTo>
                  <a:lnTo>
                    <a:pt x="520337" y="919221"/>
                  </a:lnTo>
                  <a:lnTo>
                    <a:pt x="590407" y="909868"/>
                  </a:lnTo>
                  <a:lnTo>
                    <a:pt x="661550" y="894882"/>
                  </a:lnTo>
                  <a:lnTo>
                    <a:pt x="733279" y="876073"/>
                  </a:lnTo>
                  <a:lnTo>
                    <a:pt x="911971" y="824185"/>
                  </a:lnTo>
                  <a:lnTo>
                    <a:pt x="947114" y="814782"/>
                  </a:lnTo>
                  <a:lnTo>
                    <a:pt x="1016320" y="798757"/>
                  </a:lnTo>
                  <a:lnTo>
                    <a:pt x="1083677" y="787950"/>
                  </a:lnTo>
                  <a:lnTo>
                    <a:pt x="1148699" y="784166"/>
                  </a:lnTo>
                  <a:lnTo>
                    <a:pt x="2139711" y="784166"/>
                  </a:lnTo>
                  <a:lnTo>
                    <a:pt x="2139711" y="0"/>
                  </a:lnTo>
                  <a:close/>
                </a:path>
              </a:pathLst>
            </a:custGeom>
            <a:solidFill>
              <a:srgbClr val="4B2667"/>
            </a:solidFill>
          </p:spPr>
          <p:txBody>
            <a:bodyPr wrap="square" lIns="0" tIns="0" rIns="0" bIns="0" rtlCol="0"/>
            <a:lstStyle/>
            <a:p>
              <a:endParaRPr/>
            </a:p>
          </p:txBody>
        </p:sp>
        <p:sp>
          <p:nvSpPr>
            <p:cNvPr id="22" name="object 22"/>
            <p:cNvSpPr/>
            <p:nvPr/>
          </p:nvSpPr>
          <p:spPr>
            <a:xfrm>
              <a:off x="10663847" y="0"/>
              <a:ext cx="1529715" cy="1994535"/>
            </a:xfrm>
            <a:custGeom>
              <a:avLst/>
              <a:gdLst/>
              <a:ahLst/>
              <a:cxnLst/>
              <a:rect l="l" t="t" r="r" b="b"/>
              <a:pathLst>
                <a:path w="1529715" h="1994535">
                  <a:moveTo>
                    <a:pt x="13457" y="0"/>
                  </a:moveTo>
                  <a:lnTo>
                    <a:pt x="0" y="0"/>
                  </a:lnTo>
                  <a:lnTo>
                    <a:pt x="2358" y="7324"/>
                  </a:lnTo>
                  <a:lnTo>
                    <a:pt x="20969" y="54530"/>
                  </a:lnTo>
                  <a:lnTo>
                    <a:pt x="42900" y="101345"/>
                  </a:lnTo>
                  <a:lnTo>
                    <a:pt x="68079" y="151400"/>
                  </a:lnTo>
                  <a:lnTo>
                    <a:pt x="95135" y="198032"/>
                  </a:lnTo>
                  <a:lnTo>
                    <a:pt x="123949" y="241439"/>
                  </a:lnTo>
                  <a:lnTo>
                    <a:pt x="154402" y="281819"/>
                  </a:lnTo>
                  <a:lnTo>
                    <a:pt x="186374" y="319369"/>
                  </a:lnTo>
                  <a:lnTo>
                    <a:pt x="219745" y="354285"/>
                  </a:lnTo>
                  <a:lnTo>
                    <a:pt x="254397" y="386765"/>
                  </a:lnTo>
                  <a:lnTo>
                    <a:pt x="290208" y="417006"/>
                  </a:lnTo>
                  <a:lnTo>
                    <a:pt x="327061" y="445206"/>
                  </a:lnTo>
                  <a:lnTo>
                    <a:pt x="364835" y="471561"/>
                  </a:lnTo>
                  <a:lnTo>
                    <a:pt x="403411" y="496268"/>
                  </a:lnTo>
                  <a:lnTo>
                    <a:pt x="442669" y="519524"/>
                  </a:lnTo>
                  <a:lnTo>
                    <a:pt x="482490" y="541528"/>
                  </a:lnTo>
                  <a:lnTo>
                    <a:pt x="522753" y="562475"/>
                  </a:lnTo>
                  <a:lnTo>
                    <a:pt x="563341" y="582564"/>
                  </a:lnTo>
                  <a:lnTo>
                    <a:pt x="604133" y="601991"/>
                  </a:lnTo>
                  <a:lnTo>
                    <a:pt x="783785" y="684934"/>
                  </a:lnTo>
                  <a:lnTo>
                    <a:pt x="831636" y="708108"/>
                  </a:lnTo>
                  <a:lnTo>
                    <a:pt x="878556" y="732105"/>
                  </a:lnTo>
                  <a:lnTo>
                    <a:pt x="924405" y="757278"/>
                  </a:lnTo>
                  <a:lnTo>
                    <a:pt x="969045" y="783981"/>
                  </a:lnTo>
                  <a:lnTo>
                    <a:pt x="1012333" y="812566"/>
                  </a:lnTo>
                  <a:lnTo>
                    <a:pt x="1054132" y="843386"/>
                  </a:lnTo>
                  <a:lnTo>
                    <a:pt x="1094301" y="876794"/>
                  </a:lnTo>
                  <a:lnTo>
                    <a:pt x="1132700" y="913142"/>
                  </a:lnTo>
                  <a:lnTo>
                    <a:pt x="1085125" y="931411"/>
                  </a:lnTo>
                  <a:lnTo>
                    <a:pt x="1040245" y="952200"/>
                  </a:lnTo>
                  <a:lnTo>
                    <a:pt x="998081" y="975498"/>
                  </a:lnTo>
                  <a:lnTo>
                    <a:pt x="958658" y="1001291"/>
                  </a:lnTo>
                  <a:lnTo>
                    <a:pt x="921998" y="1029570"/>
                  </a:lnTo>
                  <a:lnTo>
                    <a:pt x="888123" y="1060322"/>
                  </a:lnTo>
                  <a:lnTo>
                    <a:pt x="857420" y="1093097"/>
                  </a:lnTo>
                  <a:lnTo>
                    <a:pt x="829252" y="1128421"/>
                  </a:lnTo>
                  <a:lnTo>
                    <a:pt x="803626" y="1166274"/>
                  </a:lnTo>
                  <a:lnTo>
                    <a:pt x="780548" y="1206637"/>
                  </a:lnTo>
                  <a:lnTo>
                    <a:pt x="760026" y="1249490"/>
                  </a:lnTo>
                  <a:lnTo>
                    <a:pt x="742065" y="1294812"/>
                  </a:lnTo>
                  <a:lnTo>
                    <a:pt x="726673" y="1342584"/>
                  </a:lnTo>
                  <a:lnTo>
                    <a:pt x="713856" y="1392785"/>
                  </a:lnTo>
                  <a:lnTo>
                    <a:pt x="703620" y="1445396"/>
                  </a:lnTo>
                  <a:lnTo>
                    <a:pt x="695972" y="1500396"/>
                  </a:lnTo>
                  <a:lnTo>
                    <a:pt x="690919" y="1557765"/>
                  </a:lnTo>
                  <a:lnTo>
                    <a:pt x="688466" y="1617484"/>
                  </a:lnTo>
                  <a:lnTo>
                    <a:pt x="686100" y="1644889"/>
                  </a:lnTo>
                  <a:lnTo>
                    <a:pt x="684711" y="1680514"/>
                  </a:lnTo>
                  <a:lnTo>
                    <a:pt x="685518" y="1722130"/>
                  </a:lnTo>
                  <a:lnTo>
                    <a:pt x="689740" y="1767510"/>
                  </a:lnTo>
                  <a:lnTo>
                    <a:pt x="698593" y="1814423"/>
                  </a:lnTo>
                  <a:lnTo>
                    <a:pt x="713297" y="1860641"/>
                  </a:lnTo>
                  <a:lnTo>
                    <a:pt x="735069" y="1903936"/>
                  </a:lnTo>
                  <a:lnTo>
                    <a:pt x="765128" y="1942078"/>
                  </a:lnTo>
                  <a:lnTo>
                    <a:pt x="804691" y="1972838"/>
                  </a:lnTo>
                  <a:lnTo>
                    <a:pt x="854976" y="1993988"/>
                  </a:lnTo>
                  <a:lnTo>
                    <a:pt x="856780" y="1994217"/>
                  </a:lnTo>
                  <a:lnTo>
                    <a:pt x="917563" y="1988797"/>
                  </a:lnTo>
                  <a:lnTo>
                    <a:pt x="947352" y="1981415"/>
                  </a:lnTo>
                  <a:lnTo>
                    <a:pt x="857516" y="1981415"/>
                  </a:lnTo>
                  <a:lnTo>
                    <a:pt x="810107" y="1961108"/>
                  </a:lnTo>
                  <a:lnTo>
                    <a:pt x="772836" y="1931526"/>
                  </a:lnTo>
                  <a:lnTo>
                    <a:pt x="744551" y="1894812"/>
                  </a:lnTo>
                  <a:lnTo>
                    <a:pt x="724097" y="1853112"/>
                  </a:lnTo>
                  <a:lnTo>
                    <a:pt x="710322" y="1808570"/>
                  </a:lnTo>
                  <a:lnTo>
                    <a:pt x="702070" y="1763330"/>
                  </a:lnTo>
                  <a:lnTo>
                    <a:pt x="698189" y="1719537"/>
                  </a:lnTo>
                  <a:lnTo>
                    <a:pt x="697524" y="1679335"/>
                  </a:lnTo>
                  <a:lnTo>
                    <a:pt x="698923" y="1644870"/>
                  </a:lnTo>
                  <a:lnTo>
                    <a:pt x="701230" y="1618284"/>
                  </a:lnTo>
                  <a:lnTo>
                    <a:pt x="703742" y="1557023"/>
                  </a:lnTo>
                  <a:lnTo>
                    <a:pt x="708908" y="1498426"/>
                  </a:lnTo>
                  <a:lnTo>
                    <a:pt x="716735" y="1442485"/>
                  </a:lnTo>
                  <a:lnTo>
                    <a:pt x="727231" y="1389194"/>
                  </a:lnTo>
                  <a:lnTo>
                    <a:pt x="740401" y="1338544"/>
                  </a:lnTo>
                  <a:lnTo>
                    <a:pt x="756254" y="1290531"/>
                  </a:lnTo>
                  <a:lnTo>
                    <a:pt x="774797" y="1245145"/>
                  </a:lnTo>
                  <a:lnTo>
                    <a:pt x="796044" y="1202366"/>
                  </a:lnTo>
                  <a:lnTo>
                    <a:pt x="819979" y="1162229"/>
                  </a:lnTo>
                  <a:lnTo>
                    <a:pt x="846632" y="1124685"/>
                  </a:lnTo>
                  <a:lnTo>
                    <a:pt x="876004" y="1089740"/>
                  </a:lnTo>
                  <a:lnTo>
                    <a:pt x="908100" y="1057389"/>
                  </a:lnTo>
                  <a:lnTo>
                    <a:pt x="947800" y="1023828"/>
                  </a:lnTo>
                  <a:lnTo>
                    <a:pt x="991025" y="993579"/>
                  </a:lnTo>
                  <a:lnTo>
                    <a:pt x="1037781" y="966636"/>
                  </a:lnTo>
                  <a:lnTo>
                    <a:pt x="1088077" y="942993"/>
                  </a:lnTo>
                  <a:lnTo>
                    <a:pt x="1141920" y="922642"/>
                  </a:lnTo>
                  <a:lnTo>
                    <a:pt x="1159442" y="922642"/>
                  </a:lnTo>
                  <a:lnTo>
                    <a:pt x="1155306" y="918248"/>
                  </a:lnTo>
                  <a:lnTo>
                    <a:pt x="1188699" y="908608"/>
                  </a:lnTo>
                  <a:lnTo>
                    <a:pt x="1146060" y="908608"/>
                  </a:lnTo>
                  <a:lnTo>
                    <a:pt x="1110168" y="874103"/>
                  </a:lnTo>
                  <a:lnTo>
                    <a:pt x="1072607" y="842119"/>
                  </a:lnTo>
                  <a:lnTo>
                    <a:pt x="1033569" y="812415"/>
                  </a:lnTo>
                  <a:lnTo>
                    <a:pt x="993246" y="784750"/>
                  </a:lnTo>
                  <a:lnTo>
                    <a:pt x="951830" y="758885"/>
                  </a:lnTo>
                  <a:lnTo>
                    <a:pt x="909514" y="734578"/>
                  </a:lnTo>
                  <a:lnTo>
                    <a:pt x="866491" y="711590"/>
                  </a:lnTo>
                  <a:lnTo>
                    <a:pt x="822951" y="689680"/>
                  </a:lnTo>
                  <a:lnTo>
                    <a:pt x="779087" y="668608"/>
                  </a:lnTo>
                  <a:lnTo>
                    <a:pt x="605382" y="588446"/>
                  </a:lnTo>
                  <a:lnTo>
                    <a:pt x="562589" y="567968"/>
                  </a:lnTo>
                  <a:lnTo>
                    <a:pt x="520049" y="546720"/>
                  </a:lnTo>
                  <a:lnTo>
                    <a:pt x="477903" y="524473"/>
                  </a:lnTo>
                  <a:lnTo>
                    <a:pt x="436293" y="500996"/>
                  </a:lnTo>
                  <a:lnTo>
                    <a:pt x="395359" y="476059"/>
                  </a:lnTo>
                  <a:lnTo>
                    <a:pt x="355244" y="449432"/>
                  </a:lnTo>
                  <a:lnTo>
                    <a:pt x="316090" y="420884"/>
                  </a:lnTo>
                  <a:lnTo>
                    <a:pt x="278037" y="390186"/>
                  </a:lnTo>
                  <a:lnTo>
                    <a:pt x="241226" y="357107"/>
                  </a:lnTo>
                  <a:lnTo>
                    <a:pt x="205801" y="321417"/>
                  </a:lnTo>
                  <a:lnTo>
                    <a:pt x="171901" y="282886"/>
                  </a:lnTo>
                  <a:lnTo>
                    <a:pt x="139669" y="241283"/>
                  </a:lnTo>
                  <a:lnTo>
                    <a:pt x="109246" y="196379"/>
                  </a:lnTo>
                  <a:lnTo>
                    <a:pt x="80774" y="147943"/>
                  </a:lnTo>
                  <a:lnTo>
                    <a:pt x="54394" y="95745"/>
                  </a:lnTo>
                  <a:lnTo>
                    <a:pt x="32826" y="49710"/>
                  </a:lnTo>
                  <a:lnTo>
                    <a:pt x="14522" y="3304"/>
                  </a:lnTo>
                  <a:lnTo>
                    <a:pt x="13457" y="0"/>
                  </a:lnTo>
                  <a:close/>
                </a:path>
                <a:path w="1529715" h="1994535">
                  <a:moveTo>
                    <a:pt x="1159442" y="922642"/>
                  </a:moveTo>
                  <a:lnTo>
                    <a:pt x="1141920" y="922642"/>
                  </a:lnTo>
                  <a:lnTo>
                    <a:pt x="1146740" y="927738"/>
                  </a:lnTo>
                  <a:lnTo>
                    <a:pt x="1151524" y="932891"/>
                  </a:lnTo>
                  <a:lnTo>
                    <a:pt x="1184503" y="979705"/>
                  </a:lnTo>
                  <a:lnTo>
                    <a:pt x="1205413" y="1019265"/>
                  </a:lnTo>
                  <a:lnTo>
                    <a:pt x="1223709" y="1061678"/>
                  </a:lnTo>
                  <a:lnTo>
                    <a:pt x="1239376" y="1106578"/>
                  </a:lnTo>
                  <a:lnTo>
                    <a:pt x="1252397" y="1153597"/>
                  </a:lnTo>
                  <a:lnTo>
                    <a:pt x="1262757" y="1202380"/>
                  </a:lnTo>
                  <a:lnTo>
                    <a:pt x="1270435" y="1252518"/>
                  </a:lnTo>
                  <a:lnTo>
                    <a:pt x="1275421" y="1303685"/>
                  </a:lnTo>
                  <a:lnTo>
                    <a:pt x="1277697" y="1355499"/>
                  </a:lnTo>
                  <a:lnTo>
                    <a:pt x="1277245" y="1407592"/>
                  </a:lnTo>
                  <a:lnTo>
                    <a:pt x="1274051" y="1459597"/>
                  </a:lnTo>
                  <a:lnTo>
                    <a:pt x="1268097" y="1511146"/>
                  </a:lnTo>
                  <a:lnTo>
                    <a:pt x="1259368" y="1561870"/>
                  </a:lnTo>
                  <a:lnTo>
                    <a:pt x="1247848" y="1611403"/>
                  </a:lnTo>
                  <a:lnTo>
                    <a:pt x="1233520" y="1659376"/>
                  </a:lnTo>
                  <a:lnTo>
                    <a:pt x="1216369" y="1705421"/>
                  </a:lnTo>
                  <a:lnTo>
                    <a:pt x="1196378" y="1749170"/>
                  </a:lnTo>
                  <a:lnTo>
                    <a:pt x="1176998" y="1784488"/>
                  </a:lnTo>
                  <a:lnTo>
                    <a:pt x="1153715" y="1820157"/>
                  </a:lnTo>
                  <a:lnTo>
                    <a:pt x="1126243" y="1855009"/>
                  </a:lnTo>
                  <a:lnTo>
                    <a:pt x="1094297" y="1887872"/>
                  </a:lnTo>
                  <a:lnTo>
                    <a:pt x="1057594" y="1917578"/>
                  </a:lnTo>
                  <a:lnTo>
                    <a:pt x="1015848" y="1942955"/>
                  </a:lnTo>
                  <a:lnTo>
                    <a:pt x="968777" y="1962833"/>
                  </a:lnTo>
                  <a:lnTo>
                    <a:pt x="916094" y="1976043"/>
                  </a:lnTo>
                  <a:lnTo>
                    <a:pt x="857516" y="1981415"/>
                  </a:lnTo>
                  <a:lnTo>
                    <a:pt x="947352" y="1981415"/>
                  </a:lnTo>
                  <a:lnTo>
                    <a:pt x="1021006" y="1954810"/>
                  </a:lnTo>
                  <a:lnTo>
                    <a:pt x="1064262" y="1928667"/>
                  </a:lnTo>
                  <a:lnTo>
                    <a:pt x="1102270" y="1898041"/>
                  </a:lnTo>
                  <a:lnTo>
                    <a:pt x="1135330" y="1864143"/>
                  </a:lnTo>
                  <a:lnTo>
                    <a:pt x="1163739" y="1828185"/>
                  </a:lnTo>
                  <a:lnTo>
                    <a:pt x="1187794" y="1791378"/>
                  </a:lnTo>
                  <a:lnTo>
                    <a:pt x="1207795" y="1754936"/>
                  </a:lnTo>
                  <a:lnTo>
                    <a:pt x="1227044" y="1713036"/>
                  </a:lnTo>
                  <a:lnTo>
                    <a:pt x="1243715" y="1669031"/>
                  </a:lnTo>
                  <a:lnTo>
                    <a:pt x="1257822" y="1623236"/>
                  </a:lnTo>
                  <a:lnTo>
                    <a:pt x="1269379" y="1575967"/>
                  </a:lnTo>
                  <a:lnTo>
                    <a:pt x="1278399" y="1527536"/>
                  </a:lnTo>
                  <a:lnTo>
                    <a:pt x="1284895" y="1478260"/>
                  </a:lnTo>
                  <a:lnTo>
                    <a:pt x="1288882" y="1428451"/>
                  </a:lnTo>
                  <a:lnTo>
                    <a:pt x="1290373" y="1378426"/>
                  </a:lnTo>
                  <a:lnTo>
                    <a:pt x="1289381" y="1328497"/>
                  </a:lnTo>
                  <a:lnTo>
                    <a:pt x="1285921" y="1278980"/>
                  </a:lnTo>
                  <a:lnTo>
                    <a:pt x="1280005" y="1230190"/>
                  </a:lnTo>
                  <a:lnTo>
                    <a:pt x="1271648" y="1182440"/>
                  </a:lnTo>
                  <a:lnTo>
                    <a:pt x="1260862" y="1136045"/>
                  </a:lnTo>
                  <a:lnTo>
                    <a:pt x="1247662" y="1091320"/>
                  </a:lnTo>
                  <a:lnTo>
                    <a:pt x="1232062" y="1048579"/>
                  </a:lnTo>
                  <a:lnTo>
                    <a:pt x="1214074" y="1008136"/>
                  </a:lnTo>
                  <a:lnTo>
                    <a:pt x="1193712" y="970307"/>
                  </a:lnTo>
                  <a:lnTo>
                    <a:pt x="1170990" y="935405"/>
                  </a:lnTo>
                  <a:lnTo>
                    <a:pt x="1160602" y="923874"/>
                  </a:lnTo>
                  <a:lnTo>
                    <a:pt x="1159442" y="922642"/>
                  </a:lnTo>
                  <a:close/>
                </a:path>
                <a:path w="1529715" h="1994535">
                  <a:moveTo>
                    <a:pt x="1529346" y="846136"/>
                  </a:moveTo>
                  <a:lnTo>
                    <a:pt x="1503061" y="849107"/>
                  </a:lnTo>
                  <a:lnTo>
                    <a:pt x="1445920" y="857745"/>
                  </a:lnTo>
                  <a:lnTo>
                    <a:pt x="1390869" y="861262"/>
                  </a:lnTo>
                  <a:lnTo>
                    <a:pt x="1337828" y="866769"/>
                  </a:lnTo>
                  <a:lnTo>
                    <a:pt x="1286813" y="874261"/>
                  </a:lnTo>
                  <a:lnTo>
                    <a:pt x="1237836" y="883735"/>
                  </a:lnTo>
                  <a:lnTo>
                    <a:pt x="1190914" y="895185"/>
                  </a:lnTo>
                  <a:lnTo>
                    <a:pt x="1146060" y="908608"/>
                  </a:lnTo>
                  <a:lnTo>
                    <a:pt x="1188699" y="908608"/>
                  </a:lnTo>
                  <a:lnTo>
                    <a:pt x="1198827" y="905685"/>
                  </a:lnTo>
                  <a:lnTo>
                    <a:pt x="1244376" y="894968"/>
                  </a:lnTo>
                  <a:lnTo>
                    <a:pt x="1291955" y="886096"/>
                  </a:lnTo>
                  <a:lnTo>
                    <a:pt x="1341563" y="879064"/>
                  </a:lnTo>
                  <a:lnTo>
                    <a:pt x="1393202" y="873869"/>
                  </a:lnTo>
                  <a:lnTo>
                    <a:pt x="1446872" y="870508"/>
                  </a:lnTo>
                  <a:lnTo>
                    <a:pt x="1447660" y="870432"/>
                  </a:lnTo>
                  <a:lnTo>
                    <a:pt x="1512641" y="860780"/>
                  </a:lnTo>
                  <a:lnTo>
                    <a:pt x="1529346" y="859041"/>
                  </a:lnTo>
                  <a:lnTo>
                    <a:pt x="1529346" y="846136"/>
                  </a:lnTo>
                  <a:close/>
                </a:path>
              </a:pathLst>
            </a:custGeom>
            <a:solidFill>
              <a:srgbClr val="15747C"/>
            </a:solidFill>
          </p:spPr>
          <p:txBody>
            <a:bodyPr wrap="square" lIns="0" tIns="0" rIns="0" bIns="0" rtlCol="0"/>
            <a:lstStyle/>
            <a:p>
              <a:endParaRPr/>
            </a:p>
          </p:txBody>
        </p:sp>
      </p:grpSp>
      <p:sp>
        <p:nvSpPr>
          <p:cNvPr id="26" name="object 35">
            <a:extLst>
              <a:ext uri="{FF2B5EF4-FFF2-40B4-BE49-F238E27FC236}">
                <a16:creationId xmlns:a16="http://schemas.microsoft.com/office/drawing/2014/main" id="{C628B584-9E6D-E10B-447F-DC004BDCF625}"/>
              </a:ext>
            </a:extLst>
          </p:cNvPr>
          <p:cNvSpPr txBox="1">
            <a:spLocks/>
          </p:cNvSpPr>
          <p:nvPr/>
        </p:nvSpPr>
        <p:spPr>
          <a:xfrm>
            <a:off x="2209800" y="117010"/>
            <a:ext cx="7482741" cy="594393"/>
          </a:xfrm>
          <a:prstGeom prst="rect">
            <a:avLst/>
          </a:prstGeom>
        </p:spPr>
        <p:txBody>
          <a:bodyPr vert="horz" wrap="square" lIns="0" tIns="161925" rIns="0" bIns="0" rtlCol="0" anchor="t">
            <a:spAutoFit/>
          </a:bodyPr>
          <a:lstStyle>
            <a:lvl1pPr>
              <a:defRPr sz="1800" b="0" i="0">
                <a:solidFill>
                  <a:srgbClr val="04050B"/>
                </a:solidFill>
                <a:latin typeface="Calibri"/>
                <a:ea typeface="+mj-ea"/>
                <a:cs typeface="Calibri"/>
              </a:defRPr>
            </a:lvl1pPr>
          </a:lstStyle>
          <a:p>
            <a:pPr algn="ctr">
              <a:spcBef>
                <a:spcPts val="1275"/>
              </a:spcBef>
              <a:tabLst>
                <a:tab pos="1569085" algn="l"/>
                <a:tab pos="3059430" algn="l"/>
              </a:tabLst>
            </a:pPr>
            <a:r>
              <a:rPr lang="es-EC" sz="2800" kern="0" spc="10" dirty="0">
                <a:solidFill>
                  <a:srgbClr val="15747C"/>
                </a:solidFill>
              </a:rPr>
              <a:t>PROTOTIPO PROCESO DE CONTRATACIÓN</a:t>
            </a:r>
            <a:endParaRPr lang="en-US" kern="0" dirty="0"/>
          </a:p>
        </p:txBody>
      </p:sp>
      <p:sp>
        <p:nvSpPr>
          <p:cNvPr id="23" name="object 17">
            <a:extLst>
              <a:ext uri="{FF2B5EF4-FFF2-40B4-BE49-F238E27FC236}">
                <a16:creationId xmlns:a16="http://schemas.microsoft.com/office/drawing/2014/main" id="{B0C38E47-8DBB-0E53-BB10-031169EDD0BB}"/>
              </a:ext>
            </a:extLst>
          </p:cNvPr>
          <p:cNvSpPr txBox="1"/>
          <p:nvPr/>
        </p:nvSpPr>
        <p:spPr>
          <a:xfrm flipH="1">
            <a:off x="4800600" y="685927"/>
            <a:ext cx="1772281" cy="380873"/>
          </a:xfrm>
          <a:prstGeom prst="rect">
            <a:avLst/>
          </a:prstGeom>
        </p:spPr>
        <p:txBody>
          <a:bodyPr vert="horz" wrap="square" lIns="0" tIns="11430" rIns="0" bIns="0" rtlCol="0" anchor="t">
            <a:spAutoFit/>
          </a:bodyPr>
          <a:lstStyle/>
          <a:p>
            <a:pPr marL="12700" algn="ctr">
              <a:spcBef>
                <a:spcPts val="90"/>
              </a:spcBef>
            </a:pPr>
            <a:r>
              <a:rPr lang="es-EC" sz="2400" b="1" dirty="0">
                <a:solidFill>
                  <a:srgbClr val="C00000"/>
                </a:solidFill>
                <a:ea typeface="+mn-lt"/>
                <a:cs typeface="+mn-lt"/>
              </a:rPr>
              <a:t>Piloto</a:t>
            </a:r>
            <a:endParaRPr lang="en-US" sz="2400" b="1" dirty="0">
              <a:solidFill>
                <a:srgbClr val="C00000"/>
              </a:solidFill>
            </a:endParaRPr>
          </a:p>
        </p:txBody>
      </p:sp>
      <p:pic>
        <p:nvPicPr>
          <p:cNvPr id="24" name="Imagen 23" descr="Texto, Carta&#10;&#10;Descripción generada automáticamente">
            <a:extLst>
              <a:ext uri="{FF2B5EF4-FFF2-40B4-BE49-F238E27FC236}">
                <a16:creationId xmlns:a16="http://schemas.microsoft.com/office/drawing/2014/main" id="{99926D7A-692E-5243-74C8-AB6E113D2B1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6200000">
            <a:off x="1616794" y="2813632"/>
            <a:ext cx="2832616" cy="5035761"/>
          </a:xfrm>
          <a:prstGeom prst="rect">
            <a:avLst/>
          </a:prstGeom>
        </p:spPr>
      </p:pic>
      <p:pic>
        <p:nvPicPr>
          <p:cNvPr id="25" name="Imagen 24" descr="Hombre parado en la calle&#10;&#10;Descripción generada automáticamente">
            <a:extLst>
              <a:ext uri="{FF2B5EF4-FFF2-40B4-BE49-F238E27FC236}">
                <a16:creationId xmlns:a16="http://schemas.microsoft.com/office/drawing/2014/main" id="{891A921C-DEEA-A7EA-20D2-13EA10E35CA3}"/>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t="4549"/>
          <a:stretch/>
        </p:blipFill>
        <p:spPr>
          <a:xfrm>
            <a:off x="3645983" y="1307151"/>
            <a:ext cx="1905000" cy="2424463"/>
          </a:xfrm>
          <a:prstGeom prst="rect">
            <a:avLst/>
          </a:prstGeom>
        </p:spPr>
      </p:pic>
      <p:pic>
        <p:nvPicPr>
          <p:cNvPr id="27" name="Imagen 26" descr="Persona sentada en un escritorio&#10;&#10;Descripción generada automáticamente">
            <a:extLst>
              <a:ext uri="{FF2B5EF4-FFF2-40B4-BE49-F238E27FC236}">
                <a16:creationId xmlns:a16="http://schemas.microsoft.com/office/drawing/2014/main" id="{9FE63F2C-F6AD-5D34-083B-9E71783BD519}"/>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4626"/>
          <a:stretch/>
        </p:blipFill>
        <p:spPr>
          <a:xfrm>
            <a:off x="515221" y="1324404"/>
            <a:ext cx="3054562" cy="2402020"/>
          </a:xfrm>
          <a:prstGeom prst="rect">
            <a:avLst/>
          </a:prstGeom>
        </p:spPr>
      </p:pic>
      <p:sp>
        <p:nvSpPr>
          <p:cNvPr id="28" name="object 15">
            <a:extLst>
              <a:ext uri="{FF2B5EF4-FFF2-40B4-BE49-F238E27FC236}">
                <a16:creationId xmlns:a16="http://schemas.microsoft.com/office/drawing/2014/main" id="{1E7F3B8C-CD95-E9D4-A62F-8A189C404E24}"/>
              </a:ext>
            </a:extLst>
          </p:cNvPr>
          <p:cNvSpPr txBox="1"/>
          <p:nvPr/>
        </p:nvSpPr>
        <p:spPr>
          <a:xfrm>
            <a:off x="6001621" y="1324404"/>
            <a:ext cx="5638800" cy="4412746"/>
          </a:xfrm>
          <a:prstGeom prst="rect">
            <a:avLst/>
          </a:prstGeom>
          <a:noFill/>
        </p:spPr>
        <p:txBody>
          <a:bodyPr vert="horz" wrap="square" lIns="0" tIns="11430" rIns="0" bIns="0" rtlCol="0">
            <a:spAutoFit/>
          </a:bodyPr>
          <a:lstStyle/>
          <a:p>
            <a:pPr marL="298450" indent="-285750">
              <a:spcBef>
                <a:spcPts val="600"/>
              </a:spcBef>
              <a:spcAft>
                <a:spcPts val="600"/>
              </a:spcAft>
              <a:buFont typeface="Arial" panose="020B0604020202020204" pitchFamily="34" charset="0"/>
              <a:buChar char="•"/>
            </a:pPr>
            <a:r>
              <a:rPr lang="es-EC" spc="-15" dirty="0">
                <a:solidFill>
                  <a:srgbClr val="04050B"/>
                </a:solidFill>
                <a:latin typeface="Calibri"/>
                <a:cs typeface="Calibri"/>
              </a:rPr>
              <a:t>Obtención de documentación habilitante financiado por PNUD [USD 240]</a:t>
            </a:r>
          </a:p>
          <a:p>
            <a:pPr marL="298450" indent="-285750">
              <a:spcBef>
                <a:spcPts val="600"/>
              </a:spcBef>
              <a:spcAft>
                <a:spcPts val="600"/>
              </a:spcAft>
              <a:buFont typeface="Arial" panose="020B0604020202020204" pitchFamily="34" charset="0"/>
              <a:buChar char="•"/>
            </a:pPr>
            <a:r>
              <a:rPr lang="es-EC" spc="-15" dirty="0">
                <a:solidFill>
                  <a:srgbClr val="04050B"/>
                </a:solidFill>
                <a:latin typeface="Calibri"/>
                <a:cs typeface="Calibri"/>
              </a:rPr>
              <a:t>Elaboración de informe de diagnóstico situacional</a:t>
            </a:r>
          </a:p>
          <a:p>
            <a:pPr marL="298450" indent="-285750">
              <a:spcBef>
                <a:spcPts val="600"/>
              </a:spcBef>
              <a:spcAft>
                <a:spcPts val="600"/>
              </a:spcAft>
              <a:buFont typeface="Arial" panose="020B0604020202020204" pitchFamily="34" charset="0"/>
              <a:buChar char="•"/>
            </a:pPr>
            <a:r>
              <a:rPr lang="es-EC" spc="-15" dirty="0">
                <a:solidFill>
                  <a:srgbClr val="04050B"/>
                </a:solidFill>
                <a:latin typeface="Calibri"/>
                <a:cs typeface="Calibri"/>
              </a:rPr>
              <a:t>Elaboración de plan de acompañamiento</a:t>
            </a:r>
          </a:p>
          <a:p>
            <a:pPr marL="298450" indent="-285750">
              <a:spcBef>
                <a:spcPts val="600"/>
              </a:spcBef>
              <a:spcAft>
                <a:spcPts val="600"/>
              </a:spcAft>
              <a:buFont typeface="Arial" panose="020B0604020202020204" pitchFamily="34" charset="0"/>
              <a:buChar char="•"/>
            </a:pPr>
            <a:r>
              <a:rPr lang="es-EC" spc="-15" dirty="0">
                <a:solidFill>
                  <a:srgbClr val="04050B"/>
                </a:solidFill>
                <a:latin typeface="Calibri"/>
                <a:cs typeface="Calibri"/>
              </a:rPr>
              <a:t>Reunión entre talento humano, jurídico y dirección de ejecución técnica para sensibilizar sobre las necesidades particulares en el proceso de contratación.  </a:t>
            </a:r>
          </a:p>
          <a:p>
            <a:pPr marL="298450" indent="-285750">
              <a:spcBef>
                <a:spcPts val="600"/>
              </a:spcBef>
              <a:spcAft>
                <a:spcPts val="600"/>
              </a:spcAft>
              <a:buFont typeface="Arial" panose="020B0604020202020204" pitchFamily="34" charset="0"/>
              <a:buChar char="•"/>
            </a:pPr>
            <a:r>
              <a:rPr lang="es-EC" spc="-15" dirty="0">
                <a:solidFill>
                  <a:srgbClr val="04050B"/>
                </a:solidFill>
                <a:latin typeface="Calibri"/>
                <a:cs typeface="Calibri"/>
              </a:rPr>
              <a:t>Entrevista de retroalimentación </a:t>
            </a:r>
            <a:endParaRPr lang="es-EC" spc="-15" dirty="0">
              <a:solidFill>
                <a:srgbClr val="FF0000"/>
              </a:solidFill>
              <a:latin typeface="Calibri"/>
              <a:cs typeface="Calibri"/>
            </a:endParaRPr>
          </a:p>
          <a:p>
            <a:pPr marL="298450" indent="-285750">
              <a:spcBef>
                <a:spcPts val="600"/>
              </a:spcBef>
              <a:spcAft>
                <a:spcPts val="600"/>
              </a:spcAft>
              <a:buFont typeface="Arial" panose="020B0604020202020204" pitchFamily="34" charset="0"/>
              <a:buChar char="•"/>
            </a:pPr>
            <a:r>
              <a:rPr lang="es-EC" spc="-15" dirty="0">
                <a:solidFill>
                  <a:srgbClr val="04050B"/>
                </a:solidFill>
                <a:latin typeface="Calibri"/>
                <a:cs typeface="Calibri"/>
              </a:rPr>
              <a:t>Firma de contrato</a:t>
            </a:r>
            <a:r>
              <a:rPr lang="es-EC" spc="-15" dirty="0">
                <a:solidFill>
                  <a:srgbClr val="FF0000"/>
                </a:solidFill>
                <a:latin typeface="Calibri"/>
                <a:cs typeface="Calibri"/>
              </a:rPr>
              <a:t> </a:t>
            </a:r>
          </a:p>
          <a:p>
            <a:pPr marL="298450" indent="-285750">
              <a:spcBef>
                <a:spcPts val="600"/>
              </a:spcBef>
              <a:spcAft>
                <a:spcPts val="600"/>
              </a:spcAft>
              <a:buFont typeface="Arial" panose="020B0604020202020204" pitchFamily="34" charset="0"/>
              <a:buChar char="•"/>
            </a:pPr>
            <a:r>
              <a:rPr lang="es-EC" spc="-15" dirty="0">
                <a:solidFill>
                  <a:srgbClr val="04050B"/>
                </a:solidFill>
                <a:latin typeface="Calibri"/>
                <a:cs typeface="Calibri"/>
              </a:rPr>
              <a:t>Cobro primer sueldo </a:t>
            </a:r>
            <a:endParaRPr lang="es-EC" spc="-15" dirty="0">
              <a:solidFill>
                <a:srgbClr val="FF0000"/>
              </a:solidFill>
              <a:latin typeface="Calibri"/>
              <a:cs typeface="Calibri"/>
            </a:endParaRPr>
          </a:p>
          <a:p>
            <a:pPr marL="298450" indent="-285750">
              <a:spcBef>
                <a:spcPts val="600"/>
              </a:spcBef>
              <a:spcAft>
                <a:spcPts val="600"/>
              </a:spcAft>
              <a:buFont typeface="Arial" panose="020B0604020202020204" pitchFamily="34" charset="0"/>
              <a:buChar char="•"/>
            </a:pPr>
            <a:r>
              <a:rPr lang="es-EC" spc="-15" dirty="0">
                <a:solidFill>
                  <a:srgbClr val="04050B"/>
                </a:solidFill>
                <a:latin typeface="Calibri"/>
                <a:cs typeface="Calibri"/>
              </a:rPr>
              <a:t>Seguimiento cumplimiento del contrato y planes de acompañamiento </a:t>
            </a:r>
            <a:endParaRPr lang="es-EC" spc="-15" dirty="0">
              <a:solidFill>
                <a:srgbClr val="FF0000"/>
              </a:solidFill>
              <a:latin typeface="Calibri"/>
              <a:cs typeface="Calibri"/>
            </a:endParaRPr>
          </a:p>
        </p:txBody>
      </p:sp>
    </p:spTree>
    <p:extLst>
      <p:ext uri="{BB962C8B-B14F-4D97-AF65-F5344CB8AC3E}">
        <p14:creationId xmlns:p14="http://schemas.microsoft.com/office/powerpoint/2010/main" val="18308023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369030"/>
            <a:ext cx="1632585" cy="1489075"/>
            <a:chOff x="0" y="5369030"/>
            <a:chExt cx="1632585" cy="1489075"/>
          </a:xfrm>
        </p:grpSpPr>
        <p:sp>
          <p:nvSpPr>
            <p:cNvPr id="3" name="object 3"/>
            <p:cNvSpPr/>
            <p:nvPr/>
          </p:nvSpPr>
          <p:spPr>
            <a:xfrm>
              <a:off x="0" y="5369030"/>
              <a:ext cx="1632585" cy="1489075"/>
            </a:xfrm>
            <a:custGeom>
              <a:avLst/>
              <a:gdLst/>
              <a:ahLst/>
              <a:cxnLst/>
              <a:rect l="l" t="t" r="r" b="b"/>
              <a:pathLst>
                <a:path w="1632585" h="1489075">
                  <a:moveTo>
                    <a:pt x="167951" y="0"/>
                  </a:moveTo>
                  <a:lnTo>
                    <a:pt x="123439" y="3662"/>
                  </a:lnTo>
                  <a:lnTo>
                    <a:pt x="78973" y="11420"/>
                  </a:lnTo>
                  <a:lnTo>
                    <a:pt x="34801" y="22978"/>
                  </a:lnTo>
                  <a:lnTo>
                    <a:pt x="0" y="34994"/>
                  </a:lnTo>
                  <a:lnTo>
                    <a:pt x="0" y="1488969"/>
                  </a:lnTo>
                  <a:lnTo>
                    <a:pt x="1632466" y="1488969"/>
                  </a:lnTo>
                  <a:lnTo>
                    <a:pt x="1610557" y="1475334"/>
                  </a:lnTo>
                  <a:lnTo>
                    <a:pt x="1586312" y="1459452"/>
                  </a:lnTo>
                  <a:lnTo>
                    <a:pt x="1539466" y="1426012"/>
                  </a:lnTo>
                  <a:lnTo>
                    <a:pt x="1494436" y="1389570"/>
                  </a:lnTo>
                  <a:lnTo>
                    <a:pt x="1450766" y="1349204"/>
                  </a:lnTo>
                  <a:lnTo>
                    <a:pt x="1408004" y="1303990"/>
                  </a:lnTo>
                  <a:lnTo>
                    <a:pt x="1365695" y="1253004"/>
                  </a:lnTo>
                  <a:lnTo>
                    <a:pt x="1323386" y="1195325"/>
                  </a:lnTo>
                  <a:lnTo>
                    <a:pt x="1302089" y="1163687"/>
                  </a:lnTo>
                  <a:lnTo>
                    <a:pt x="1280622" y="1130030"/>
                  </a:lnTo>
                  <a:lnTo>
                    <a:pt x="1258928" y="1094238"/>
                  </a:lnTo>
                  <a:lnTo>
                    <a:pt x="1236950" y="1056195"/>
                  </a:lnTo>
                  <a:lnTo>
                    <a:pt x="1214631" y="1015787"/>
                  </a:lnTo>
                  <a:lnTo>
                    <a:pt x="1191915" y="972898"/>
                  </a:lnTo>
                  <a:lnTo>
                    <a:pt x="1168745" y="927413"/>
                  </a:lnTo>
                  <a:lnTo>
                    <a:pt x="1145064" y="879216"/>
                  </a:lnTo>
                  <a:lnTo>
                    <a:pt x="1120816" y="828192"/>
                  </a:lnTo>
                  <a:lnTo>
                    <a:pt x="1095943" y="774225"/>
                  </a:lnTo>
                  <a:lnTo>
                    <a:pt x="1070390" y="717201"/>
                  </a:lnTo>
                  <a:lnTo>
                    <a:pt x="1044099" y="657004"/>
                  </a:lnTo>
                  <a:lnTo>
                    <a:pt x="1017013" y="593518"/>
                  </a:lnTo>
                  <a:lnTo>
                    <a:pt x="989542" y="551036"/>
                  </a:lnTo>
                  <a:lnTo>
                    <a:pt x="960280" y="510457"/>
                  </a:lnTo>
                  <a:lnTo>
                    <a:pt x="929339" y="471667"/>
                  </a:lnTo>
                  <a:lnTo>
                    <a:pt x="896831" y="434554"/>
                  </a:lnTo>
                  <a:lnTo>
                    <a:pt x="862868" y="399005"/>
                  </a:lnTo>
                  <a:lnTo>
                    <a:pt x="827561" y="364907"/>
                  </a:lnTo>
                  <a:lnTo>
                    <a:pt x="791023" y="332147"/>
                  </a:lnTo>
                  <a:lnTo>
                    <a:pt x="753366" y="300614"/>
                  </a:lnTo>
                  <a:lnTo>
                    <a:pt x="714701" y="270193"/>
                  </a:lnTo>
                  <a:lnTo>
                    <a:pt x="675141" y="240774"/>
                  </a:lnTo>
                  <a:lnTo>
                    <a:pt x="634798" y="212242"/>
                  </a:lnTo>
                  <a:lnTo>
                    <a:pt x="593783" y="184485"/>
                  </a:lnTo>
                  <a:lnTo>
                    <a:pt x="552209" y="157391"/>
                  </a:lnTo>
                  <a:lnTo>
                    <a:pt x="510188" y="130847"/>
                  </a:lnTo>
                  <a:lnTo>
                    <a:pt x="467831" y="104740"/>
                  </a:lnTo>
                  <a:lnTo>
                    <a:pt x="382559" y="53387"/>
                  </a:lnTo>
                  <a:lnTo>
                    <a:pt x="341523" y="32170"/>
                  </a:lnTo>
                  <a:lnTo>
                    <a:pt x="299296" y="16516"/>
                  </a:lnTo>
                  <a:lnTo>
                    <a:pt x="256127" y="6132"/>
                  </a:lnTo>
                  <a:lnTo>
                    <a:pt x="212263" y="725"/>
                  </a:lnTo>
                  <a:lnTo>
                    <a:pt x="167951" y="0"/>
                  </a:lnTo>
                  <a:close/>
                </a:path>
              </a:pathLst>
            </a:custGeom>
            <a:solidFill>
              <a:srgbClr val="4B2667"/>
            </a:solidFill>
          </p:spPr>
          <p:txBody>
            <a:bodyPr wrap="square" lIns="0" tIns="0" rIns="0" bIns="0" rtlCol="0"/>
            <a:lstStyle/>
            <a:p>
              <a:endParaRPr/>
            </a:p>
          </p:txBody>
        </p:sp>
        <p:sp>
          <p:nvSpPr>
            <p:cNvPr id="4" name="object 4"/>
            <p:cNvSpPr/>
            <p:nvPr/>
          </p:nvSpPr>
          <p:spPr>
            <a:xfrm>
              <a:off x="0" y="5687051"/>
              <a:ext cx="1476375" cy="1171575"/>
            </a:xfrm>
            <a:custGeom>
              <a:avLst/>
              <a:gdLst/>
              <a:ahLst/>
              <a:cxnLst/>
              <a:rect l="l" t="t" r="r" b="b"/>
              <a:pathLst>
                <a:path w="1476375" h="1171575">
                  <a:moveTo>
                    <a:pt x="0" y="399014"/>
                  </a:moveTo>
                  <a:lnTo>
                    <a:pt x="0" y="418677"/>
                  </a:lnTo>
                  <a:lnTo>
                    <a:pt x="43294" y="462765"/>
                  </a:lnTo>
                  <a:lnTo>
                    <a:pt x="77010" y="496743"/>
                  </a:lnTo>
                  <a:lnTo>
                    <a:pt x="111170" y="530466"/>
                  </a:lnTo>
                  <a:lnTo>
                    <a:pt x="145905" y="563716"/>
                  </a:lnTo>
                  <a:lnTo>
                    <a:pt x="181351" y="596274"/>
                  </a:lnTo>
                  <a:lnTo>
                    <a:pt x="217639" y="627924"/>
                  </a:lnTo>
                  <a:lnTo>
                    <a:pt x="254904" y="658446"/>
                  </a:lnTo>
                  <a:lnTo>
                    <a:pt x="293279" y="687624"/>
                  </a:lnTo>
                  <a:lnTo>
                    <a:pt x="332898" y="715239"/>
                  </a:lnTo>
                  <a:lnTo>
                    <a:pt x="373893" y="741074"/>
                  </a:lnTo>
                  <a:lnTo>
                    <a:pt x="416398" y="764911"/>
                  </a:lnTo>
                  <a:lnTo>
                    <a:pt x="460547" y="786532"/>
                  </a:lnTo>
                  <a:lnTo>
                    <a:pt x="463379" y="836861"/>
                  </a:lnTo>
                  <a:lnTo>
                    <a:pt x="468966" y="888559"/>
                  </a:lnTo>
                  <a:lnTo>
                    <a:pt x="477306" y="941612"/>
                  </a:lnTo>
                  <a:lnTo>
                    <a:pt x="488400" y="996002"/>
                  </a:lnTo>
                  <a:lnTo>
                    <a:pt x="502245" y="1051714"/>
                  </a:lnTo>
                  <a:lnTo>
                    <a:pt x="518840" y="1108731"/>
                  </a:lnTo>
                  <a:lnTo>
                    <a:pt x="531026" y="1169743"/>
                  </a:lnTo>
                  <a:lnTo>
                    <a:pt x="531313" y="1170947"/>
                  </a:lnTo>
                  <a:lnTo>
                    <a:pt x="545504" y="1170947"/>
                  </a:lnTo>
                  <a:lnTo>
                    <a:pt x="544242" y="1165648"/>
                  </a:lnTo>
                  <a:lnTo>
                    <a:pt x="532328" y="1105848"/>
                  </a:lnTo>
                  <a:lnTo>
                    <a:pt x="532124" y="1105023"/>
                  </a:lnTo>
                  <a:lnTo>
                    <a:pt x="515868" y="1049460"/>
                  </a:lnTo>
                  <a:lnTo>
                    <a:pt x="502215" y="995280"/>
                  </a:lnTo>
                  <a:lnTo>
                    <a:pt x="491167" y="942482"/>
                  </a:lnTo>
                  <a:lnTo>
                    <a:pt x="482727" y="891064"/>
                  </a:lnTo>
                  <a:lnTo>
                    <a:pt x="476897" y="841024"/>
                  </a:lnTo>
                  <a:lnTo>
                    <a:pt x="473679" y="792362"/>
                  </a:lnTo>
                  <a:lnTo>
                    <a:pt x="515767" y="792362"/>
                  </a:lnTo>
                  <a:lnTo>
                    <a:pt x="501200" y="788920"/>
                  </a:lnTo>
                  <a:lnTo>
                    <a:pt x="494137" y="786074"/>
                  </a:lnTo>
                  <a:lnTo>
                    <a:pt x="487120" y="783173"/>
                  </a:lnTo>
                  <a:lnTo>
                    <a:pt x="480149" y="780215"/>
                  </a:lnTo>
                  <a:lnTo>
                    <a:pt x="473222" y="777198"/>
                  </a:lnTo>
                  <a:lnTo>
                    <a:pt x="473269" y="771343"/>
                  </a:lnTo>
                  <a:lnTo>
                    <a:pt x="460230" y="771343"/>
                  </a:lnTo>
                  <a:lnTo>
                    <a:pt x="413897" y="748225"/>
                  </a:lnTo>
                  <a:lnTo>
                    <a:pt x="369510" y="722715"/>
                  </a:lnTo>
                  <a:lnTo>
                    <a:pt x="326840" y="695019"/>
                  </a:lnTo>
                  <a:lnTo>
                    <a:pt x="285657" y="665339"/>
                  </a:lnTo>
                  <a:lnTo>
                    <a:pt x="245732" y="633878"/>
                  </a:lnTo>
                  <a:lnTo>
                    <a:pt x="206834" y="600840"/>
                  </a:lnTo>
                  <a:lnTo>
                    <a:pt x="168735" y="566428"/>
                  </a:lnTo>
                  <a:lnTo>
                    <a:pt x="131205" y="530845"/>
                  </a:lnTo>
                  <a:lnTo>
                    <a:pt x="94013" y="494296"/>
                  </a:lnTo>
                  <a:lnTo>
                    <a:pt x="56932" y="456982"/>
                  </a:lnTo>
                  <a:lnTo>
                    <a:pt x="0" y="399014"/>
                  </a:lnTo>
                  <a:close/>
                </a:path>
                <a:path w="1476375" h="1171575">
                  <a:moveTo>
                    <a:pt x="515767" y="792362"/>
                  </a:moveTo>
                  <a:lnTo>
                    <a:pt x="473679" y="792362"/>
                  </a:lnTo>
                  <a:lnTo>
                    <a:pt x="481324" y="795664"/>
                  </a:lnTo>
                  <a:lnTo>
                    <a:pt x="538096" y="811723"/>
                  </a:lnTo>
                  <a:lnTo>
                    <a:pt x="581299" y="818385"/>
                  </a:lnTo>
                  <a:lnTo>
                    <a:pt x="626125" y="822021"/>
                  </a:lnTo>
                  <a:lnTo>
                    <a:pt x="672302" y="822718"/>
                  </a:lnTo>
                  <a:lnTo>
                    <a:pt x="719553" y="820563"/>
                  </a:lnTo>
                  <a:lnTo>
                    <a:pt x="767604" y="815640"/>
                  </a:lnTo>
                  <a:lnTo>
                    <a:pt x="808888" y="809179"/>
                  </a:lnTo>
                  <a:lnTo>
                    <a:pt x="673417" y="809179"/>
                  </a:lnTo>
                  <a:lnTo>
                    <a:pt x="628082" y="808534"/>
                  </a:lnTo>
                  <a:lnTo>
                    <a:pt x="584087" y="804999"/>
                  </a:lnTo>
                  <a:lnTo>
                    <a:pt x="541703" y="798489"/>
                  </a:lnTo>
                  <a:lnTo>
                    <a:pt x="515767" y="792362"/>
                  </a:lnTo>
                  <a:close/>
                </a:path>
                <a:path w="1476375" h="1171575">
                  <a:moveTo>
                    <a:pt x="1343227" y="13913"/>
                  </a:moveTo>
                  <a:lnTo>
                    <a:pt x="1234825" y="13913"/>
                  </a:lnTo>
                  <a:lnTo>
                    <a:pt x="1280448" y="14437"/>
                  </a:lnTo>
                  <a:lnTo>
                    <a:pt x="1325188" y="21997"/>
                  </a:lnTo>
                  <a:lnTo>
                    <a:pt x="1367732" y="38058"/>
                  </a:lnTo>
                  <a:lnTo>
                    <a:pt x="1406765" y="64089"/>
                  </a:lnTo>
                  <a:lnTo>
                    <a:pt x="1440975" y="101558"/>
                  </a:lnTo>
                  <a:lnTo>
                    <a:pt x="1455864" y="156841"/>
                  </a:lnTo>
                  <a:lnTo>
                    <a:pt x="1462472" y="209627"/>
                  </a:lnTo>
                  <a:lnTo>
                    <a:pt x="1461738" y="259811"/>
                  </a:lnTo>
                  <a:lnTo>
                    <a:pt x="1454601" y="307293"/>
                  </a:lnTo>
                  <a:lnTo>
                    <a:pt x="1442002" y="351969"/>
                  </a:lnTo>
                  <a:lnTo>
                    <a:pt x="1424878" y="393736"/>
                  </a:lnTo>
                  <a:lnTo>
                    <a:pt x="1404171" y="432493"/>
                  </a:lnTo>
                  <a:lnTo>
                    <a:pt x="1380819" y="468137"/>
                  </a:lnTo>
                  <a:lnTo>
                    <a:pt x="1355761" y="500565"/>
                  </a:lnTo>
                  <a:lnTo>
                    <a:pt x="1329938" y="529675"/>
                  </a:lnTo>
                  <a:lnTo>
                    <a:pt x="1297025" y="562211"/>
                  </a:lnTo>
                  <a:lnTo>
                    <a:pt x="1261387" y="593129"/>
                  </a:lnTo>
                  <a:lnTo>
                    <a:pt x="1223295" y="622342"/>
                  </a:lnTo>
                  <a:lnTo>
                    <a:pt x="1183020" y="649768"/>
                  </a:lnTo>
                  <a:lnTo>
                    <a:pt x="1140833" y="675320"/>
                  </a:lnTo>
                  <a:lnTo>
                    <a:pt x="1097004" y="698914"/>
                  </a:lnTo>
                  <a:lnTo>
                    <a:pt x="1051806" y="720466"/>
                  </a:lnTo>
                  <a:lnTo>
                    <a:pt x="1005509" y="739891"/>
                  </a:lnTo>
                  <a:lnTo>
                    <a:pt x="958384" y="757103"/>
                  </a:lnTo>
                  <a:lnTo>
                    <a:pt x="910701" y="772019"/>
                  </a:lnTo>
                  <a:lnTo>
                    <a:pt x="862733" y="784553"/>
                  </a:lnTo>
                  <a:lnTo>
                    <a:pt x="814749" y="794621"/>
                  </a:lnTo>
                  <a:lnTo>
                    <a:pt x="767021" y="802137"/>
                  </a:lnTo>
                  <a:lnTo>
                    <a:pt x="719820" y="807018"/>
                  </a:lnTo>
                  <a:lnTo>
                    <a:pt x="673417" y="809179"/>
                  </a:lnTo>
                  <a:lnTo>
                    <a:pt x="808888" y="809179"/>
                  </a:lnTo>
                  <a:lnTo>
                    <a:pt x="865006" y="797840"/>
                  </a:lnTo>
                  <a:lnTo>
                    <a:pt x="913807" y="785135"/>
                  </a:lnTo>
                  <a:lnTo>
                    <a:pt x="962307" y="770009"/>
                  </a:lnTo>
                  <a:lnTo>
                    <a:pt x="1010234" y="752547"/>
                  </a:lnTo>
                  <a:lnTo>
                    <a:pt x="1057310" y="732835"/>
                  </a:lnTo>
                  <a:lnTo>
                    <a:pt x="1103262" y="710961"/>
                  </a:lnTo>
                  <a:lnTo>
                    <a:pt x="1147814" y="687010"/>
                  </a:lnTo>
                  <a:lnTo>
                    <a:pt x="1190691" y="661069"/>
                  </a:lnTo>
                  <a:lnTo>
                    <a:pt x="1231620" y="633223"/>
                  </a:lnTo>
                  <a:lnTo>
                    <a:pt x="1270323" y="603560"/>
                  </a:lnTo>
                  <a:lnTo>
                    <a:pt x="1306528" y="572165"/>
                  </a:lnTo>
                  <a:lnTo>
                    <a:pt x="1339959" y="539124"/>
                  </a:lnTo>
                  <a:lnTo>
                    <a:pt x="1366601" y="509082"/>
                  </a:lnTo>
                  <a:lnTo>
                    <a:pt x="1392447" y="475595"/>
                  </a:lnTo>
                  <a:lnTo>
                    <a:pt x="1416522" y="438768"/>
                  </a:lnTo>
                  <a:lnTo>
                    <a:pt x="1437854" y="398704"/>
                  </a:lnTo>
                  <a:lnTo>
                    <a:pt x="1455467" y="355506"/>
                  </a:lnTo>
                  <a:lnTo>
                    <a:pt x="1468388" y="309277"/>
                  </a:lnTo>
                  <a:lnTo>
                    <a:pt x="1475643" y="260123"/>
                  </a:lnTo>
                  <a:lnTo>
                    <a:pt x="1476259" y="208145"/>
                  </a:lnTo>
                  <a:lnTo>
                    <a:pt x="1469260" y="153448"/>
                  </a:lnTo>
                  <a:lnTo>
                    <a:pt x="1453675" y="96135"/>
                  </a:lnTo>
                  <a:lnTo>
                    <a:pt x="1452773" y="94382"/>
                  </a:lnTo>
                  <a:lnTo>
                    <a:pt x="1416838" y="54517"/>
                  </a:lnTo>
                  <a:lnTo>
                    <a:pt x="1375970" y="26686"/>
                  </a:lnTo>
                  <a:lnTo>
                    <a:pt x="1343227" y="13913"/>
                  </a:lnTo>
                  <a:close/>
                </a:path>
                <a:path w="1476375" h="1171575">
                  <a:moveTo>
                    <a:pt x="1237372" y="0"/>
                  </a:moveTo>
                  <a:lnTo>
                    <a:pt x="1190376" y="4907"/>
                  </a:lnTo>
                  <a:lnTo>
                    <a:pt x="1145249" y="14151"/>
                  </a:lnTo>
                  <a:lnTo>
                    <a:pt x="1103351" y="26190"/>
                  </a:lnTo>
                  <a:lnTo>
                    <a:pt x="1066042" y="39486"/>
                  </a:lnTo>
                  <a:lnTo>
                    <a:pt x="1010635" y="63686"/>
                  </a:lnTo>
                  <a:lnTo>
                    <a:pt x="955538" y="86101"/>
                  </a:lnTo>
                  <a:lnTo>
                    <a:pt x="903278" y="110028"/>
                  </a:lnTo>
                  <a:lnTo>
                    <a:pt x="853869" y="135455"/>
                  </a:lnTo>
                  <a:lnTo>
                    <a:pt x="807325" y="162372"/>
                  </a:lnTo>
                  <a:lnTo>
                    <a:pt x="763661" y="190767"/>
                  </a:lnTo>
                  <a:lnTo>
                    <a:pt x="722890" y="220630"/>
                  </a:lnTo>
                  <a:lnTo>
                    <a:pt x="685026" y="251949"/>
                  </a:lnTo>
                  <a:lnTo>
                    <a:pt x="650084" y="284714"/>
                  </a:lnTo>
                  <a:lnTo>
                    <a:pt x="618078" y="318913"/>
                  </a:lnTo>
                  <a:lnTo>
                    <a:pt x="589021" y="354535"/>
                  </a:lnTo>
                  <a:lnTo>
                    <a:pt x="562929" y="391570"/>
                  </a:lnTo>
                  <a:lnTo>
                    <a:pt x="539814" y="430006"/>
                  </a:lnTo>
                  <a:lnTo>
                    <a:pt x="519691" y="469832"/>
                  </a:lnTo>
                  <a:lnTo>
                    <a:pt x="500956" y="515394"/>
                  </a:lnTo>
                  <a:lnTo>
                    <a:pt x="485747" y="562869"/>
                  </a:lnTo>
                  <a:lnTo>
                    <a:pt x="474068" y="612230"/>
                  </a:lnTo>
                  <a:lnTo>
                    <a:pt x="465920" y="663447"/>
                  </a:lnTo>
                  <a:lnTo>
                    <a:pt x="461307" y="716494"/>
                  </a:lnTo>
                  <a:lnTo>
                    <a:pt x="460230" y="771343"/>
                  </a:lnTo>
                  <a:lnTo>
                    <a:pt x="473269" y="771343"/>
                  </a:lnTo>
                  <a:lnTo>
                    <a:pt x="473641" y="725399"/>
                  </a:lnTo>
                  <a:lnTo>
                    <a:pt x="477276" y="675256"/>
                  </a:lnTo>
                  <a:lnTo>
                    <a:pt x="484130" y="626763"/>
                  </a:lnTo>
                  <a:lnTo>
                    <a:pt x="494203" y="579915"/>
                  </a:lnTo>
                  <a:lnTo>
                    <a:pt x="507500" y="534706"/>
                  </a:lnTo>
                  <a:lnTo>
                    <a:pt x="524022" y="491130"/>
                  </a:lnTo>
                  <a:lnTo>
                    <a:pt x="543278" y="450138"/>
                  </a:lnTo>
                  <a:lnTo>
                    <a:pt x="565620" y="410688"/>
                  </a:lnTo>
                  <a:lnTo>
                    <a:pt x="591053" y="372772"/>
                  </a:lnTo>
                  <a:lnTo>
                    <a:pt x="619579" y="336383"/>
                  </a:lnTo>
                  <a:lnTo>
                    <a:pt x="651203" y="301513"/>
                  </a:lnTo>
                  <a:lnTo>
                    <a:pt x="685928" y="268155"/>
                  </a:lnTo>
                  <a:lnTo>
                    <a:pt x="723757" y="236300"/>
                  </a:lnTo>
                  <a:lnTo>
                    <a:pt x="764694" y="205941"/>
                  </a:lnTo>
                  <a:lnTo>
                    <a:pt x="808742" y="177070"/>
                  </a:lnTo>
                  <a:lnTo>
                    <a:pt x="855906" y="149679"/>
                  </a:lnTo>
                  <a:lnTo>
                    <a:pt x="906188" y="123761"/>
                  </a:lnTo>
                  <a:lnTo>
                    <a:pt x="959592" y="99307"/>
                  </a:lnTo>
                  <a:lnTo>
                    <a:pt x="1016121" y="76310"/>
                  </a:lnTo>
                  <a:lnTo>
                    <a:pt x="1039452" y="65445"/>
                  </a:lnTo>
                  <a:lnTo>
                    <a:pt x="1105798" y="39871"/>
                  </a:lnTo>
                  <a:lnTo>
                    <a:pt x="1146187" y="28097"/>
                  </a:lnTo>
                  <a:lnTo>
                    <a:pt x="1189634" y="18955"/>
                  </a:lnTo>
                  <a:lnTo>
                    <a:pt x="1234825" y="13913"/>
                  </a:lnTo>
                  <a:lnTo>
                    <a:pt x="1343227" y="13913"/>
                  </a:lnTo>
                  <a:lnTo>
                    <a:pt x="1331529" y="9349"/>
                  </a:lnTo>
                  <a:lnTo>
                    <a:pt x="1284877" y="967"/>
                  </a:lnTo>
                  <a:lnTo>
                    <a:pt x="1237372" y="0"/>
                  </a:lnTo>
                  <a:close/>
                </a:path>
              </a:pathLst>
            </a:custGeom>
            <a:solidFill>
              <a:srgbClr val="15747C"/>
            </a:solidFill>
          </p:spPr>
          <p:txBody>
            <a:bodyPr wrap="square" lIns="0" tIns="0" rIns="0" bIns="0" rtlCol="0"/>
            <a:lstStyle/>
            <a:p>
              <a:endParaRPr/>
            </a:p>
          </p:txBody>
        </p:sp>
      </p:grpSp>
      <p:sp>
        <p:nvSpPr>
          <p:cNvPr id="5" name="object 5"/>
          <p:cNvSpPr/>
          <p:nvPr/>
        </p:nvSpPr>
        <p:spPr>
          <a:xfrm>
            <a:off x="932868" y="146619"/>
            <a:ext cx="256540" cy="140970"/>
          </a:xfrm>
          <a:custGeom>
            <a:avLst/>
            <a:gdLst/>
            <a:ahLst/>
            <a:cxnLst/>
            <a:rect l="l" t="t" r="r" b="b"/>
            <a:pathLst>
              <a:path w="256540" h="140970">
                <a:moveTo>
                  <a:pt x="96675" y="0"/>
                </a:moveTo>
                <a:lnTo>
                  <a:pt x="55292" y="2922"/>
                </a:lnTo>
                <a:lnTo>
                  <a:pt x="16244" y="19026"/>
                </a:lnTo>
                <a:lnTo>
                  <a:pt x="4833" y="29742"/>
                </a:lnTo>
                <a:lnTo>
                  <a:pt x="0" y="42718"/>
                </a:lnTo>
                <a:lnTo>
                  <a:pt x="2098" y="56341"/>
                </a:lnTo>
                <a:lnTo>
                  <a:pt x="50257" y="97916"/>
                </a:lnTo>
                <a:lnTo>
                  <a:pt x="92493" y="119476"/>
                </a:lnTo>
                <a:lnTo>
                  <a:pt x="137469" y="133670"/>
                </a:lnTo>
                <a:lnTo>
                  <a:pt x="184463" y="140487"/>
                </a:lnTo>
                <a:lnTo>
                  <a:pt x="232754" y="139917"/>
                </a:lnTo>
                <a:lnTo>
                  <a:pt x="246783" y="133959"/>
                </a:lnTo>
                <a:lnTo>
                  <a:pt x="254987" y="121546"/>
                </a:lnTo>
                <a:lnTo>
                  <a:pt x="256487" y="106524"/>
                </a:lnTo>
                <a:lnTo>
                  <a:pt x="250407" y="92736"/>
                </a:lnTo>
                <a:lnTo>
                  <a:pt x="233167" y="74507"/>
                </a:lnTo>
                <a:lnTo>
                  <a:pt x="214509" y="58427"/>
                </a:lnTo>
                <a:lnTo>
                  <a:pt x="194534" y="44491"/>
                </a:lnTo>
                <a:lnTo>
                  <a:pt x="173343" y="32691"/>
                </a:lnTo>
                <a:lnTo>
                  <a:pt x="136993" y="9876"/>
                </a:lnTo>
                <a:lnTo>
                  <a:pt x="96675" y="0"/>
                </a:lnTo>
                <a:close/>
              </a:path>
            </a:pathLst>
          </a:custGeom>
          <a:solidFill>
            <a:srgbClr val="F49331"/>
          </a:solidFill>
        </p:spPr>
        <p:txBody>
          <a:bodyPr wrap="square" lIns="0" tIns="0" rIns="0" bIns="0" rtlCol="0"/>
          <a:lstStyle/>
          <a:p>
            <a:endParaRPr/>
          </a:p>
        </p:txBody>
      </p:sp>
      <p:sp>
        <p:nvSpPr>
          <p:cNvPr id="6" name="object 6"/>
          <p:cNvSpPr/>
          <p:nvPr/>
        </p:nvSpPr>
        <p:spPr>
          <a:xfrm>
            <a:off x="1254009" y="551202"/>
            <a:ext cx="256540" cy="140970"/>
          </a:xfrm>
          <a:custGeom>
            <a:avLst/>
            <a:gdLst/>
            <a:ahLst/>
            <a:cxnLst/>
            <a:rect l="l" t="t" r="r" b="b"/>
            <a:pathLst>
              <a:path w="256540" h="140970">
                <a:moveTo>
                  <a:pt x="96675" y="0"/>
                </a:moveTo>
                <a:lnTo>
                  <a:pt x="55292" y="2918"/>
                </a:lnTo>
                <a:lnTo>
                  <a:pt x="16244" y="19015"/>
                </a:lnTo>
                <a:lnTo>
                  <a:pt x="4833" y="29738"/>
                </a:lnTo>
                <a:lnTo>
                  <a:pt x="0" y="42716"/>
                </a:lnTo>
                <a:lnTo>
                  <a:pt x="2098" y="56337"/>
                </a:lnTo>
                <a:lnTo>
                  <a:pt x="50257" y="97905"/>
                </a:lnTo>
                <a:lnTo>
                  <a:pt x="92493" y="119466"/>
                </a:lnTo>
                <a:lnTo>
                  <a:pt x="137469" y="133662"/>
                </a:lnTo>
                <a:lnTo>
                  <a:pt x="184463" y="140483"/>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7" name="object 7"/>
          <p:cNvSpPr/>
          <p:nvPr/>
        </p:nvSpPr>
        <p:spPr>
          <a:xfrm>
            <a:off x="756326" y="794948"/>
            <a:ext cx="256540" cy="140970"/>
          </a:xfrm>
          <a:custGeom>
            <a:avLst/>
            <a:gdLst/>
            <a:ahLst/>
            <a:cxnLst/>
            <a:rect l="l" t="t" r="r" b="b"/>
            <a:pathLst>
              <a:path w="256540" h="140969">
                <a:moveTo>
                  <a:pt x="96670" y="0"/>
                </a:moveTo>
                <a:lnTo>
                  <a:pt x="55288" y="2921"/>
                </a:lnTo>
                <a:lnTo>
                  <a:pt x="16240" y="19019"/>
                </a:lnTo>
                <a:lnTo>
                  <a:pt x="4830" y="29743"/>
                </a:lnTo>
                <a:lnTo>
                  <a:pt x="0" y="42721"/>
                </a:lnTo>
                <a:lnTo>
                  <a:pt x="2099" y="56342"/>
                </a:lnTo>
                <a:lnTo>
                  <a:pt x="50257" y="97910"/>
                </a:lnTo>
                <a:lnTo>
                  <a:pt x="92494" y="119471"/>
                </a:lnTo>
                <a:lnTo>
                  <a:pt x="137468" y="133667"/>
                </a:lnTo>
                <a:lnTo>
                  <a:pt x="184459" y="140487"/>
                </a:lnTo>
                <a:lnTo>
                  <a:pt x="232749" y="139923"/>
                </a:lnTo>
                <a:lnTo>
                  <a:pt x="246779" y="133959"/>
                </a:lnTo>
                <a:lnTo>
                  <a:pt x="254982" y="121542"/>
                </a:lnTo>
                <a:lnTo>
                  <a:pt x="256483" y="106517"/>
                </a:lnTo>
                <a:lnTo>
                  <a:pt x="250402" y="92730"/>
                </a:lnTo>
                <a:lnTo>
                  <a:pt x="233164" y="74506"/>
                </a:lnTo>
                <a:lnTo>
                  <a:pt x="214509" y="58427"/>
                </a:lnTo>
                <a:lnTo>
                  <a:pt x="194535" y="44492"/>
                </a:lnTo>
                <a:lnTo>
                  <a:pt x="173339" y="32697"/>
                </a:lnTo>
                <a:lnTo>
                  <a:pt x="136989" y="9877"/>
                </a:lnTo>
                <a:lnTo>
                  <a:pt x="96670" y="0"/>
                </a:lnTo>
                <a:close/>
              </a:path>
            </a:pathLst>
          </a:custGeom>
          <a:solidFill>
            <a:srgbClr val="F49331"/>
          </a:solidFill>
        </p:spPr>
        <p:txBody>
          <a:bodyPr wrap="square" lIns="0" tIns="0" rIns="0" bIns="0" rtlCol="0"/>
          <a:lstStyle/>
          <a:p>
            <a:endParaRPr/>
          </a:p>
        </p:txBody>
      </p:sp>
      <p:sp>
        <p:nvSpPr>
          <p:cNvPr id="8" name="object 8"/>
          <p:cNvSpPr/>
          <p:nvPr/>
        </p:nvSpPr>
        <p:spPr>
          <a:xfrm>
            <a:off x="294577" y="0"/>
            <a:ext cx="255270" cy="87630"/>
          </a:xfrm>
          <a:custGeom>
            <a:avLst/>
            <a:gdLst/>
            <a:ahLst/>
            <a:cxnLst/>
            <a:rect l="l" t="t" r="r" b="b"/>
            <a:pathLst>
              <a:path w="255270" h="87630">
                <a:moveTo>
                  <a:pt x="205498" y="0"/>
                </a:moveTo>
                <a:lnTo>
                  <a:pt x="0" y="0"/>
                </a:lnTo>
                <a:lnTo>
                  <a:pt x="472" y="3068"/>
                </a:lnTo>
                <a:lnTo>
                  <a:pt x="48636" y="44638"/>
                </a:lnTo>
                <a:lnTo>
                  <a:pt x="90873" y="66199"/>
                </a:lnTo>
                <a:lnTo>
                  <a:pt x="135847" y="80395"/>
                </a:lnTo>
                <a:lnTo>
                  <a:pt x="182838" y="87215"/>
                </a:lnTo>
                <a:lnTo>
                  <a:pt x="231128" y="86651"/>
                </a:lnTo>
                <a:lnTo>
                  <a:pt x="245157" y="80686"/>
                </a:lnTo>
                <a:lnTo>
                  <a:pt x="253361" y="68270"/>
                </a:lnTo>
                <a:lnTo>
                  <a:pt x="254861" y="53245"/>
                </a:lnTo>
                <a:lnTo>
                  <a:pt x="248781" y="39458"/>
                </a:lnTo>
                <a:lnTo>
                  <a:pt x="231543" y="21234"/>
                </a:lnTo>
                <a:lnTo>
                  <a:pt x="212888" y="5155"/>
                </a:lnTo>
                <a:lnTo>
                  <a:pt x="205498" y="0"/>
                </a:lnTo>
                <a:close/>
              </a:path>
            </a:pathLst>
          </a:custGeom>
          <a:solidFill>
            <a:srgbClr val="F49331"/>
          </a:solidFill>
        </p:spPr>
        <p:txBody>
          <a:bodyPr wrap="square" lIns="0" tIns="0" rIns="0" bIns="0" rtlCol="0"/>
          <a:lstStyle/>
          <a:p>
            <a:endParaRPr/>
          </a:p>
        </p:txBody>
      </p:sp>
      <p:sp>
        <p:nvSpPr>
          <p:cNvPr id="9" name="object 9"/>
          <p:cNvSpPr/>
          <p:nvPr/>
        </p:nvSpPr>
        <p:spPr>
          <a:xfrm>
            <a:off x="637246" y="415323"/>
            <a:ext cx="256540" cy="140970"/>
          </a:xfrm>
          <a:custGeom>
            <a:avLst/>
            <a:gdLst/>
            <a:ahLst/>
            <a:cxnLst/>
            <a:rect l="l" t="t" r="r" b="b"/>
            <a:pathLst>
              <a:path w="256540" h="140970">
                <a:moveTo>
                  <a:pt x="96669" y="0"/>
                </a:moveTo>
                <a:lnTo>
                  <a:pt x="55290" y="2920"/>
                </a:lnTo>
                <a:lnTo>
                  <a:pt x="16244" y="19016"/>
                </a:lnTo>
                <a:lnTo>
                  <a:pt x="4833" y="29739"/>
                </a:lnTo>
                <a:lnTo>
                  <a:pt x="0" y="42718"/>
                </a:lnTo>
                <a:lnTo>
                  <a:pt x="2098" y="56339"/>
                </a:lnTo>
                <a:lnTo>
                  <a:pt x="50257" y="97908"/>
                </a:lnTo>
                <a:lnTo>
                  <a:pt x="92493" y="119471"/>
                </a:lnTo>
                <a:lnTo>
                  <a:pt x="137469" y="133669"/>
                </a:lnTo>
                <a:lnTo>
                  <a:pt x="184463" y="140489"/>
                </a:lnTo>
                <a:lnTo>
                  <a:pt x="232754" y="139920"/>
                </a:lnTo>
                <a:lnTo>
                  <a:pt x="246783" y="133957"/>
                </a:lnTo>
                <a:lnTo>
                  <a:pt x="254987" y="121543"/>
                </a:lnTo>
                <a:lnTo>
                  <a:pt x="256487" y="106520"/>
                </a:lnTo>
                <a:lnTo>
                  <a:pt x="250407" y="92727"/>
                </a:lnTo>
                <a:lnTo>
                  <a:pt x="233169" y="74503"/>
                </a:lnTo>
                <a:lnTo>
                  <a:pt x="214514" y="58424"/>
                </a:lnTo>
                <a:lnTo>
                  <a:pt x="194539" y="44489"/>
                </a:lnTo>
                <a:lnTo>
                  <a:pt x="173343" y="32694"/>
                </a:lnTo>
                <a:lnTo>
                  <a:pt x="136983" y="9874"/>
                </a:lnTo>
                <a:lnTo>
                  <a:pt x="96669" y="0"/>
                </a:lnTo>
                <a:close/>
              </a:path>
            </a:pathLst>
          </a:custGeom>
          <a:solidFill>
            <a:srgbClr val="F49331"/>
          </a:solidFill>
        </p:spPr>
        <p:txBody>
          <a:bodyPr wrap="square" lIns="0" tIns="0" rIns="0" bIns="0" rtlCol="0"/>
          <a:lstStyle/>
          <a:p>
            <a:endParaRPr/>
          </a:p>
        </p:txBody>
      </p:sp>
      <p:pic>
        <p:nvPicPr>
          <p:cNvPr id="10" name="object 10"/>
          <p:cNvPicPr/>
          <p:nvPr/>
        </p:nvPicPr>
        <p:blipFill>
          <a:blip r:embed="rId2" cstate="print"/>
          <a:stretch>
            <a:fillRect/>
          </a:stretch>
        </p:blipFill>
        <p:spPr>
          <a:xfrm>
            <a:off x="0" y="285732"/>
            <a:ext cx="235922" cy="140489"/>
          </a:xfrm>
          <a:prstGeom prst="rect">
            <a:avLst/>
          </a:prstGeom>
        </p:spPr>
      </p:pic>
      <p:sp>
        <p:nvSpPr>
          <p:cNvPr id="11" name="object 11"/>
          <p:cNvSpPr/>
          <p:nvPr/>
        </p:nvSpPr>
        <p:spPr>
          <a:xfrm>
            <a:off x="187419" y="721750"/>
            <a:ext cx="256540" cy="140970"/>
          </a:xfrm>
          <a:custGeom>
            <a:avLst/>
            <a:gdLst/>
            <a:ahLst/>
            <a:cxnLst/>
            <a:rect l="l" t="t" r="r" b="b"/>
            <a:pathLst>
              <a:path w="256540" h="140969">
                <a:moveTo>
                  <a:pt x="96675" y="0"/>
                </a:moveTo>
                <a:lnTo>
                  <a:pt x="55292" y="2918"/>
                </a:lnTo>
                <a:lnTo>
                  <a:pt x="16244" y="19015"/>
                </a:lnTo>
                <a:lnTo>
                  <a:pt x="4833" y="29738"/>
                </a:lnTo>
                <a:lnTo>
                  <a:pt x="0" y="42716"/>
                </a:lnTo>
                <a:lnTo>
                  <a:pt x="2098" y="56337"/>
                </a:lnTo>
                <a:lnTo>
                  <a:pt x="50262" y="97907"/>
                </a:lnTo>
                <a:lnTo>
                  <a:pt x="92499" y="119470"/>
                </a:lnTo>
                <a:lnTo>
                  <a:pt x="137472" y="133667"/>
                </a:lnTo>
                <a:lnTo>
                  <a:pt x="184464" y="140487"/>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12" name="object 12"/>
          <p:cNvSpPr/>
          <p:nvPr/>
        </p:nvSpPr>
        <p:spPr>
          <a:xfrm>
            <a:off x="12174607" y="5781593"/>
            <a:ext cx="19050" cy="67945"/>
          </a:xfrm>
          <a:custGeom>
            <a:avLst/>
            <a:gdLst/>
            <a:ahLst/>
            <a:cxnLst/>
            <a:rect l="l" t="t" r="r" b="b"/>
            <a:pathLst>
              <a:path w="19050" h="67945">
                <a:moveTo>
                  <a:pt x="18586" y="0"/>
                </a:moveTo>
                <a:lnTo>
                  <a:pt x="13227" y="1811"/>
                </a:lnTo>
                <a:lnTo>
                  <a:pt x="3662" y="11391"/>
                </a:lnTo>
                <a:lnTo>
                  <a:pt x="0" y="24360"/>
                </a:lnTo>
                <a:lnTo>
                  <a:pt x="3206" y="39428"/>
                </a:lnTo>
                <a:lnTo>
                  <a:pt x="18586" y="67458"/>
                </a:lnTo>
                <a:lnTo>
                  <a:pt x="18586" y="0"/>
                </a:lnTo>
                <a:close/>
              </a:path>
            </a:pathLst>
          </a:custGeom>
          <a:solidFill>
            <a:srgbClr val="F49331"/>
          </a:solidFill>
        </p:spPr>
        <p:txBody>
          <a:bodyPr wrap="square" lIns="0" tIns="0" rIns="0" bIns="0" rtlCol="0"/>
          <a:lstStyle/>
          <a:p>
            <a:endParaRPr/>
          </a:p>
        </p:txBody>
      </p:sp>
      <p:pic>
        <p:nvPicPr>
          <p:cNvPr id="13" name="object 13"/>
          <p:cNvPicPr/>
          <p:nvPr/>
        </p:nvPicPr>
        <p:blipFill>
          <a:blip r:embed="rId3" cstate="print"/>
          <a:stretch>
            <a:fillRect/>
          </a:stretch>
        </p:blipFill>
        <p:spPr>
          <a:xfrm>
            <a:off x="11796631" y="5995437"/>
            <a:ext cx="206061" cy="195841"/>
          </a:xfrm>
          <a:prstGeom prst="rect">
            <a:avLst/>
          </a:prstGeom>
        </p:spPr>
      </p:pic>
      <p:pic>
        <p:nvPicPr>
          <p:cNvPr id="14" name="object 14"/>
          <p:cNvPicPr/>
          <p:nvPr/>
        </p:nvPicPr>
        <p:blipFill>
          <a:blip r:embed="rId4" cstate="print"/>
          <a:stretch>
            <a:fillRect/>
          </a:stretch>
        </p:blipFill>
        <p:spPr>
          <a:xfrm>
            <a:off x="11912568" y="6551986"/>
            <a:ext cx="206050" cy="195835"/>
          </a:xfrm>
          <a:prstGeom prst="rect">
            <a:avLst/>
          </a:prstGeom>
        </p:spPr>
      </p:pic>
      <p:pic>
        <p:nvPicPr>
          <p:cNvPr id="15" name="object 15"/>
          <p:cNvPicPr/>
          <p:nvPr/>
        </p:nvPicPr>
        <p:blipFill>
          <a:blip r:embed="rId5" cstate="print"/>
          <a:stretch>
            <a:fillRect/>
          </a:stretch>
        </p:blipFill>
        <p:spPr>
          <a:xfrm>
            <a:off x="11251167" y="5708337"/>
            <a:ext cx="206048" cy="195846"/>
          </a:xfrm>
          <a:prstGeom prst="rect">
            <a:avLst/>
          </a:prstGeom>
        </p:spPr>
      </p:pic>
      <p:pic>
        <p:nvPicPr>
          <p:cNvPr id="16" name="object 16"/>
          <p:cNvPicPr/>
          <p:nvPr/>
        </p:nvPicPr>
        <p:blipFill>
          <a:blip r:embed="rId6" cstate="print"/>
          <a:stretch>
            <a:fillRect/>
          </a:stretch>
        </p:blipFill>
        <p:spPr>
          <a:xfrm>
            <a:off x="11380158" y="6169638"/>
            <a:ext cx="206050" cy="195834"/>
          </a:xfrm>
          <a:prstGeom prst="rect">
            <a:avLst/>
          </a:prstGeom>
        </p:spPr>
      </p:pic>
      <p:pic>
        <p:nvPicPr>
          <p:cNvPr id="17" name="object 17"/>
          <p:cNvPicPr/>
          <p:nvPr/>
        </p:nvPicPr>
        <p:blipFill>
          <a:blip r:embed="rId7" cstate="print"/>
          <a:stretch>
            <a:fillRect/>
          </a:stretch>
        </p:blipFill>
        <p:spPr>
          <a:xfrm>
            <a:off x="11388083" y="6641861"/>
            <a:ext cx="206050" cy="195835"/>
          </a:xfrm>
          <a:prstGeom prst="rect">
            <a:avLst/>
          </a:prstGeom>
        </p:spPr>
      </p:pic>
      <p:pic>
        <p:nvPicPr>
          <p:cNvPr id="18" name="object 18"/>
          <p:cNvPicPr/>
          <p:nvPr/>
        </p:nvPicPr>
        <p:blipFill>
          <a:blip r:embed="rId8" cstate="print"/>
          <a:stretch>
            <a:fillRect/>
          </a:stretch>
        </p:blipFill>
        <p:spPr>
          <a:xfrm>
            <a:off x="10918526" y="6210548"/>
            <a:ext cx="206050" cy="195834"/>
          </a:xfrm>
          <a:prstGeom prst="rect">
            <a:avLst/>
          </a:prstGeom>
        </p:spPr>
      </p:pic>
      <p:pic>
        <p:nvPicPr>
          <p:cNvPr id="19" name="object 19"/>
          <p:cNvPicPr/>
          <p:nvPr/>
        </p:nvPicPr>
        <p:blipFill>
          <a:blip r:embed="rId9" cstate="print"/>
          <a:stretch>
            <a:fillRect/>
          </a:stretch>
        </p:blipFill>
        <p:spPr>
          <a:xfrm>
            <a:off x="11598891" y="5490996"/>
            <a:ext cx="206050" cy="195828"/>
          </a:xfrm>
          <a:prstGeom prst="rect">
            <a:avLst/>
          </a:prstGeom>
        </p:spPr>
      </p:pic>
      <p:grpSp>
        <p:nvGrpSpPr>
          <p:cNvPr id="20" name="object 20"/>
          <p:cNvGrpSpPr/>
          <p:nvPr/>
        </p:nvGrpSpPr>
        <p:grpSpPr>
          <a:xfrm>
            <a:off x="10053482" y="0"/>
            <a:ext cx="2139950" cy="1995170"/>
            <a:chOff x="10053482" y="0"/>
            <a:chExt cx="2139950" cy="1995170"/>
          </a:xfrm>
        </p:grpSpPr>
        <p:sp>
          <p:nvSpPr>
            <p:cNvPr id="21" name="object 21"/>
            <p:cNvSpPr/>
            <p:nvPr/>
          </p:nvSpPr>
          <p:spPr>
            <a:xfrm>
              <a:off x="10053482" y="0"/>
              <a:ext cx="2139950" cy="1995170"/>
            </a:xfrm>
            <a:custGeom>
              <a:avLst/>
              <a:gdLst/>
              <a:ahLst/>
              <a:cxnLst/>
              <a:rect l="l" t="t" r="r" b="b"/>
              <a:pathLst>
                <a:path w="2139950" h="1995170">
                  <a:moveTo>
                    <a:pt x="2139711" y="784166"/>
                  </a:moveTo>
                  <a:lnTo>
                    <a:pt x="1148699" y="784166"/>
                  </a:lnTo>
                  <a:lnTo>
                    <a:pt x="1180183" y="785474"/>
                  </a:lnTo>
                  <a:lnTo>
                    <a:pt x="1210900" y="789215"/>
                  </a:lnTo>
                  <a:lnTo>
                    <a:pt x="1269793" y="804906"/>
                  </a:lnTo>
                  <a:lnTo>
                    <a:pt x="1324891" y="833044"/>
                  </a:lnTo>
                  <a:lnTo>
                    <a:pt x="1375706" y="875440"/>
                  </a:lnTo>
                  <a:lnTo>
                    <a:pt x="1421753" y="933901"/>
                  </a:lnTo>
                  <a:lnTo>
                    <a:pt x="1442837" y="969721"/>
                  </a:lnTo>
                  <a:lnTo>
                    <a:pt x="1465652" y="1016498"/>
                  </a:lnTo>
                  <a:lnTo>
                    <a:pt x="1485071" y="1064565"/>
                  </a:lnTo>
                  <a:lnTo>
                    <a:pt x="1501517" y="1113737"/>
                  </a:lnTo>
                  <a:lnTo>
                    <a:pt x="1515412" y="1163827"/>
                  </a:lnTo>
                  <a:lnTo>
                    <a:pt x="1527177" y="1214647"/>
                  </a:lnTo>
                  <a:lnTo>
                    <a:pt x="1537236" y="1266012"/>
                  </a:lnTo>
                  <a:lnTo>
                    <a:pt x="1546009" y="1317734"/>
                  </a:lnTo>
                  <a:lnTo>
                    <a:pt x="1553920" y="1369628"/>
                  </a:lnTo>
                  <a:lnTo>
                    <a:pt x="1568843" y="1473182"/>
                  </a:lnTo>
                  <a:lnTo>
                    <a:pt x="1576699" y="1524469"/>
                  </a:lnTo>
                  <a:lnTo>
                    <a:pt x="1585381" y="1575181"/>
                  </a:lnTo>
                  <a:lnTo>
                    <a:pt x="1596479" y="1622452"/>
                  </a:lnTo>
                  <a:lnTo>
                    <a:pt x="1611650" y="1666442"/>
                  </a:lnTo>
                  <a:lnTo>
                    <a:pt x="1630643" y="1707243"/>
                  </a:lnTo>
                  <a:lnTo>
                    <a:pt x="1653205" y="1744952"/>
                  </a:lnTo>
                  <a:lnTo>
                    <a:pt x="1679083" y="1779663"/>
                  </a:lnTo>
                  <a:lnTo>
                    <a:pt x="1708025" y="1811470"/>
                  </a:lnTo>
                  <a:lnTo>
                    <a:pt x="1739778" y="1840470"/>
                  </a:lnTo>
                  <a:lnTo>
                    <a:pt x="1774090" y="1866755"/>
                  </a:lnTo>
                  <a:lnTo>
                    <a:pt x="1810707" y="1890423"/>
                  </a:lnTo>
                  <a:lnTo>
                    <a:pt x="1849378" y="1911566"/>
                  </a:lnTo>
                  <a:lnTo>
                    <a:pt x="1889850" y="1930281"/>
                  </a:lnTo>
                  <a:lnTo>
                    <a:pt x="1931869" y="1946661"/>
                  </a:lnTo>
                  <a:lnTo>
                    <a:pt x="1975185" y="1960802"/>
                  </a:lnTo>
                  <a:lnTo>
                    <a:pt x="2019543" y="1972799"/>
                  </a:lnTo>
                  <a:lnTo>
                    <a:pt x="2064692" y="1982746"/>
                  </a:lnTo>
                  <a:lnTo>
                    <a:pt x="2110379" y="1990738"/>
                  </a:lnTo>
                  <a:lnTo>
                    <a:pt x="2139711" y="1994651"/>
                  </a:lnTo>
                  <a:lnTo>
                    <a:pt x="2139711" y="784166"/>
                  </a:lnTo>
                  <a:close/>
                </a:path>
                <a:path w="2139950" h="1995170">
                  <a:moveTo>
                    <a:pt x="2139711" y="0"/>
                  </a:moveTo>
                  <a:lnTo>
                    <a:pt x="49434" y="0"/>
                  </a:lnTo>
                  <a:lnTo>
                    <a:pt x="42548" y="22340"/>
                  </a:lnTo>
                  <a:lnTo>
                    <a:pt x="30243" y="68767"/>
                  </a:lnTo>
                  <a:lnTo>
                    <a:pt x="19886" y="115593"/>
                  </a:lnTo>
                  <a:lnTo>
                    <a:pt x="11581" y="162694"/>
                  </a:lnTo>
                  <a:lnTo>
                    <a:pt x="5429" y="209947"/>
                  </a:lnTo>
                  <a:lnTo>
                    <a:pt x="1534" y="257229"/>
                  </a:lnTo>
                  <a:lnTo>
                    <a:pt x="0" y="304415"/>
                  </a:lnTo>
                  <a:lnTo>
                    <a:pt x="927" y="351382"/>
                  </a:lnTo>
                  <a:lnTo>
                    <a:pt x="4421" y="398007"/>
                  </a:lnTo>
                  <a:lnTo>
                    <a:pt x="10583" y="444165"/>
                  </a:lnTo>
                  <a:lnTo>
                    <a:pt x="19517" y="489734"/>
                  </a:lnTo>
                  <a:lnTo>
                    <a:pt x="31325" y="534590"/>
                  </a:lnTo>
                  <a:lnTo>
                    <a:pt x="46111" y="578608"/>
                  </a:lnTo>
                  <a:lnTo>
                    <a:pt x="63977" y="621666"/>
                  </a:lnTo>
                  <a:lnTo>
                    <a:pt x="85026" y="663640"/>
                  </a:lnTo>
                  <a:lnTo>
                    <a:pt x="109361" y="704406"/>
                  </a:lnTo>
                  <a:lnTo>
                    <a:pt x="137086" y="743841"/>
                  </a:lnTo>
                  <a:lnTo>
                    <a:pt x="168302" y="781821"/>
                  </a:lnTo>
                  <a:lnTo>
                    <a:pt x="203113" y="818223"/>
                  </a:lnTo>
                  <a:lnTo>
                    <a:pt x="260518" y="864151"/>
                  </a:lnTo>
                  <a:lnTo>
                    <a:pt x="321430" y="895407"/>
                  </a:lnTo>
                  <a:lnTo>
                    <a:pt x="385361" y="913799"/>
                  </a:lnTo>
                  <a:lnTo>
                    <a:pt x="451826" y="921134"/>
                  </a:lnTo>
                  <a:lnTo>
                    <a:pt x="485856" y="921220"/>
                  </a:lnTo>
                  <a:lnTo>
                    <a:pt x="520337" y="919221"/>
                  </a:lnTo>
                  <a:lnTo>
                    <a:pt x="590407" y="909868"/>
                  </a:lnTo>
                  <a:lnTo>
                    <a:pt x="661550" y="894882"/>
                  </a:lnTo>
                  <a:lnTo>
                    <a:pt x="733279" y="876073"/>
                  </a:lnTo>
                  <a:lnTo>
                    <a:pt x="911971" y="824185"/>
                  </a:lnTo>
                  <a:lnTo>
                    <a:pt x="947114" y="814782"/>
                  </a:lnTo>
                  <a:lnTo>
                    <a:pt x="1016320" y="798757"/>
                  </a:lnTo>
                  <a:lnTo>
                    <a:pt x="1083677" y="787950"/>
                  </a:lnTo>
                  <a:lnTo>
                    <a:pt x="1148699" y="784166"/>
                  </a:lnTo>
                  <a:lnTo>
                    <a:pt x="2139711" y="784166"/>
                  </a:lnTo>
                  <a:lnTo>
                    <a:pt x="2139711" y="0"/>
                  </a:lnTo>
                  <a:close/>
                </a:path>
              </a:pathLst>
            </a:custGeom>
            <a:solidFill>
              <a:srgbClr val="4B2667"/>
            </a:solidFill>
          </p:spPr>
          <p:txBody>
            <a:bodyPr wrap="square" lIns="0" tIns="0" rIns="0" bIns="0" rtlCol="0"/>
            <a:lstStyle/>
            <a:p>
              <a:endParaRPr/>
            </a:p>
          </p:txBody>
        </p:sp>
        <p:sp>
          <p:nvSpPr>
            <p:cNvPr id="22" name="object 22"/>
            <p:cNvSpPr/>
            <p:nvPr/>
          </p:nvSpPr>
          <p:spPr>
            <a:xfrm>
              <a:off x="10663847" y="0"/>
              <a:ext cx="1529715" cy="1994535"/>
            </a:xfrm>
            <a:custGeom>
              <a:avLst/>
              <a:gdLst/>
              <a:ahLst/>
              <a:cxnLst/>
              <a:rect l="l" t="t" r="r" b="b"/>
              <a:pathLst>
                <a:path w="1529715" h="1994535">
                  <a:moveTo>
                    <a:pt x="13457" y="0"/>
                  </a:moveTo>
                  <a:lnTo>
                    <a:pt x="0" y="0"/>
                  </a:lnTo>
                  <a:lnTo>
                    <a:pt x="2358" y="7324"/>
                  </a:lnTo>
                  <a:lnTo>
                    <a:pt x="20969" y="54530"/>
                  </a:lnTo>
                  <a:lnTo>
                    <a:pt x="42900" y="101345"/>
                  </a:lnTo>
                  <a:lnTo>
                    <a:pt x="68079" y="151400"/>
                  </a:lnTo>
                  <a:lnTo>
                    <a:pt x="95135" y="198032"/>
                  </a:lnTo>
                  <a:lnTo>
                    <a:pt x="123949" y="241439"/>
                  </a:lnTo>
                  <a:lnTo>
                    <a:pt x="154402" y="281819"/>
                  </a:lnTo>
                  <a:lnTo>
                    <a:pt x="186374" y="319369"/>
                  </a:lnTo>
                  <a:lnTo>
                    <a:pt x="219745" y="354285"/>
                  </a:lnTo>
                  <a:lnTo>
                    <a:pt x="254397" y="386765"/>
                  </a:lnTo>
                  <a:lnTo>
                    <a:pt x="290208" y="417006"/>
                  </a:lnTo>
                  <a:lnTo>
                    <a:pt x="327061" y="445206"/>
                  </a:lnTo>
                  <a:lnTo>
                    <a:pt x="364835" y="471561"/>
                  </a:lnTo>
                  <a:lnTo>
                    <a:pt x="403411" y="496268"/>
                  </a:lnTo>
                  <a:lnTo>
                    <a:pt x="442669" y="519524"/>
                  </a:lnTo>
                  <a:lnTo>
                    <a:pt x="482490" y="541528"/>
                  </a:lnTo>
                  <a:lnTo>
                    <a:pt x="522753" y="562475"/>
                  </a:lnTo>
                  <a:lnTo>
                    <a:pt x="563341" y="582564"/>
                  </a:lnTo>
                  <a:lnTo>
                    <a:pt x="604133" y="601991"/>
                  </a:lnTo>
                  <a:lnTo>
                    <a:pt x="783785" y="684934"/>
                  </a:lnTo>
                  <a:lnTo>
                    <a:pt x="831636" y="708108"/>
                  </a:lnTo>
                  <a:lnTo>
                    <a:pt x="878556" y="732105"/>
                  </a:lnTo>
                  <a:lnTo>
                    <a:pt x="924405" y="757278"/>
                  </a:lnTo>
                  <a:lnTo>
                    <a:pt x="969045" y="783981"/>
                  </a:lnTo>
                  <a:lnTo>
                    <a:pt x="1012333" y="812566"/>
                  </a:lnTo>
                  <a:lnTo>
                    <a:pt x="1054132" y="843386"/>
                  </a:lnTo>
                  <a:lnTo>
                    <a:pt x="1094301" y="876794"/>
                  </a:lnTo>
                  <a:lnTo>
                    <a:pt x="1132700" y="913142"/>
                  </a:lnTo>
                  <a:lnTo>
                    <a:pt x="1085125" y="931411"/>
                  </a:lnTo>
                  <a:lnTo>
                    <a:pt x="1040245" y="952200"/>
                  </a:lnTo>
                  <a:lnTo>
                    <a:pt x="998081" y="975498"/>
                  </a:lnTo>
                  <a:lnTo>
                    <a:pt x="958658" y="1001291"/>
                  </a:lnTo>
                  <a:lnTo>
                    <a:pt x="921998" y="1029570"/>
                  </a:lnTo>
                  <a:lnTo>
                    <a:pt x="888123" y="1060322"/>
                  </a:lnTo>
                  <a:lnTo>
                    <a:pt x="857420" y="1093097"/>
                  </a:lnTo>
                  <a:lnTo>
                    <a:pt x="829252" y="1128421"/>
                  </a:lnTo>
                  <a:lnTo>
                    <a:pt x="803626" y="1166274"/>
                  </a:lnTo>
                  <a:lnTo>
                    <a:pt x="780548" y="1206637"/>
                  </a:lnTo>
                  <a:lnTo>
                    <a:pt x="760026" y="1249490"/>
                  </a:lnTo>
                  <a:lnTo>
                    <a:pt x="742065" y="1294812"/>
                  </a:lnTo>
                  <a:lnTo>
                    <a:pt x="726673" y="1342584"/>
                  </a:lnTo>
                  <a:lnTo>
                    <a:pt x="713856" y="1392785"/>
                  </a:lnTo>
                  <a:lnTo>
                    <a:pt x="703620" y="1445396"/>
                  </a:lnTo>
                  <a:lnTo>
                    <a:pt x="695972" y="1500396"/>
                  </a:lnTo>
                  <a:lnTo>
                    <a:pt x="690919" y="1557765"/>
                  </a:lnTo>
                  <a:lnTo>
                    <a:pt x="688466" y="1617484"/>
                  </a:lnTo>
                  <a:lnTo>
                    <a:pt x="686100" y="1644889"/>
                  </a:lnTo>
                  <a:lnTo>
                    <a:pt x="684711" y="1680514"/>
                  </a:lnTo>
                  <a:lnTo>
                    <a:pt x="685518" y="1722130"/>
                  </a:lnTo>
                  <a:lnTo>
                    <a:pt x="689740" y="1767510"/>
                  </a:lnTo>
                  <a:lnTo>
                    <a:pt x="698593" y="1814423"/>
                  </a:lnTo>
                  <a:lnTo>
                    <a:pt x="713297" y="1860641"/>
                  </a:lnTo>
                  <a:lnTo>
                    <a:pt x="735069" y="1903936"/>
                  </a:lnTo>
                  <a:lnTo>
                    <a:pt x="765128" y="1942078"/>
                  </a:lnTo>
                  <a:lnTo>
                    <a:pt x="804691" y="1972838"/>
                  </a:lnTo>
                  <a:lnTo>
                    <a:pt x="854976" y="1993988"/>
                  </a:lnTo>
                  <a:lnTo>
                    <a:pt x="856780" y="1994217"/>
                  </a:lnTo>
                  <a:lnTo>
                    <a:pt x="917563" y="1988797"/>
                  </a:lnTo>
                  <a:lnTo>
                    <a:pt x="947352" y="1981415"/>
                  </a:lnTo>
                  <a:lnTo>
                    <a:pt x="857516" y="1981415"/>
                  </a:lnTo>
                  <a:lnTo>
                    <a:pt x="810107" y="1961108"/>
                  </a:lnTo>
                  <a:lnTo>
                    <a:pt x="772836" y="1931526"/>
                  </a:lnTo>
                  <a:lnTo>
                    <a:pt x="744551" y="1894812"/>
                  </a:lnTo>
                  <a:lnTo>
                    <a:pt x="724097" y="1853112"/>
                  </a:lnTo>
                  <a:lnTo>
                    <a:pt x="710322" y="1808570"/>
                  </a:lnTo>
                  <a:lnTo>
                    <a:pt x="702070" y="1763330"/>
                  </a:lnTo>
                  <a:lnTo>
                    <a:pt x="698189" y="1719537"/>
                  </a:lnTo>
                  <a:lnTo>
                    <a:pt x="697524" y="1679335"/>
                  </a:lnTo>
                  <a:lnTo>
                    <a:pt x="698923" y="1644870"/>
                  </a:lnTo>
                  <a:lnTo>
                    <a:pt x="701230" y="1618284"/>
                  </a:lnTo>
                  <a:lnTo>
                    <a:pt x="703742" y="1557023"/>
                  </a:lnTo>
                  <a:lnTo>
                    <a:pt x="708908" y="1498426"/>
                  </a:lnTo>
                  <a:lnTo>
                    <a:pt x="716735" y="1442485"/>
                  </a:lnTo>
                  <a:lnTo>
                    <a:pt x="727231" y="1389194"/>
                  </a:lnTo>
                  <a:lnTo>
                    <a:pt x="740401" y="1338544"/>
                  </a:lnTo>
                  <a:lnTo>
                    <a:pt x="756254" y="1290531"/>
                  </a:lnTo>
                  <a:lnTo>
                    <a:pt x="774797" y="1245145"/>
                  </a:lnTo>
                  <a:lnTo>
                    <a:pt x="796044" y="1202366"/>
                  </a:lnTo>
                  <a:lnTo>
                    <a:pt x="819979" y="1162229"/>
                  </a:lnTo>
                  <a:lnTo>
                    <a:pt x="846632" y="1124685"/>
                  </a:lnTo>
                  <a:lnTo>
                    <a:pt x="876004" y="1089740"/>
                  </a:lnTo>
                  <a:lnTo>
                    <a:pt x="908100" y="1057389"/>
                  </a:lnTo>
                  <a:lnTo>
                    <a:pt x="947800" y="1023828"/>
                  </a:lnTo>
                  <a:lnTo>
                    <a:pt x="991025" y="993579"/>
                  </a:lnTo>
                  <a:lnTo>
                    <a:pt x="1037781" y="966636"/>
                  </a:lnTo>
                  <a:lnTo>
                    <a:pt x="1088077" y="942993"/>
                  </a:lnTo>
                  <a:lnTo>
                    <a:pt x="1141920" y="922642"/>
                  </a:lnTo>
                  <a:lnTo>
                    <a:pt x="1159442" y="922642"/>
                  </a:lnTo>
                  <a:lnTo>
                    <a:pt x="1155306" y="918248"/>
                  </a:lnTo>
                  <a:lnTo>
                    <a:pt x="1188699" y="908608"/>
                  </a:lnTo>
                  <a:lnTo>
                    <a:pt x="1146060" y="908608"/>
                  </a:lnTo>
                  <a:lnTo>
                    <a:pt x="1110168" y="874103"/>
                  </a:lnTo>
                  <a:lnTo>
                    <a:pt x="1072607" y="842119"/>
                  </a:lnTo>
                  <a:lnTo>
                    <a:pt x="1033569" y="812415"/>
                  </a:lnTo>
                  <a:lnTo>
                    <a:pt x="993246" y="784750"/>
                  </a:lnTo>
                  <a:lnTo>
                    <a:pt x="951830" y="758885"/>
                  </a:lnTo>
                  <a:lnTo>
                    <a:pt x="909514" y="734578"/>
                  </a:lnTo>
                  <a:lnTo>
                    <a:pt x="866491" y="711590"/>
                  </a:lnTo>
                  <a:lnTo>
                    <a:pt x="822951" y="689680"/>
                  </a:lnTo>
                  <a:lnTo>
                    <a:pt x="779087" y="668608"/>
                  </a:lnTo>
                  <a:lnTo>
                    <a:pt x="605382" y="588446"/>
                  </a:lnTo>
                  <a:lnTo>
                    <a:pt x="562589" y="567968"/>
                  </a:lnTo>
                  <a:lnTo>
                    <a:pt x="520049" y="546720"/>
                  </a:lnTo>
                  <a:lnTo>
                    <a:pt x="477903" y="524473"/>
                  </a:lnTo>
                  <a:lnTo>
                    <a:pt x="436293" y="500996"/>
                  </a:lnTo>
                  <a:lnTo>
                    <a:pt x="395359" y="476059"/>
                  </a:lnTo>
                  <a:lnTo>
                    <a:pt x="355244" y="449432"/>
                  </a:lnTo>
                  <a:lnTo>
                    <a:pt x="316090" y="420884"/>
                  </a:lnTo>
                  <a:lnTo>
                    <a:pt x="278037" y="390186"/>
                  </a:lnTo>
                  <a:lnTo>
                    <a:pt x="241226" y="357107"/>
                  </a:lnTo>
                  <a:lnTo>
                    <a:pt x="205801" y="321417"/>
                  </a:lnTo>
                  <a:lnTo>
                    <a:pt x="171901" y="282886"/>
                  </a:lnTo>
                  <a:lnTo>
                    <a:pt x="139669" y="241283"/>
                  </a:lnTo>
                  <a:lnTo>
                    <a:pt x="109246" y="196379"/>
                  </a:lnTo>
                  <a:lnTo>
                    <a:pt x="80774" y="147943"/>
                  </a:lnTo>
                  <a:lnTo>
                    <a:pt x="54394" y="95745"/>
                  </a:lnTo>
                  <a:lnTo>
                    <a:pt x="32826" y="49710"/>
                  </a:lnTo>
                  <a:lnTo>
                    <a:pt x="14522" y="3304"/>
                  </a:lnTo>
                  <a:lnTo>
                    <a:pt x="13457" y="0"/>
                  </a:lnTo>
                  <a:close/>
                </a:path>
                <a:path w="1529715" h="1994535">
                  <a:moveTo>
                    <a:pt x="1159442" y="922642"/>
                  </a:moveTo>
                  <a:lnTo>
                    <a:pt x="1141920" y="922642"/>
                  </a:lnTo>
                  <a:lnTo>
                    <a:pt x="1146740" y="927738"/>
                  </a:lnTo>
                  <a:lnTo>
                    <a:pt x="1151524" y="932891"/>
                  </a:lnTo>
                  <a:lnTo>
                    <a:pt x="1184503" y="979705"/>
                  </a:lnTo>
                  <a:lnTo>
                    <a:pt x="1205413" y="1019265"/>
                  </a:lnTo>
                  <a:lnTo>
                    <a:pt x="1223709" y="1061678"/>
                  </a:lnTo>
                  <a:lnTo>
                    <a:pt x="1239376" y="1106578"/>
                  </a:lnTo>
                  <a:lnTo>
                    <a:pt x="1252397" y="1153597"/>
                  </a:lnTo>
                  <a:lnTo>
                    <a:pt x="1262757" y="1202380"/>
                  </a:lnTo>
                  <a:lnTo>
                    <a:pt x="1270435" y="1252518"/>
                  </a:lnTo>
                  <a:lnTo>
                    <a:pt x="1275421" y="1303685"/>
                  </a:lnTo>
                  <a:lnTo>
                    <a:pt x="1277697" y="1355499"/>
                  </a:lnTo>
                  <a:lnTo>
                    <a:pt x="1277245" y="1407592"/>
                  </a:lnTo>
                  <a:lnTo>
                    <a:pt x="1274051" y="1459597"/>
                  </a:lnTo>
                  <a:lnTo>
                    <a:pt x="1268097" y="1511146"/>
                  </a:lnTo>
                  <a:lnTo>
                    <a:pt x="1259368" y="1561870"/>
                  </a:lnTo>
                  <a:lnTo>
                    <a:pt x="1247848" y="1611403"/>
                  </a:lnTo>
                  <a:lnTo>
                    <a:pt x="1233520" y="1659376"/>
                  </a:lnTo>
                  <a:lnTo>
                    <a:pt x="1216369" y="1705421"/>
                  </a:lnTo>
                  <a:lnTo>
                    <a:pt x="1196378" y="1749170"/>
                  </a:lnTo>
                  <a:lnTo>
                    <a:pt x="1176998" y="1784488"/>
                  </a:lnTo>
                  <a:lnTo>
                    <a:pt x="1153715" y="1820157"/>
                  </a:lnTo>
                  <a:lnTo>
                    <a:pt x="1126243" y="1855009"/>
                  </a:lnTo>
                  <a:lnTo>
                    <a:pt x="1094297" y="1887872"/>
                  </a:lnTo>
                  <a:lnTo>
                    <a:pt x="1057594" y="1917578"/>
                  </a:lnTo>
                  <a:lnTo>
                    <a:pt x="1015848" y="1942955"/>
                  </a:lnTo>
                  <a:lnTo>
                    <a:pt x="968777" y="1962833"/>
                  </a:lnTo>
                  <a:lnTo>
                    <a:pt x="916094" y="1976043"/>
                  </a:lnTo>
                  <a:lnTo>
                    <a:pt x="857516" y="1981415"/>
                  </a:lnTo>
                  <a:lnTo>
                    <a:pt x="947352" y="1981415"/>
                  </a:lnTo>
                  <a:lnTo>
                    <a:pt x="1021006" y="1954810"/>
                  </a:lnTo>
                  <a:lnTo>
                    <a:pt x="1064262" y="1928667"/>
                  </a:lnTo>
                  <a:lnTo>
                    <a:pt x="1102270" y="1898041"/>
                  </a:lnTo>
                  <a:lnTo>
                    <a:pt x="1135330" y="1864143"/>
                  </a:lnTo>
                  <a:lnTo>
                    <a:pt x="1163739" y="1828185"/>
                  </a:lnTo>
                  <a:lnTo>
                    <a:pt x="1187794" y="1791378"/>
                  </a:lnTo>
                  <a:lnTo>
                    <a:pt x="1207795" y="1754936"/>
                  </a:lnTo>
                  <a:lnTo>
                    <a:pt x="1227044" y="1713036"/>
                  </a:lnTo>
                  <a:lnTo>
                    <a:pt x="1243715" y="1669031"/>
                  </a:lnTo>
                  <a:lnTo>
                    <a:pt x="1257822" y="1623236"/>
                  </a:lnTo>
                  <a:lnTo>
                    <a:pt x="1269379" y="1575967"/>
                  </a:lnTo>
                  <a:lnTo>
                    <a:pt x="1278399" y="1527536"/>
                  </a:lnTo>
                  <a:lnTo>
                    <a:pt x="1284895" y="1478260"/>
                  </a:lnTo>
                  <a:lnTo>
                    <a:pt x="1288882" y="1428451"/>
                  </a:lnTo>
                  <a:lnTo>
                    <a:pt x="1290373" y="1378426"/>
                  </a:lnTo>
                  <a:lnTo>
                    <a:pt x="1289381" y="1328497"/>
                  </a:lnTo>
                  <a:lnTo>
                    <a:pt x="1285921" y="1278980"/>
                  </a:lnTo>
                  <a:lnTo>
                    <a:pt x="1280005" y="1230190"/>
                  </a:lnTo>
                  <a:lnTo>
                    <a:pt x="1271648" y="1182440"/>
                  </a:lnTo>
                  <a:lnTo>
                    <a:pt x="1260862" y="1136045"/>
                  </a:lnTo>
                  <a:lnTo>
                    <a:pt x="1247662" y="1091320"/>
                  </a:lnTo>
                  <a:lnTo>
                    <a:pt x="1232062" y="1048579"/>
                  </a:lnTo>
                  <a:lnTo>
                    <a:pt x="1214074" y="1008136"/>
                  </a:lnTo>
                  <a:lnTo>
                    <a:pt x="1193712" y="970307"/>
                  </a:lnTo>
                  <a:lnTo>
                    <a:pt x="1170990" y="935405"/>
                  </a:lnTo>
                  <a:lnTo>
                    <a:pt x="1160602" y="923874"/>
                  </a:lnTo>
                  <a:lnTo>
                    <a:pt x="1159442" y="922642"/>
                  </a:lnTo>
                  <a:close/>
                </a:path>
                <a:path w="1529715" h="1994535">
                  <a:moveTo>
                    <a:pt x="1529346" y="846136"/>
                  </a:moveTo>
                  <a:lnTo>
                    <a:pt x="1503061" y="849107"/>
                  </a:lnTo>
                  <a:lnTo>
                    <a:pt x="1445920" y="857745"/>
                  </a:lnTo>
                  <a:lnTo>
                    <a:pt x="1390869" y="861262"/>
                  </a:lnTo>
                  <a:lnTo>
                    <a:pt x="1337828" y="866769"/>
                  </a:lnTo>
                  <a:lnTo>
                    <a:pt x="1286813" y="874261"/>
                  </a:lnTo>
                  <a:lnTo>
                    <a:pt x="1237836" y="883735"/>
                  </a:lnTo>
                  <a:lnTo>
                    <a:pt x="1190914" y="895185"/>
                  </a:lnTo>
                  <a:lnTo>
                    <a:pt x="1146060" y="908608"/>
                  </a:lnTo>
                  <a:lnTo>
                    <a:pt x="1188699" y="908608"/>
                  </a:lnTo>
                  <a:lnTo>
                    <a:pt x="1198827" y="905685"/>
                  </a:lnTo>
                  <a:lnTo>
                    <a:pt x="1244376" y="894968"/>
                  </a:lnTo>
                  <a:lnTo>
                    <a:pt x="1291955" y="886096"/>
                  </a:lnTo>
                  <a:lnTo>
                    <a:pt x="1341563" y="879064"/>
                  </a:lnTo>
                  <a:lnTo>
                    <a:pt x="1393202" y="873869"/>
                  </a:lnTo>
                  <a:lnTo>
                    <a:pt x="1446872" y="870508"/>
                  </a:lnTo>
                  <a:lnTo>
                    <a:pt x="1447660" y="870432"/>
                  </a:lnTo>
                  <a:lnTo>
                    <a:pt x="1512641" y="860780"/>
                  </a:lnTo>
                  <a:lnTo>
                    <a:pt x="1529346" y="859041"/>
                  </a:lnTo>
                  <a:lnTo>
                    <a:pt x="1529346" y="846136"/>
                  </a:lnTo>
                  <a:close/>
                </a:path>
              </a:pathLst>
            </a:custGeom>
            <a:solidFill>
              <a:srgbClr val="15747C"/>
            </a:solidFill>
          </p:spPr>
          <p:txBody>
            <a:bodyPr wrap="square" lIns="0" tIns="0" rIns="0" bIns="0" rtlCol="0"/>
            <a:lstStyle/>
            <a:p>
              <a:endParaRPr/>
            </a:p>
          </p:txBody>
        </p:sp>
      </p:grpSp>
      <p:sp>
        <p:nvSpPr>
          <p:cNvPr id="26" name="object 35">
            <a:extLst>
              <a:ext uri="{FF2B5EF4-FFF2-40B4-BE49-F238E27FC236}">
                <a16:creationId xmlns:a16="http://schemas.microsoft.com/office/drawing/2014/main" id="{C628B584-9E6D-E10B-447F-DC004BDCF625}"/>
              </a:ext>
            </a:extLst>
          </p:cNvPr>
          <p:cNvSpPr txBox="1">
            <a:spLocks/>
          </p:cNvSpPr>
          <p:nvPr/>
        </p:nvSpPr>
        <p:spPr>
          <a:xfrm>
            <a:off x="2209800" y="152400"/>
            <a:ext cx="7482741" cy="594393"/>
          </a:xfrm>
          <a:prstGeom prst="rect">
            <a:avLst/>
          </a:prstGeom>
        </p:spPr>
        <p:txBody>
          <a:bodyPr vert="horz" wrap="square" lIns="0" tIns="161925" rIns="0" bIns="0" rtlCol="0" anchor="t">
            <a:spAutoFit/>
          </a:bodyPr>
          <a:lstStyle>
            <a:lvl1pPr>
              <a:defRPr sz="1800" b="0" i="0">
                <a:solidFill>
                  <a:srgbClr val="04050B"/>
                </a:solidFill>
                <a:latin typeface="Calibri"/>
                <a:ea typeface="+mj-ea"/>
                <a:cs typeface="Calibri"/>
              </a:defRPr>
            </a:lvl1pPr>
          </a:lstStyle>
          <a:p>
            <a:pPr algn="ctr">
              <a:spcBef>
                <a:spcPts val="1275"/>
              </a:spcBef>
              <a:tabLst>
                <a:tab pos="1569085" algn="l"/>
                <a:tab pos="3059430" algn="l"/>
              </a:tabLst>
            </a:pPr>
            <a:r>
              <a:rPr lang="es-EC" sz="2800" kern="0" spc="10" dirty="0">
                <a:solidFill>
                  <a:srgbClr val="15747C"/>
                </a:solidFill>
              </a:rPr>
              <a:t>PROTOTIPO PROCESO DE CONTRATACIÓN</a:t>
            </a:r>
            <a:endParaRPr lang="en-US" kern="0" dirty="0"/>
          </a:p>
        </p:txBody>
      </p:sp>
      <p:sp>
        <p:nvSpPr>
          <p:cNvPr id="23" name="object 17">
            <a:extLst>
              <a:ext uri="{FF2B5EF4-FFF2-40B4-BE49-F238E27FC236}">
                <a16:creationId xmlns:a16="http://schemas.microsoft.com/office/drawing/2014/main" id="{B0C38E47-8DBB-0E53-BB10-031169EDD0BB}"/>
              </a:ext>
            </a:extLst>
          </p:cNvPr>
          <p:cNvSpPr txBox="1"/>
          <p:nvPr/>
        </p:nvSpPr>
        <p:spPr>
          <a:xfrm flipH="1">
            <a:off x="4800600" y="745710"/>
            <a:ext cx="1772281" cy="380873"/>
          </a:xfrm>
          <a:prstGeom prst="rect">
            <a:avLst/>
          </a:prstGeom>
        </p:spPr>
        <p:txBody>
          <a:bodyPr vert="horz" wrap="square" lIns="0" tIns="11430" rIns="0" bIns="0" rtlCol="0" anchor="t">
            <a:spAutoFit/>
          </a:bodyPr>
          <a:lstStyle/>
          <a:p>
            <a:pPr marL="12700" algn="ctr">
              <a:spcBef>
                <a:spcPts val="90"/>
              </a:spcBef>
            </a:pPr>
            <a:r>
              <a:rPr lang="es-EC" sz="2400" b="1" dirty="0">
                <a:solidFill>
                  <a:srgbClr val="C00000"/>
                </a:solidFill>
                <a:ea typeface="+mn-lt"/>
                <a:cs typeface="+mn-lt"/>
              </a:rPr>
              <a:t>Piloto</a:t>
            </a:r>
            <a:endParaRPr lang="en-US" sz="2400" b="1" dirty="0">
              <a:solidFill>
                <a:srgbClr val="C00000"/>
              </a:solidFill>
            </a:endParaRPr>
          </a:p>
        </p:txBody>
      </p:sp>
      <p:sp>
        <p:nvSpPr>
          <p:cNvPr id="28" name="CuadroTexto 27">
            <a:extLst>
              <a:ext uri="{FF2B5EF4-FFF2-40B4-BE49-F238E27FC236}">
                <a16:creationId xmlns:a16="http://schemas.microsoft.com/office/drawing/2014/main" id="{336D6A6E-AC93-DE07-5076-B40DF5FA69CF}"/>
              </a:ext>
            </a:extLst>
          </p:cNvPr>
          <p:cNvSpPr txBox="1"/>
          <p:nvPr/>
        </p:nvSpPr>
        <p:spPr>
          <a:xfrm>
            <a:off x="928555" y="1345453"/>
            <a:ext cx="8536770" cy="369332"/>
          </a:xfrm>
          <a:prstGeom prst="rect">
            <a:avLst/>
          </a:prstGeom>
          <a:noFill/>
        </p:spPr>
        <p:txBody>
          <a:bodyPr wrap="square">
            <a:spAutoFit/>
          </a:bodyPr>
          <a:lstStyle/>
          <a:p>
            <a:pPr marL="12700">
              <a:spcBef>
                <a:spcPts val="1200"/>
              </a:spcBef>
              <a:spcAft>
                <a:spcPts val="1200"/>
              </a:spcAft>
            </a:pPr>
            <a:r>
              <a:rPr lang="es-EC" spc="-15" dirty="0">
                <a:solidFill>
                  <a:srgbClr val="04050B"/>
                </a:solidFill>
                <a:latin typeface="Calibri"/>
                <a:cs typeface="Calibri"/>
              </a:rPr>
              <a:t>Matriz de evidenciables de la ejecución del proceso:</a:t>
            </a:r>
          </a:p>
        </p:txBody>
      </p:sp>
      <p:graphicFrame>
        <p:nvGraphicFramePr>
          <p:cNvPr id="27" name="Tabla 26">
            <a:extLst>
              <a:ext uri="{FF2B5EF4-FFF2-40B4-BE49-F238E27FC236}">
                <a16:creationId xmlns:a16="http://schemas.microsoft.com/office/drawing/2014/main" id="{2BE6C121-2330-7594-2FF5-06BE089A694C}"/>
              </a:ext>
            </a:extLst>
          </p:cNvPr>
          <p:cNvGraphicFramePr>
            <a:graphicFrameLocks noGrp="1"/>
          </p:cNvGraphicFramePr>
          <p:nvPr>
            <p:extLst>
              <p:ext uri="{D42A27DB-BD31-4B8C-83A1-F6EECF244321}">
                <p14:modId xmlns:p14="http://schemas.microsoft.com/office/powerpoint/2010/main" val="2255610739"/>
              </p:ext>
            </p:extLst>
          </p:nvPr>
        </p:nvGraphicFramePr>
        <p:xfrm>
          <a:off x="1000789" y="1685989"/>
          <a:ext cx="10228682" cy="4651925"/>
        </p:xfrm>
        <a:graphic>
          <a:graphicData uri="http://schemas.openxmlformats.org/drawingml/2006/table">
            <a:tbl>
              <a:tblPr>
                <a:tableStyleId>{93296810-A885-4BE3-A3E7-6D5BEEA58F35}</a:tableStyleId>
              </a:tblPr>
              <a:tblGrid>
                <a:gridCol w="2609738">
                  <a:extLst>
                    <a:ext uri="{9D8B030D-6E8A-4147-A177-3AD203B41FA5}">
                      <a16:colId xmlns:a16="http://schemas.microsoft.com/office/drawing/2014/main" val="3920954424"/>
                    </a:ext>
                  </a:extLst>
                </a:gridCol>
                <a:gridCol w="4216507">
                  <a:extLst>
                    <a:ext uri="{9D8B030D-6E8A-4147-A177-3AD203B41FA5}">
                      <a16:colId xmlns:a16="http://schemas.microsoft.com/office/drawing/2014/main" val="899748644"/>
                    </a:ext>
                  </a:extLst>
                </a:gridCol>
                <a:gridCol w="1524000">
                  <a:extLst>
                    <a:ext uri="{9D8B030D-6E8A-4147-A177-3AD203B41FA5}">
                      <a16:colId xmlns:a16="http://schemas.microsoft.com/office/drawing/2014/main" val="1848336757"/>
                    </a:ext>
                  </a:extLst>
                </a:gridCol>
                <a:gridCol w="1878437">
                  <a:extLst>
                    <a:ext uri="{9D8B030D-6E8A-4147-A177-3AD203B41FA5}">
                      <a16:colId xmlns:a16="http://schemas.microsoft.com/office/drawing/2014/main" val="1883944439"/>
                    </a:ext>
                  </a:extLst>
                </a:gridCol>
              </a:tblGrid>
              <a:tr h="223932">
                <a:tc>
                  <a:txBody>
                    <a:bodyPr/>
                    <a:lstStyle/>
                    <a:p>
                      <a:pPr algn="ctr"/>
                      <a:r>
                        <a:rPr lang="es-EC" sz="1200" b="1" dirty="0">
                          <a:solidFill>
                            <a:schemeClr val="bg1"/>
                          </a:solidFill>
                        </a:rPr>
                        <a:t>Actividad</a:t>
                      </a:r>
                      <a:endParaRPr lang="es-EC" sz="1200" b="1" dirty="0">
                        <a:solidFill>
                          <a:schemeClr val="bg1"/>
                        </a:solidFill>
                        <a:latin typeface="+mn-lt"/>
                      </a:endParaRPr>
                    </a:p>
                  </a:txBody>
                  <a:tcPr anchor="ctr">
                    <a:solidFill>
                      <a:schemeClr val="accent6">
                        <a:lumMod val="75000"/>
                      </a:schemeClr>
                    </a:solidFill>
                  </a:tcPr>
                </a:tc>
                <a:tc>
                  <a:txBody>
                    <a:bodyPr/>
                    <a:lstStyle/>
                    <a:p>
                      <a:pPr algn="ctr"/>
                      <a:r>
                        <a:rPr lang="es-EC" sz="1200" b="1" dirty="0">
                          <a:solidFill>
                            <a:schemeClr val="bg1"/>
                          </a:solidFill>
                        </a:rPr>
                        <a:t>Evidenciable</a:t>
                      </a:r>
                      <a:endParaRPr lang="es-EC" sz="1200" b="1" dirty="0">
                        <a:solidFill>
                          <a:schemeClr val="bg1"/>
                        </a:solidFill>
                        <a:latin typeface="+mn-lt"/>
                      </a:endParaRPr>
                    </a:p>
                  </a:txBody>
                  <a:tcPr anchor="ctr">
                    <a:solidFill>
                      <a:schemeClr val="accent6">
                        <a:lumMod val="75000"/>
                      </a:schemeClr>
                    </a:solidFill>
                  </a:tcPr>
                </a:tc>
                <a:tc>
                  <a:txBody>
                    <a:bodyPr/>
                    <a:lstStyle/>
                    <a:p>
                      <a:pPr algn="ctr"/>
                      <a:r>
                        <a:rPr lang="es-EC" sz="1200" b="1" dirty="0">
                          <a:solidFill>
                            <a:schemeClr val="bg1"/>
                          </a:solidFill>
                        </a:rPr>
                        <a:t>Responsable</a:t>
                      </a:r>
                      <a:endParaRPr lang="es-EC" sz="1200" b="1" dirty="0">
                        <a:solidFill>
                          <a:schemeClr val="bg1"/>
                        </a:solidFill>
                        <a:latin typeface="+mn-lt"/>
                      </a:endParaRPr>
                    </a:p>
                  </a:txBody>
                  <a:tcPr anchor="ctr">
                    <a:solidFill>
                      <a:schemeClr val="accent6">
                        <a:lumMod val="75000"/>
                      </a:schemeClr>
                    </a:solidFill>
                  </a:tcPr>
                </a:tc>
                <a:tc>
                  <a:txBody>
                    <a:bodyPr/>
                    <a:lstStyle/>
                    <a:p>
                      <a:pPr algn="ctr"/>
                      <a:r>
                        <a:rPr lang="es-EC" sz="1200" b="1" dirty="0">
                          <a:solidFill>
                            <a:schemeClr val="bg1"/>
                          </a:solidFill>
                        </a:rPr>
                        <a:t>Enlace evidenciable</a:t>
                      </a:r>
                      <a:endParaRPr lang="es-EC" sz="1200" b="1" dirty="0">
                        <a:solidFill>
                          <a:schemeClr val="bg1"/>
                        </a:solidFill>
                        <a:latin typeface="+mn-lt"/>
                      </a:endParaRPr>
                    </a:p>
                  </a:txBody>
                  <a:tcPr anchor="ctr">
                    <a:solidFill>
                      <a:schemeClr val="accent6">
                        <a:lumMod val="75000"/>
                      </a:schemeClr>
                    </a:solidFill>
                  </a:tcPr>
                </a:tc>
                <a:extLst>
                  <a:ext uri="{0D108BD9-81ED-4DB2-BD59-A6C34878D82A}">
                    <a16:rowId xmlns:a16="http://schemas.microsoft.com/office/drawing/2014/main" val="2526491477"/>
                  </a:ext>
                </a:extLst>
              </a:tr>
              <a:tr h="327481">
                <a:tc rowSpan="5">
                  <a:txBody>
                    <a:bodyPr/>
                    <a:lstStyle/>
                    <a:p>
                      <a:pPr algn="l" fontAlgn="t"/>
                      <a:r>
                        <a:rPr lang="es-EC" sz="1200" b="0" i="0" u="none" strike="noStrike" dirty="0">
                          <a:solidFill>
                            <a:srgbClr val="000000"/>
                          </a:solidFill>
                          <a:effectLst/>
                          <a:latin typeface="+mn-lt"/>
                        </a:rPr>
                        <a:t>Elaborar informe de diagnóstico ocupacional.</a:t>
                      </a:r>
                    </a:p>
                  </a:txBody>
                  <a:tcPr marL="5515" marR="5515" marT="5515" marB="0" anchor="ctr"/>
                </a:tc>
                <a:tc>
                  <a:txBody>
                    <a:bodyPr/>
                    <a:lstStyle/>
                    <a:p>
                      <a:pPr algn="l" fontAlgn="t"/>
                      <a:r>
                        <a:rPr lang="es-EC" sz="1200" b="0" i="0" u="none" strike="noStrike" dirty="0">
                          <a:solidFill>
                            <a:srgbClr val="000000"/>
                          </a:solidFill>
                          <a:effectLst/>
                          <a:latin typeface="+mn-lt"/>
                        </a:rPr>
                        <a:t>Ficha trabajo social</a:t>
                      </a:r>
                    </a:p>
                  </a:txBody>
                  <a:tcPr marL="5515" marR="5515" marT="5515" marB="0" anchor="ctr"/>
                </a:tc>
                <a:tc>
                  <a:txBody>
                    <a:bodyPr/>
                    <a:lstStyle/>
                    <a:p>
                      <a:pPr algn="ctr" fontAlgn="t"/>
                      <a:r>
                        <a:rPr lang="es-EC" sz="1200" b="0" i="0" u="none" strike="noStrike" dirty="0">
                          <a:solidFill>
                            <a:srgbClr val="000000"/>
                          </a:solidFill>
                          <a:effectLst/>
                          <a:latin typeface="+mn-lt"/>
                        </a:rPr>
                        <a:t>Karina Sandoval</a:t>
                      </a:r>
                    </a:p>
                  </a:txBody>
                  <a:tcPr marL="5515" marR="5515" marT="5515" marB="0" anchor="ctr"/>
                </a:tc>
                <a:tc>
                  <a:txBody>
                    <a:bodyPr/>
                    <a:lstStyle/>
                    <a:p>
                      <a:pPr algn="ctr" fontAlgn="t"/>
                      <a:r>
                        <a:rPr lang="es-EC" sz="1200" b="0" i="0" u="none" strike="noStrike" dirty="0">
                          <a:solidFill>
                            <a:schemeClr val="tx1"/>
                          </a:solidFill>
                          <a:effectLst/>
                          <a:latin typeface="+mn-lt"/>
                          <a:hlinkClick r:id="rId10"/>
                        </a:rPr>
                        <a:t>Enlace</a:t>
                      </a:r>
                      <a:endParaRPr lang="es-EC" sz="1200" b="0" i="0" u="none" strike="noStrike" dirty="0">
                        <a:solidFill>
                          <a:schemeClr val="tx1"/>
                        </a:solidFill>
                        <a:effectLst/>
                        <a:latin typeface="+mn-lt"/>
                      </a:endParaRPr>
                    </a:p>
                  </a:txBody>
                  <a:tcPr marL="5515" marR="5515" marT="5515" marB="0" anchor="ctr"/>
                </a:tc>
                <a:extLst>
                  <a:ext uri="{0D108BD9-81ED-4DB2-BD59-A6C34878D82A}">
                    <a16:rowId xmlns:a16="http://schemas.microsoft.com/office/drawing/2014/main" val="2613478239"/>
                  </a:ext>
                </a:extLst>
              </a:tr>
              <a:tr h="327481">
                <a:tc vMerge="1">
                  <a:txBody>
                    <a:bodyPr/>
                    <a:lstStyle/>
                    <a:p>
                      <a:pPr algn="l" fontAlgn="t"/>
                      <a:endParaRPr lang="es-EC" sz="1200" b="0" i="0" u="none" strike="noStrike" dirty="0">
                        <a:solidFill>
                          <a:srgbClr val="000000"/>
                        </a:solidFill>
                        <a:effectLst/>
                        <a:latin typeface="+mn-lt"/>
                      </a:endParaRPr>
                    </a:p>
                  </a:txBody>
                  <a:tcPr marL="5515" marR="5515" marT="5515" marB="0" anchor="ctr"/>
                </a:tc>
                <a:tc>
                  <a:txBody>
                    <a:bodyPr/>
                    <a:lstStyle/>
                    <a:p>
                      <a:pPr algn="l" fontAlgn="t"/>
                      <a:r>
                        <a:rPr lang="es-EC" sz="1200" b="0" i="0" u="none" strike="noStrike" dirty="0">
                          <a:solidFill>
                            <a:srgbClr val="000000"/>
                          </a:solidFill>
                          <a:effectLst/>
                          <a:latin typeface="+mn-lt"/>
                        </a:rPr>
                        <a:t>Ficha ocupacional</a:t>
                      </a:r>
                    </a:p>
                  </a:txBody>
                  <a:tcPr marL="5515" marR="5515" marT="5515" marB="0" anchor="ctr"/>
                </a:tc>
                <a:tc>
                  <a:txBody>
                    <a:bodyPr/>
                    <a:lstStyle/>
                    <a:p>
                      <a:pPr algn="ctr" fontAlgn="t"/>
                      <a:r>
                        <a:rPr lang="es-EC" sz="1200" b="0" i="0" u="none" strike="noStrike" dirty="0">
                          <a:solidFill>
                            <a:srgbClr val="000000"/>
                          </a:solidFill>
                          <a:effectLst/>
                          <a:latin typeface="+mn-lt"/>
                        </a:rPr>
                        <a:t>Leonela Puentestar</a:t>
                      </a:r>
                    </a:p>
                  </a:txBody>
                  <a:tcPr marL="5515" marR="5515" marT="5515" marB="0" anchor="ctr"/>
                </a:tc>
                <a:tc>
                  <a:txBody>
                    <a:bodyPr/>
                    <a:lstStyle/>
                    <a:p>
                      <a:pPr algn="ctr" fontAlgn="t"/>
                      <a:r>
                        <a:rPr lang="es-EC" sz="1200" b="0" i="0" u="none" strike="noStrike" dirty="0">
                          <a:solidFill>
                            <a:schemeClr val="tx1"/>
                          </a:solidFill>
                          <a:effectLst/>
                          <a:latin typeface="+mn-lt"/>
                          <a:hlinkClick r:id="rId11"/>
                        </a:rPr>
                        <a:t>Enlace</a:t>
                      </a:r>
                      <a:endParaRPr lang="es-EC" sz="1200" b="0" i="0" u="none" strike="noStrike" dirty="0">
                        <a:solidFill>
                          <a:schemeClr val="tx1"/>
                        </a:solidFill>
                        <a:effectLst/>
                        <a:latin typeface="+mn-lt"/>
                      </a:endParaRPr>
                    </a:p>
                  </a:txBody>
                  <a:tcPr marL="5515" marR="5515" marT="5515" marB="0" anchor="ctr"/>
                </a:tc>
                <a:extLst>
                  <a:ext uri="{0D108BD9-81ED-4DB2-BD59-A6C34878D82A}">
                    <a16:rowId xmlns:a16="http://schemas.microsoft.com/office/drawing/2014/main" val="551745257"/>
                  </a:ext>
                </a:extLst>
              </a:tr>
              <a:tr h="327481">
                <a:tc vMerge="1">
                  <a:txBody>
                    <a:bodyPr/>
                    <a:lstStyle/>
                    <a:p>
                      <a:pPr algn="l" fontAlgn="t"/>
                      <a:endParaRPr lang="es-EC" sz="1200" b="0" i="0" u="none" strike="noStrike" dirty="0">
                        <a:solidFill>
                          <a:srgbClr val="000000"/>
                        </a:solidFill>
                        <a:effectLst/>
                        <a:latin typeface="+mn-lt"/>
                      </a:endParaRPr>
                    </a:p>
                  </a:txBody>
                  <a:tcPr marL="5515" marR="5515" marT="5515" marB="0" anchor="ctr"/>
                </a:tc>
                <a:tc>
                  <a:txBody>
                    <a:bodyPr/>
                    <a:lstStyle/>
                    <a:p>
                      <a:pPr algn="l" fontAlgn="t"/>
                      <a:r>
                        <a:rPr lang="es-EC" sz="1200" b="0" i="0" u="none" strike="noStrike" dirty="0">
                          <a:solidFill>
                            <a:srgbClr val="000000"/>
                          </a:solidFill>
                          <a:effectLst/>
                          <a:latin typeface="+mn-lt"/>
                        </a:rPr>
                        <a:t>Ficha psicológica</a:t>
                      </a:r>
                    </a:p>
                  </a:txBody>
                  <a:tcPr marL="5515" marR="5515" marT="5515" marB="0" anchor="ctr"/>
                </a:tc>
                <a:tc>
                  <a:txBody>
                    <a:bodyPr/>
                    <a:lstStyle/>
                    <a:p>
                      <a:pPr algn="ctr" fontAlgn="t"/>
                      <a:r>
                        <a:rPr lang="es-EC" sz="1200" b="0" i="0" u="none" strike="noStrike" dirty="0">
                          <a:solidFill>
                            <a:srgbClr val="000000"/>
                          </a:solidFill>
                          <a:effectLst/>
                          <a:latin typeface="+mn-lt"/>
                        </a:rPr>
                        <a:t>Carlos Moreta</a:t>
                      </a:r>
                    </a:p>
                  </a:txBody>
                  <a:tcPr marL="5515" marR="5515" marT="5515" marB="0" anchor="ctr"/>
                </a:tc>
                <a:tc>
                  <a:txBody>
                    <a:bodyPr/>
                    <a:lstStyle/>
                    <a:p>
                      <a:pPr algn="ctr" fontAlgn="t"/>
                      <a:r>
                        <a:rPr lang="es-EC" sz="1200" b="0" i="0" u="none" strike="noStrike" dirty="0">
                          <a:solidFill>
                            <a:schemeClr val="tx1"/>
                          </a:solidFill>
                          <a:effectLst/>
                          <a:latin typeface="+mn-lt"/>
                          <a:hlinkClick r:id="rId12"/>
                        </a:rPr>
                        <a:t>Enlace</a:t>
                      </a:r>
                      <a:endParaRPr lang="es-EC" sz="1200" b="0" i="0" u="none" strike="noStrike" dirty="0">
                        <a:solidFill>
                          <a:schemeClr val="tx1"/>
                        </a:solidFill>
                        <a:effectLst/>
                        <a:latin typeface="+mn-lt"/>
                      </a:endParaRPr>
                    </a:p>
                  </a:txBody>
                  <a:tcPr marL="5515" marR="5515" marT="5515" marB="0" anchor="ctr"/>
                </a:tc>
                <a:extLst>
                  <a:ext uri="{0D108BD9-81ED-4DB2-BD59-A6C34878D82A}">
                    <a16:rowId xmlns:a16="http://schemas.microsoft.com/office/drawing/2014/main" val="3429182473"/>
                  </a:ext>
                </a:extLst>
              </a:tr>
              <a:tr h="327481">
                <a:tc vMerge="1">
                  <a:txBody>
                    <a:bodyPr/>
                    <a:lstStyle/>
                    <a:p>
                      <a:pPr algn="l" fontAlgn="t"/>
                      <a:endParaRPr lang="es-EC" sz="1200" b="0" i="0" u="none" strike="noStrike" dirty="0">
                        <a:solidFill>
                          <a:srgbClr val="000000"/>
                        </a:solidFill>
                        <a:effectLst/>
                        <a:latin typeface="+mn-lt"/>
                      </a:endParaRPr>
                    </a:p>
                  </a:txBody>
                  <a:tcPr marL="5515" marR="5515" marT="5515" marB="0" anchor="ctr"/>
                </a:tc>
                <a:tc>
                  <a:txBody>
                    <a:bodyPr/>
                    <a:lstStyle/>
                    <a:p>
                      <a:pPr algn="l" fontAlgn="t"/>
                      <a:r>
                        <a:rPr lang="es-EC" sz="1200" b="0" i="0" u="none" strike="noStrike" dirty="0">
                          <a:solidFill>
                            <a:srgbClr val="000000"/>
                          </a:solidFill>
                          <a:effectLst/>
                          <a:latin typeface="+mn-lt"/>
                        </a:rPr>
                        <a:t>Check list de talento humano inicial</a:t>
                      </a:r>
                    </a:p>
                  </a:txBody>
                  <a:tcPr marL="5515" marR="5515" marT="5515" marB="0" anchor="ctr"/>
                </a:tc>
                <a:tc>
                  <a:txBody>
                    <a:bodyPr/>
                    <a:lstStyle/>
                    <a:p>
                      <a:pPr algn="ctr" fontAlgn="t"/>
                      <a:r>
                        <a:rPr lang="es-EC" sz="1200" b="0" i="0" u="none" strike="noStrike" dirty="0">
                          <a:solidFill>
                            <a:srgbClr val="000000"/>
                          </a:solidFill>
                          <a:effectLst/>
                          <a:latin typeface="+mn-lt"/>
                        </a:rPr>
                        <a:t>Bethsabé Moreno</a:t>
                      </a:r>
                    </a:p>
                  </a:txBody>
                  <a:tcPr marL="5515" marR="5515" marT="5515" marB="0" anchor="ctr"/>
                </a:tc>
                <a:tc>
                  <a:txBody>
                    <a:bodyPr/>
                    <a:lstStyle/>
                    <a:p>
                      <a:pPr algn="ctr" fontAlgn="t"/>
                      <a:r>
                        <a:rPr lang="es-EC" sz="1200" b="0" i="0" u="none" strike="noStrike" dirty="0">
                          <a:solidFill>
                            <a:schemeClr val="tx1"/>
                          </a:solidFill>
                          <a:effectLst/>
                          <a:latin typeface="+mn-lt"/>
                          <a:hlinkClick r:id="rId13">
                            <a:extLst>
                              <a:ext uri="{A12FA001-AC4F-418D-AE19-62706E023703}">
                                <ahyp:hlinkClr xmlns:ahyp="http://schemas.microsoft.com/office/drawing/2018/hyperlinkcolor" val="tx"/>
                              </a:ext>
                            </a:extLst>
                          </a:hlinkClick>
                        </a:rPr>
                        <a:t>Enlace</a:t>
                      </a:r>
                      <a:endParaRPr lang="es-EC" sz="1200" b="0" i="0" u="none" strike="noStrike" dirty="0">
                        <a:solidFill>
                          <a:schemeClr val="tx1"/>
                        </a:solidFill>
                        <a:effectLst/>
                        <a:latin typeface="+mn-lt"/>
                      </a:endParaRPr>
                    </a:p>
                  </a:txBody>
                  <a:tcPr marL="5515" marR="5515" marT="5515" marB="0" anchor="ctr"/>
                </a:tc>
                <a:extLst>
                  <a:ext uri="{0D108BD9-81ED-4DB2-BD59-A6C34878D82A}">
                    <a16:rowId xmlns:a16="http://schemas.microsoft.com/office/drawing/2014/main" val="2652709720"/>
                  </a:ext>
                </a:extLst>
              </a:tr>
              <a:tr h="327481">
                <a:tc vMerge="1">
                  <a:txBody>
                    <a:bodyPr/>
                    <a:lstStyle/>
                    <a:p>
                      <a:pPr algn="l" fontAlgn="t"/>
                      <a:endParaRPr lang="es-EC" sz="1200" b="0" i="0" u="none" strike="noStrike" dirty="0">
                        <a:solidFill>
                          <a:srgbClr val="000000"/>
                        </a:solidFill>
                        <a:effectLst/>
                        <a:latin typeface="+mn-lt"/>
                      </a:endParaRPr>
                    </a:p>
                  </a:txBody>
                  <a:tcPr marL="5515" marR="5515" marT="5515" marB="0" anchor="ctr"/>
                </a:tc>
                <a:tc>
                  <a:txBody>
                    <a:bodyPr/>
                    <a:lstStyle/>
                    <a:p>
                      <a:pPr algn="l" fontAlgn="t"/>
                      <a:r>
                        <a:rPr lang="es-EC" sz="1200" b="0" i="0" u="none" strike="noStrike" dirty="0">
                          <a:solidFill>
                            <a:srgbClr val="000000"/>
                          </a:solidFill>
                          <a:effectLst/>
                          <a:latin typeface="+mn-lt"/>
                        </a:rPr>
                        <a:t>Informe de diagnóstico ocupacional</a:t>
                      </a:r>
                    </a:p>
                  </a:txBody>
                  <a:tcPr marL="5515" marR="5515" marT="5515" marB="0" anchor="ctr"/>
                </a:tc>
                <a:tc>
                  <a:txBody>
                    <a:bodyPr/>
                    <a:lstStyle/>
                    <a:p>
                      <a:pPr algn="ctr" fontAlgn="t"/>
                      <a:r>
                        <a:rPr lang="es-EC" sz="1200" b="0" i="0" u="none" strike="noStrike" dirty="0">
                          <a:solidFill>
                            <a:srgbClr val="000000"/>
                          </a:solidFill>
                          <a:effectLst/>
                          <a:latin typeface="+mn-lt"/>
                        </a:rPr>
                        <a:t>Leonela Puentestar</a:t>
                      </a:r>
                    </a:p>
                  </a:txBody>
                  <a:tcPr marL="5515" marR="5515" marT="5515" marB="0" anchor="ctr"/>
                </a:tc>
                <a:tc>
                  <a:txBody>
                    <a:bodyPr/>
                    <a:lstStyle/>
                    <a:p>
                      <a:pPr algn="ctr" fontAlgn="t"/>
                      <a:r>
                        <a:rPr lang="es-EC" sz="1200" b="0" i="0" u="none" strike="noStrike" dirty="0">
                          <a:solidFill>
                            <a:schemeClr val="tx1"/>
                          </a:solidFill>
                          <a:effectLst/>
                          <a:latin typeface="+mn-lt"/>
                          <a:hlinkClick r:id="rId14"/>
                        </a:rPr>
                        <a:t>Enlace</a:t>
                      </a:r>
                      <a:endParaRPr lang="es-EC" sz="1200" b="0" i="0" u="none" strike="noStrike" dirty="0">
                        <a:solidFill>
                          <a:schemeClr val="tx1"/>
                        </a:solidFill>
                        <a:effectLst/>
                        <a:latin typeface="+mn-lt"/>
                      </a:endParaRPr>
                    </a:p>
                  </a:txBody>
                  <a:tcPr marL="5515" marR="5515" marT="5515" marB="0" anchor="ctr"/>
                </a:tc>
                <a:extLst>
                  <a:ext uri="{0D108BD9-81ED-4DB2-BD59-A6C34878D82A}">
                    <a16:rowId xmlns:a16="http://schemas.microsoft.com/office/drawing/2014/main" val="140289949"/>
                  </a:ext>
                </a:extLst>
              </a:tr>
              <a:tr h="327481">
                <a:tc>
                  <a:txBody>
                    <a:bodyPr/>
                    <a:lstStyle/>
                    <a:p>
                      <a:pPr algn="l" fontAlgn="t"/>
                      <a:r>
                        <a:rPr lang="es-EC" sz="1200" b="0" i="0" u="none" strike="noStrike" dirty="0">
                          <a:solidFill>
                            <a:srgbClr val="000000"/>
                          </a:solidFill>
                          <a:effectLst/>
                          <a:latin typeface="+mn-lt"/>
                        </a:rPr>
                        <a:t>Identificar necesidad de contratación</a:t>
                      </a:r>
                    </a:p>
                  </a:txBody>
                  <a:tcPr marL="5515" marR="5515" marT="5515" marB="0" anchor="ctr"/>
                </a:tc>
                <a:tc>
                  <a:txBody>
                    <a:bodyPr/>
                    <a:lstStyle/>
                    <a:p>
                      <a:pPr algn="l" fontAlgn="t"/>
                      <a:r>
                        <a:rPr lang="es-EC" sz="1200" b="0" i="0" u="none" strike="noStrike" dirty="0">
                          <a:solidFill>
                            <a:srgbClr val="000000"/>
                          </a:solidFill>
                          <a:effectLst/>
                          <a:latin typeface="+mn-lt"/>
                        </a:rPr>
                        <a:t>Informe de necesidades</a:t>
                      </a:r>
                    </a:p>
                  </a:txBody>
                  <a:tcPr marL="5515" marR="5515" marT="5515" marB="0" anchor="ctr"/>
                </a:tc>
                <a:tc>
                  <a:txBody>
                    <a:bodyPr/>
                    <a:lstStyle/>
                    <a:p>
                      <a:pPr algn="ctr" fontAlgn="t"/>
                      <a:r>
                        <a:rPr lang="es-EC" sz="1200" b="0" i="0" u="none" strike="noStrike" dirty="0">
                          <a:solidFill>
                            <a:srgbClr val="000000"/>
                          </a:solidFill>
                          <a:effectLst/>
                          <a:latin typeface="+mn-lt"/>
                        </a:rPr>
                        <a:t>Nicole Pérez</a:t>
                      </a:r>
                    </a:p>
                  </a:txBody>
                  <a:tcPr marL="5515" marR="5515" marT="5515" marB="0" anchor="ctr"/>
                </a:tc>
                <a:tc>
                  <a:txBody>
                    <a:bodyPr/>
                    <a:lstStyle/>
                    <a:p>
                      <a:pPr algn="ctr" fontAlgn="t"/>
                      <a:r>
                        <a:rPr lang="es-EC" sz="1200" b="0" i="0" u="none" strike="noStrike" dirty="0">
                          <a:solidFill>
                            <a:schemeClr val="tx1"/>
                          </a:solidFill>
                          <a:effectLst/>
                          <a:latin typeface="+mn-lt"/>
                          <a:hlinkClick r:id="rId11">
                            <a:extLst>
                              <a:ext uri="{A12FA001-AC4F-418D-AE19-62706E023703}">
                                <ahyp:hlinkClr xmlns:ahyp="http://schemas.microsoft.com/office/drawing/2018/hyperlinkcolor" val="tx"/>
                              </a:ext>
                            </a:extLst>
                          </a:hlinkClick>
                        </a:rPr>
                        <a:t>Enlace</a:t>
                      </a:r>
                      <a:endParaRPr lang="es-EC" sz="1200" b="0" i="0" u="none" strike="noStrike" dirty="0">
                        <a:solidFill>
                          <a:schemeClr val="tx1"/>
                        </a:solidFill>
                        <a:effectLst/>
                        <a:latin typeface="+mn-lt"/>
                      </a:endParaRPr>
                    </a:p>
                  </a:txBody>
                  <a:tcPr marL="5515" marR="5515" marT="5515" marB="0" anchor="ctr"/>
                </a:tc>
                <a:extLst>
                  <a:ext uri="{0D108BD9-81ED-4DB2-BD59-A6C34878D82A}">
                    <a16:rowId xmlns:a16="http://schemas.microsoft.com/office/drawing/2014/main" val="328215741"/>
                  </a:ext>
                </a:extLst>
              </a:tr>
              <a:tr h="327481">
                <a:tc>
                  <a:txBody>
                    <a:bodyPr/>
                    <a:lstStyle/>
                    <a:p>
                      <a:pPr algn="l" fontAlgn="t"/>
                      <a:r>
                        <a:rPr lang="es-EC" sz="1200" b="0" i="0" u="none" strike="noStrike" dirty="0">
                          <a:solidFill>
                            <a:srgbClr val="000000"/>
                          </a:solidFill>
                          <a:effectLst/>
                          <a:latin typeface="+mn-lt"/>
                        </a:rPr>
                        <a:t>Presentar oferta a participantes</a:t>
                      </a:r>
                    </a:p>
                  </a:txBody>
                  <a:tcPr marL="5515" marR="5515" marT="5515" marB="0" anchor="ctr"/>
                </a:tc>
                <a:tc>
                  <a:txBody>
                    <a:bodyPr/>
                    <a:lstStyle/>
                    <a:p>
                      <a:pPr marL="0" marR="0" lvl="0" indent="0" algn="l" defTabSz="914400" eaLnBrk="1" fontAlgn="t" latinLnBrk="0" hangingPunct="1">
                        <a:lnSpc>
                          <a:spcPct val="100000"/>
                        </a:lnSpc>
                        <a:spcBef>
                          <a:spcPts val="0"/>
                        </a:spcBef>
                        <a:spcAft>
                          <a:spcPts val="0"/>
                        </a:spcAft>
                        <a:buClrTx/>
                        <a:buSzTx/>
                        <a:buFontTx/>
                        <a:buNone/>
                        <a:tabLst/>
                        <a:defRPr/>
                      </a:pPr>
                      <a:endParaRPr lang="es-EC" sz="1200" b="0" i="0" u="none" strike="noStrike" dirty="0">
                        <a:solidFill>
                          <a:srgbClr val="000000"/>
                        </a:solidFill>
                        <a:effectLst/>
                        <a:latin typeface="+mn-lt"/>
                      </a:endParaRPr>
                    </a:p>
                  </a:txBody>
                  <a:tcPr marL="5515" marR="5515" marT="5515" marB="0" anchor="ctr"/>
                </a:tc>
                <a:tc>
                  <a:txBody>
                    <a:bodyPr/>
                    <a:lstStyle/>
                    <a:p>
                      <a:pPr marL="0" marR="0" lvl="0" indent="0" algn="ctr" defTabSz="914400" eaLnBrk="1" fontAlgn="t" latinLnBrk="0" hangingPunct="1">
                        <a:lnSpc>
                          <a:spcPct val="100000"/>
                        </a:lnSpc>
                        <a:spcBef>
                          <a:spcPts val="0"/>
                        </a:spcBef>
                        <a:spcAft>
                          <a:spcPts val="0"/>
                        </a:spcAft>
                        <a:buClrTx/>
                        <a:buSzTx/>
                        <a:buFontTx/>
                        <a:buNone/>
                        <a:tabLst/>
                        <a:defRPr/>
                      </a:pPr>
                      <a:r>
                        <a:rPr lang="es-EC" sz="1200" b="0" i="0" u="none" strike="noStrike" dirty="0">
                          <a:solidFill>
                            <a:srgbClr val="000000"/>
                          </a:solidFill>
                          <a:effectLst/>
                          <a:latin typeface="+mn-lt"/>
                        </a:rPr>
                        <a:t>Max Paredes</a:t>
                      </a:r>
                    </a:p>
                  </a:txBody>
                  <a:tcPr marL="5515" marR="5515" marT="5515" marB="0" anchor="ctr"/>
                </a:tc>
                <a:tc>
                  <a:txBody>
                    <a:bodyPr/>
                    <a:lstStyle/>
                    <a:p>
                      <a:pPr algn="ctr" fontAlgn="t"/>
                      <a:r>
                        <a:rPr lang="es-EC" sz="1200" b="0" i="0" u="none" strike="noStrike" dirty="0">
                          <a:solidFill>
                            <a:schemeClr val="tx1"/>
                          </a:solidFill>
                          <a:effectLst/>
                          <a:latin typeface="+mn-lt"/>
                        </a:rPr>
                        <a:t>No se dispone evidenciable</a:t>
                      </a:r>
                    </a:p>
                  </a:txBody>
                  <a:tcPr marL="5515" marR="5515" marT="5515" marB="0" anchor="ctr"/>
                </a:tc>
                <a:extLst>
                  <a:ext uri="{0D108BD9-81ED-4DB2-BD59-A6C34878D82A}">
                    <a16:rowId xmlns:a16="http://schemas.microsoft.com/office/drawing/2014/main" val="2958529008"/>
                  </a:ext>
                </a:extLst>
              </a:tr>
              <a:tr h="327481">
                <a:tc>
                  <a:txBody>
                    <a:bodyPr/>
                    <a:lstStyle/>
                    <a:p>
                      <a:pPr algn="l" fontAlgn="t"/>
                      <a:r>
                        <a:rPr lang="es-EC" sz="1200" b="0" i="0" u="none" strike="noStrike" dirty="0">
                          <a:solidFill>
                            <a:srgbClr val="000000"/>
                          </a:solidFill>
                          <a:effectLst/>
                          <a:latin typeface="+mn-lt"/>
                        </a:rPr>
                        <a:t>Apoyar en la postulación</a:t>
                      </a:r>
                    </a:p>
                  </a:txBody>
                  <a:tcPr marL="5515" marR="5515" marT="5515" marB="0" anchor="ctr"/>
                </a:tc>
                <a:tc>
                  <a:txBody>
                    <a:bodyPr/>
                    <a:lstStyle/>
                    <a:p>
                      <a:pPr marL="0" marR="0" lvl="0" indent="0" algn="l" defTabSz="914400" eaLnBrk="1" fontAlgn="t" latinLnBrk="0" hangingPunct="1">
                        <a:lnSpc>
                          <a:spcPct val="100000"/>
                        </a:lnSpc>
                        <a:spcBef>
                          <a:spcPts val="0"/>
                        </a:spcBef>
                        <a:spcAft>
                          <a:spcPts val="0"/>
                        </a:spcAft>
                        <a:buClrTx/>
                        <a:buSzTx/>
                        <a:buFontTx/>
                        <a:buNone/>
                        <a:tabLst/>
                        <a:defRPr/>
                      </a:pPr>
                      <a:r>
                        <a:rPr lang="es-EC" sz="1200" b="0" i="0" u="none" strike="noStrike" dirty="0">
                          <a:solidFill>
                            <a:srgbClr val="000000"/>
                          </a:solidFill>
                          <a:effectLst/>
                          <a:latin typeface="+mn-lt"/>
                        </a:rPr>
                        <a:t>Documentos de postulación</a:t>
                      </a:r>
                    </a:p>
                  </a:txBody>
                  <a:tcPr marL="5515" marR="5515" marT="5515" marB="0" anchor="ctr"/>
                </a:tc>
                <a:tc>
                  <a:txBody>
                    <a:bodyPr/>
                    <a:lstStyle/>
                    <a:p>
                      <a:pPr marL="0" marR="0" lvl="0" indent="0" algn="ctr" defTabSz="914400" eaLnBrk="1" fontAlgn="t" latinLnBrk="0" hangingPunct="1">
                        <a:lnSpc>
                          <a:spcPct val="100000"/>
                        </a:lnSpc>
                        <a:spcBef>
                          <a:spcPts val="0"/>
                        </a:spcBef>
                        <a:spcAft>
                          <a:spcPts val="0"/>
                        </a:spcAft>
                        <a:buClrTx/>
                        <a:buSzTx/>
                        <a:buFontTx/>
                        <a:buNone/>
                        <a:tabLst/>
                        <a:defRPr/>
                      </a:pPr>
                      <a:r>
                        <a:rPr lang="es-EC" sz="1200" b="0" i="0" u="none" strike="noStrike" dirty="0">
                          <a:solidFill>
                            <a:srgbClr val="000000"/>
                          </a:solidFill>
                          <a:effectLst/>
                          <a:latin typeface="+mn-lt"/>
                        </a:rPr>
                        <a:t>Bethsabé Moreno</a:t>
                      </a:r>
                    </a:p>
                  </a:txBody>
                  <a:tcPr marL="5515" marR="5515" marT="5515" marB="0" anchor="ctr"/>
                </a:tc>
                <a:tc>
                  <a:txBody>
                    <a:bodyPr/>
                    <a:lstStyle/>
                    <a:p>
                      <a:pPr algn="ctr" fontAlgn="t"/>
                      <a:r>
                        <a:rPr lang="es-EC" sz="1200" b="0" i="0" u="none" strike="noStrike" dirty="0">
                          <a:solidFill>
                            <a:schemeClr val="tx1"/>
                          </a:solidFill>
                          <a:effectLst/>
                          <a:latin typeface="+mn-lt"/>
                          <a:hlinkClick r:id="rId15">
                            <a:extLst>
                              <a:ext uri="{A12FA001-AC4F-418D-AE19-62706E023703}">
                                <ahyp:hlinkClr xmlns:ahyp="http://schemas.microsoft.com/office/drawing/2018/hyperlinkcolor" val="tx"/>
                              </a:ext>
                            </a:extLst>
                          </a:hlinkClick>
                        </a:rPr>
                        <a:t>Enlace</a:t>
                      </a:r>
                      <a:endParaRPr lang="es-EC" sz="1200" b="0" i="0" u="none" strike="noStrike" dirty="0">
                        <a:solidFill>
                          <a:schemeClr val="tx1"/>
                        </a:solidFill>
                        <a:effectLst/>
                        <a:latin typeface="+mn-lt"/>
                      </a:endParaRPr>
                    </a:p>
                  </a:txBody>
                  <a:tcPr marL="5515" marR="5515" marT="5515" marB="0" anchor="ctr"/>
                </a:tc>
                <a:extLst>
                  <a:ext uri="{0D108BD9-81ED-4DB2-BD59-A6C34878D82A}">
                    <a16:rowId xmlns:a16="http://schemas.microsoft.com/office/drawing/2014/main" val="1928878314"/>
                  </a:ext>
                </a:extLst>
              </a:tr>
              <a:tr h="327481">
                <a:tc>
                  <a:txBody>
                    <a:bodyPr/>
                    <a:lstStyle/>
                    <a:p>
                      <a:pPr algn="l" fontAlgn="t"/>
                      <a:r>
                        <a:rPr lang="es-EC" sz="1200" b="0" i="0" u="none" strike="noStrike" dirty="0">
                          <a:solidFill>
                            <a:srgbClr val="000000"/>
                          </a:solidFill>
                          <a:effectLst/>
                          <a:latin typeface="+mn-lt"/>
                        </a:rPr>
                        <a:t>Postular a proceso de contratación</a:t>
                      </a:r>
                    </a:p>
                  </a:txBody>
                  <a:tcPr marL="5515" marR="5515" marT="5515" marB="0" anchor="ctr"/>
                </a:tc>
                <a:tc>
                  <a:txBody>
                    <a:bodyPr/>
                    <a:lstStyle/>
                    <a:p>
                      <a:pPr marL="0" marR="0" lvl="0" indent="0" algn="l" defTabSz="914400" eaLnBrk="1" fontAlgn="t" latinLnBrk="0" hangingPunct="1">
                        <a:lnSpc>
                          <a:spcPct val="100000"/>
                        </a:lnSpc>
                        <a:spcBef>
                          <a:spcPts val="0"/>
                        </a:spcBef>
                        <a:spcAft>
                          <a:spcPts val="0"/>
                        </a:spcAft>
                        <a:buClrTx/>
                        <a:buSzTx/>
                        <a:buFontTx/>
                        <a:buNone/>
                        <a:tabLst/>
                        <a:defRPr/>
                      </a:pPr>
                      <a:r>
                        <a:rPr lang="es-EC" sz="1200" b="0" i="0" u="none" strike="noStrike" dirty="0">
                          <a:solidFill>
                            <a:srgbClr val="000000"/>
                          </a:solidFill>
                          <a:effectLst/>
                          <a:latin typeface="+mn-lt"/>
                        </a:rPr>
                        <a:t>Contrato</a:t>
                      </a:r>
                    </a:p>
                  </a:txBody>
                  <a:tcPr marL="5515" marR="5515" marT="5515" marB="0" anchor="ctr"/>
                </a:tc>
                <a:tc>
                  <a:txBody>
                    <a:bodyPr/>
                    <a:lstStyle/>
                    <a:p>
                      <a:pPr marL="0" marR="0" lvl="0" indent="0" algn="ctr" defTabSz="914400" eaLnBrk="1" fontAlgn="t" latinLnBrk="0" hangingPunct="1">
                        <a:lnSpc>
                          <a:spcPct val="100000"/>
                        </a:lnSpc>
                        <a:spcBef>
                          <a:spcPts val="0"/>
                        </a:spcBef>
                        <a:spcAft>
                          <a:spcPts val="0"/>
                        </a:spcAft>
                        <a:buClrTx/>
                        <a:buSzTx/>
                        <a:buFontTx/>
                        <a:buNone/>
                        <a:tabLst/>
                        <a:defRPr/>
                      </a:pPr>
                      <a:r>
                        <a:rPr lang="es-EC" sz="1200" b="0" i="0" u="none" strike="noStrike" dirty="0">
                          <a:solidFill>
                            <a:srgbClr val="000000"/>
                          </a:solidFill>
                          <a:effectLst/>
                          <a:latin typeface="+mn-lt"/>
                        </a:rPr>
                        <a:t>Nicole Pérez</a:t>
                      </a:r>
                    </a:p>
                  </a:txBody>
                  <a:tcPr marL="5515" marR="5515" marT="5515" marB="0" anchor="ctr"/>
                </a:tc>
                <a:tc>
                  <a:txBody>
                    <a:bodyPr/>
                    <a:lstStyle/>
                    <a:p>
                      <a:pPr algn="ctr" fontAlgn="t"/>
                      <a:r>
                        <a:rPr lang="es-EC" sz="1200" b="0" i="0" u="none" strike="noStrike" dirty="0">
                          <a:solidFill>
                            <a:schemeClr val="tx1"/>
                          </a:solidFill>
                          <a:effectLst/>
                          <a:latin typeface="+mn-lt"/>
                          <a:hlinkClick r:id="rId16"/>
                        </a:rPr>
                        <a:t>Enlace</a:t>
                      </a:r>
                      <a:endParaRPr lang="es-EC" sz="1200" b="0" i="0" u="none" strike="noStrike" dirty="0">
                        <a:solidFill>
                          <a:schemeClr val="tx1"/>
                        </a:solidFill>
                        <a:effectLst/>
                        <a:latin typeface="+mn-lt"/>
                      </a:endParaRPr>
                    </a:p>
                  </a:txBody>
                  <a:tcPr marL="5515" marR="5515" marT="5515" marB="0" anchor="ctr"/>
                </a:tc>
                <a:extLst>
                  <a:ext uri="{0D108BD9-81ED-4DB2-BD59-A6C34878D82A}">
                    <a16:rowId xmlns:a16="http://schemas.microsoft.com/office/drawing/2014/main" val="2502108841"/>
                  </a:ext>
                </a:extLst>
              </a:tr>
              <a:tr h="327481">
                <a:tc>
                  <a:txBody>
                    <a:bodyPr/>
                    <a:lstStyle/>
                    <a:p>
                      <a:pPr algn="l" fontAlgn="t"/>
                      <a:r>
                        <a:rPr lang="es-EC" sz="1200" b="0" i="0" u="none" strike="noStrike" dirty="0">
                          <a:solidFill>
                            <a:srgbClr val="000000"/>
                          </a:solidFill>
                          <a:effectLst/>
                          <a:latin typeface="+mn-lt"/>
                        </a:rPr>
                        <a:t>Cumplimiento del contrato</a:t>
                      </a:r>
                    </a:p>
                  </a:txBody>
                  <a:tcPr marL="5515" marR="5515" marT="5515" marB="0" anchor="ctr"/>
                </a:tc>
                <a:tc>
                  <a:txBody>
                    <a:bodyPr/>
                    <a:lstStyle/>
                    <a:p>
                      <a:pPr marL="0" marR="0" lvl="0" indent="0" algn="l" defTabSz="914400" eaLnBrk="1" fontAlgn="t" latinLnBrk="0" hangingPunct="1">
                        <a:lnSpc>
                          <a:spcPct val="100000"/>
                        </a:lnSpc>
                        <a:spcBef>
                          <a:spcPts val="0"/>
                        </a:spcBef>
                        <a:spcAft>
                          <a:spcPts val="0"/>
                        </a:spcAft>
                        <a:buClrTx/>
                        <a:buSzTx/>
                        <a:buFontTx/>
                        <a:buNone/>
                        <a:tabLst/>
                        <a:defRPr/>
                      </a:pPr>
                      <a:r>
                        <a:rPr lang="es-EC" sz="1200" b="0" i="0" u="none" strike="noStrike" dirty="0">
                          <a:solidFill>
                            <a:srgbClr val="000000"/>
                          </a:solidFill>
                          <a:effectLst/>
                          <a:latin typeface="+mn-lt"/>
                        </a:rPr>
                        <a:t>Informes mensuales de pago</a:t>
                      </a:r>
                    </a:p>
                  </a:txBody>
                  <a:tcPr marL="5515" marR="5515" marT="5515" marB="0" anchor="ctr"/>
                </a:tc>
                <a:tc>
                  <a:txBody>
                    <a:bodyPr/>
                    <a:lstStyle/>
                    <a:p>
                      <a:pPr marL="0" marR="0" lvl="0" indent="0" algn="ctr" defTabSz="914400" eaLnBrk="1" fontAlgn="t" latinLnBrk="0" hangingPunct="1">
                        <a:lnSpc>
                          <a:spcPct val="100000"/>
                        </a:lnSpc>
                        <a:spcBef>
                          <a:spcPts val="0"/>
                        </a:spcBef>
                        <a:spcAft>
                          <a:spcPts val="0"/>
                        </a:spcAft>
                        <a:buClrTx/>
                        <a:buSzTx/>
                        <a:buFontTx/>
                        <a:buNone/>
                        <a:tabLst/>
                        <a:defRPr/>
                      </a:pPr>
                      <a:r>
                        <a:rPr lang="es-EC" sz="1200" b="0" i="0" u="none" strike="noStrike" dirty="0">
                          <a:solidFill>
                            <a:srgbClr val="000000"/>
                          </a:solidFill>
                          <a:effectLst/>
                          <a:latin typeface="+mn-lt"/>
                        </a:rPr>
                        <a:t>Max Paredes</a:t>
                      </a:r>
                    </a:p>
                  </a:txBody>
                  <a:tcPr marL="5515" marR="5515" marT="5515" marB="0" anchor="ctr"/>
                </a:tc>
                <a:tc>
                  <a:txBody>
                    <a:bodyPr/>
                    <a:lstStyle/>
                    <a:p>
                      <a:pPr algn="ctr" fontAlgn="t"/>
                      <a:r>
                        <a:rPr lang="es-EC" sz="1200" b="0" i="0" u="none" strike="noStrike" dirty="0">
                          <a:solidFill>
                            <a:schemeClr val="tx1"/>
                          </a:solidFill>
                          <a:effectLst/>
                          <a:latin typeface="+mn-lt"/>
                        </a:rPr>
                        <a:t> Se realizarán mensualmente</a:t>
                      </a:r>
                    </a:p>
                  </a:txBody>
                  <a:tcPr marL="5515" marR="5515" marT="5515" marB="0" anchor="ctr"/>
                </a:tc>
                <a:extLst>
                  <a:ext uri="{0D108BD9-81ED-4DB2-BD59-A6C34878D82A}">
                    <a16:rowId xmlns:a16="http://schemas.microsoft.com/office/drawing/2014/main" val="151680468"/>
                  </a:ext>
                </a:extLst>
              </a:tr>
              <a:tr h="327481">
                <a:tc>
                  <a:txBody>
                    <a:bodyPr/>
                    <a:lstStyle/>
                    <a:p>
                      <a:pPr algn="l" fontAlgn="t"/>
                      <a:r>
                        <a:rPr lang="es-EC" sz="1200" b="0" i="0" u="none" strike="noStrike" dirty="0">
                          <a:solidFill>
                            <a:srgbClr val="000000"/>
                          </a:solidFill>
                          <a:effectLst/>
                          <a:latin typeface="+mn-lt"/>
                        </a:rPr>
                        <a:t>Acompañamiento</a:t>
                      </a:r>
                    </a:p>
                  </a:txBody>
                  <a:tcPr marL="5515" marR="5515" marT="5515" marB="0" anchor="ctr"/>
                </a:tc>
                <a:tc>
                  <a:txBody>
                    <a:bodyPr/>
                    <a:lstStyle/>
                    <a:p>
                      <a:pPr marL="0" marR="0" lvl="0" indent="0" algn="l" defTabSz="914400" eaLnBrk="1" fontAlgn="t" latinLnBrk="0" hangingPunct="1">
                        <a:lnSpc>
                          <a:spcPct val="100000"/>
                        </a:lnSpc>
                        <a:spcBef>
                          <a:spcPts val="0"/>
                        </a:spcBef>
                        <a:spcAft>
                          <a:spcPts val="0"/>
                        </a:spcAft>
                        <a:buClrTx/>
                        <a:buSzTx/>
                        <a:buFontTx/>
                        <a:buNone/>
                        <a:tabLst/>
                        <a:defRPr/>
                      </a:pPr>
                      <a:r>
                        <a:rPr lang="es-EC" sz="1200" b="0" i="0" u="none" strike="noStrike" dirty="0">
                          <a:solidFill>
                            <a:srgbClr val="000000"/>
                          </a:solidFill>
                          <a:effectLst/>
                          <a:latin typeface="+mn-lt"/>
                        </a:rPr>
                        <a:t>Plan de acompañamiento ocupacional, trabajo social y psicológico</a:t>
                      </a:r>
                    </a:p>
                  </a:txBody>
                  <a:tcPr marL="5515" marR="5515" marT="5515" marB="0" anchor="ctr"/>
                </a:tc>
                <a:tc>
                  <a:txBody>
                    <a:bodyPr/>
                    <a:lstStyle/>
                    <a:p>
                      <a:pPr marL="0" marR="0" lvl="0" indent="0" algn="ctr" defTabSz="914400" eaLnBrk="1" fontAlgn="t" latinLnBrk="0" hangingPunct="1">
                        <a:lnSpc>
                          <a:spcPct val="100000"/>
                        </a:lnSpc>
                        <a:spcBef>
                          <a:spcPts val="0"/>
                        </a:spcBef>
                        <a:spcAft>
                          <a:spcPts val="0"/>
                        </a:spcAft>
                        <a:buClrTx/>
                        <a:buSzTx/>
                        <a:buFontTx/>
                        <a:buNone/>
                        <a:tabLst/>
                        <a:defRPr/>
                      </a:pPr>
                      <a:r>
                        <a:rPr lang="es-EC" sz="1200" b="0" i="0" u="none" strike="noStrike" dirty="0">
                          <a:solidFill>
                            <a:srgbClr val="000000"/>
                          </a:solidFill>
                          <a:effectLst/>
                          <a:latin typeface="+mn-lt"/>
                        </a:rPr>
                        <a:t>Max Paredes</a:t>
                      </a:r>
                    </a:p>
                  </a:txBody>
                  <a:tcPr marL="5515" marR="5515" marT="5515" marB="0" anchor="ctr"/>
                </a:tc>
                <a:tc>
                  <a:txBody>
                    <a:bodyPr/>
                    <a:lstStyle/>
                    <a:p>
                      <a:pPr algn="ctr" fontAlgn="t"/>
                      <a:endParaRPr lang="es-EC" sz="1200" b="0" i="0" u="none" strike="noStrike" dirty="0">
                        <a:solidFill>
                          <a:schemeClr val="tx1"/>
                        </a:solidFill>
                        <a:effectLst/>
                        <a:latin typeface="+mn-lt"/>
                        <a:hlinkClick r:id="rId17"/>
                      </a:endParaRPr>
                    </a:p>
                    <a:p>
                      <a:pPr algn="ctr" fontAlgn="t"/>
                      <a:r>
                        <a:rPr lang="es-EC" sz="1200" b="0" i="0" u="none" strike="noStrike" dirty="0">
                          <a:solidFill>
                            <a:schemeClr val="tx1"/>
                          </a:solidFill>
                          <a:effectLst/>
                          <a:latin typeface="+mn-lt"/>
                          <a:hlinkClick r:id="rId17"/>
                        </a:rPr>
                        <a:t>Enlace</a:t>
                      </a:r>
                      <a:endParaRPr lang="es-EC" sz="1200" b="0" i="0" u="none" strike="noStrike" dirty="0">
                        <a:solidFill>
                          <a:schemeClr val="tx1"/>
                        </a:solidFill>
                        <a:effectLst/>
                        <a:latin typeface="+mn-lt"/>
                      </a:endParaRPr>
                    </a:p>
                    <a:p>
                      <a:pPr algn="ctr" fontAlgn="t"/>
                      <a:endParaRPr lang="es-EC" sz="1200" b="0" i="0" u="none" strike="noStrike" dirty="0">
                        <a:solidFill>
                          <a:schemeClr val="tx1"/>
                        </a:solidFill>
                        <a:effectLst/>
                        <a:latin typeface="+mn-lt"/>
                      </a:endParaRPr>
                    </a:p>
                    <a:p>
                      <a:pPr algn="ctr" fontAlgn="t"/>
                      <a:r>
                        <a:rPr lang="es-EC" sz="1200" b="0" i="0" u="none" strike="noStrike" dirty="0">
                          <a:solidFill>
                            <a:schemeClr val="tx1"/>
                          </a:solidFill>
                          <a:effectLst/>
                          <a:latin typeface="+mn-lt"/>
                        </a:rPr>
                        <a:t>Se deberá mensualmente sistematizar la información de la implementación del Plan</a:t>
                      </a:r>
                    </a:p>
                  </a:txBody>
                  <a:tcPr marL="5515" marR="5515" marT="5515" marB="0" anchor="ctr"/>
                </a:tc>
                <a:extLst>
                  <a:ext uri="{0D108BD9-81ED-4DB2-BD59-A6C34878D82A}">
                    <a16:rowId xmlns:a16="http://schemas.microsoft.com/office/drawing/2014/main" val="726671543"/>
                  </a:ext>
                </a:extLst>
              </a:tr>
            </a:tbl>
          </a:graphicData>
        </a:graphic>
      </p:graphicFrame>
    </p:spTree>
    <p:extLst>
      <p:ext uri="{BB962C8B-B14F-4D97-AF65-F5344CB8AC3E}">
        <p14:creationId xmlns:p14="http://schemas.microsoft.com/office/powerpoint/2010/main" val="18174381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369030"/>
            <a:ext cx="1632585" cy="1489075"/>
            <a:chOff x="0" y="5369030"/>
            <a:chExt cx="1632585" cy="1489075"/>
          </a:xfrm>
        </p:grpSpPr>
        <p:sp>
          <p:nvSpPr>
            <p:cNvPr id="3" name="object 3"/>
            <p:cNvSpPr/>
            <p:nvPr/>
          </p:nvSpPr>
          <p:spPr>
            <a:xfrm>
              <a:off x="0" y="5369030"/>
              <a:ext cx="1632585" cy="1489075"/>
            </a:xfrm>
            <a:custGeom>
              <a:avLst/>
              <a:gdLst/>
              <a:ahLst/>
              <a:cxnLst/>
              <a:rect l="l" t="t" r="r" b="b"/>
              <a:pathLst>
                <a:path w="1632585" h="1489075">
                  <a:moveTo>
                    <a:pt x="167951" y="0"/>
                  </a:moveTo>
                  <a:lnTo>
                    <a:pt x="123439" y="3662"/>
                  </a:lnTo>
                  <a:lnTo>
                    <a:pt x="78973" y="11420"/>
                  </a:lnTo>
                  <a:lnTo>
                    <a:pt x="34801" y="22978"/>
                  </a:lnTo>
                  <a:lnTo>
                    <a:pt x="0" y="34994"/>
                  </a:lnTo>
                  <a:lnTo>
                    <a:pt x="0" y="1488969"/>
                  </a:lnTo>
                  <a:lnTo>
                    <a:pt x="1632466" y="1488969"/>
                  </a:lnTo>
                  <a:lnTo>
                    <a:pt x="1610557" y="1475334"/>
                  </a:lnTo>
                  <a:lnTo>
                    <a:pt x="1586312" y="1459452"/>
                  </a:lnTo>
                  <a:lnTo>
                    <a:pt x="1539466" y="1426012"/>
                  </a:lnTo>
                  <a:lnTo>
                    <a:pt x="1494436" y="1389570"/>
                  </a:lnTo>
                  <a:lnTo>
                    <a:pt x="1450766" y="1349204"/>
                  </a:lnTo>
                  <a:lnTo>
                    <a:pt x="1408004" y="1303990"/>
                  </a:lnTo>
                  <a:lnTo>
                    <a:pt x="1365695" y="1253004"/>
                  </a:lnTo>
                  <a:lnTo>
                    <a:pt x="1323386" y="1195325"/>
                  </a:lnTo>
                  <a:lnTo>
                    <a:pt x="1302089" y="1163687"/>
                  </a:lnTo>
                  <a:lnTo>
                    <a:pt x="1280622" y="1130030"/>
                  </a:lnTo>
                  <a:lnTo>
                    <a:pt x="1258928" y="1094238"/>
                  </a:lnTo>
                  <a:lnTo>
                    <a:pt x="1236950" y="1056195"/>
                  </a:lnTo>
                  <a:lnTo>
                    <a:pt x="1214631" y="1015787"/>
                  </a:lnTo>
                  <a:lnTo>
                    <a:pt x="1191915" y="972898"/>
                  </a:lnTo>
                  <a:lnTo>
                    <a:pt x="1168745" y="927413"/>
                  </a:lnTo>
                  <a:lnTo>
                    <a:pt x="1145064" y="879216"/>
                  </a:lnTo>
                  <a:lnTo>
                    <a:pt x="1120816" y="828192"/>
                  </a:lnTo>
                  <a:lnTo>
                    <a:pt x="1095943" y="774225"/>
                  </a:lnTo>
                  <a:lnTo>
                    <a:pt x="1070390" y="717201"/>
                  </a:lnTo>
                  <a:lnTo>
                    <a:pt x="1044099" y="657004"/>
                  </a:lnTo>
                  <a:lnTo>
                    <a:pt x="1017013" y="593518"/>
                  </a:lnTo>
                  <a:lnTo>
                    <a:pt x="989542" y="551036"/>
                  </a:lnTo>
                  <a:lnTo>
                    <a:pt x="960280" y="510457"/>
                  </a:lnTo>
                  <a:lnTo>
                    <a:pt x="929339" y="471667"/>
                  </a:lnTo>
                  <a:lnTo>
                    <a:pt x="896831" y="434554"/>
                  </a:lnTo>
                  <a:lnTo>
                    <a:pt x="862868" y="399005"/>
                  </a:lnTo>
                  <a:lnTo>
                    <a:pt x="827561" y="364907"/>
                  </a:lnTo>
                  <a:lnTo>
                    <a:pt x="791023" y="332147"/>
                  </a:lnTo>
                  <a:lnTo>
                    <a:pt x="753366" y="300614"/>
                  </a:lnTo>
                  <a:lnTo>
                    <a:pt x="714701" y="270193"/>
                  </a:lnTo>
                  <a:lnTo>
                    <a:pt x="675141" y="240774"/>
                  </a:lnTo>
                  <a:lnTo>
                    <a:pt x="634798" y="212242"/>
                  </a:lnTo>
                  <a:lnTo>
                    <a:pt x="593783" y="184485"/>
                  </a:lnTo>
                  <a:lnTo>
                    <a:pt x="552209" y="157391"/>
                  </a:lnTo>
                  <a:lnTo>
                    <a:pt x="510188" y="130847"/>
                  </a:lnTo>
                  <a:lnTo>
                    <a:pt x="467831" y="104740"/>
                  </a:lnTo>
                  <a:lnTo>
                    <a:pt x="382559" y="53387"/>
                  </a:lnTo>
                  <a:lnTo>
                    <a:pt x="341523" y="32170"/>
                  </a:lnTo>
                  <a:lnTo>
                    <a:pt x="299296" y="16516"/>
                  </a:lnTo>
                  <a:lnTo>
                    <a:pt x="256127" y="6132"/>
                  </a:lnTo>
                  <a:lnTo>
                    <a:pt x="212263" y="725"/>
                  </a:lnTo>
                  <a:lnTo>
                    <a:pt x="167951" y="0"/>
                  </a:lnTo>
                  <a:close/>
                </a:path>
              </a:pathLst>
            </a:custGeom>
            <a:solidFill>
              <a:srgbClr val="4B2667"/>
            </a:solidFill>
          </p:spPr>
          <p:txBody>
            <a:bodyPr wrap="square" lIns="0" tIns="0" rIns="0" bIns="0" rtlCol="0"/>
            <a:lstStyle/>
            <a:p>
              <a:endParaRPr/>
            </a:p>
          </p:txBody>
        </p:sp>
        <p:sp>
          <p:nvSpPr>
            <p:cNvPr id="4" name="object 4"/>
            <p:cNvSpPr/>
            <p:nvPr/>
          </p:nvSpPr>
          <p:spPr>
            <a:xfrm>
              <a:off x="0" y="5687051"/>
              <a:ext cx="1476375" cy="1171575"/>
            </a:xfrm>
            <a:custGeom>
              <a:avLst/>
              <a:gdLst/>
              <a:ahLst/>
              <a:cxnLst/>
              <a:rect l="l" t="t" r="r" b="b"/>
              <a:pathLst>
                <a:path w="1476375" h="1171575">
                  <a:moveTo>
                    <a:pt x="0" y="399014"/>
                  </a:moveTo>
                  <a:lnTo>
                    <a:pt x="0" y="418677"/>
                  </a:lnTo>
                  <a:lnTo>
                    <a:pt x="43294" y="462765"/>
                  </a:lnTo>
                  <a:lnTo>
                    <a:pt x="77010" y="496743"/>
                  </a:lnTo>
                  <a:lnTo>
                    <a:pt x="111170" y="530466"/>
                  </a:lnTo>
                  <a:lnTo>
                    <a:pt x="145905" y="563716"/>
                  </a:lnTo>
                  <a:lnTo>
                    <a:pt x="181351" y="596274"/>
                  </a:lnTo>
                  <a:lnTo>
                    <a:pt x="217639" y="627924"/>
                  </a:lnTo>
                  <a:lnTo>
                    <a:pt x="254904" y="658446"/>
                  </a:lnTo>
                  <a:lnTo>
                    <a:pt x="293279" y="687624"/>
                  </a:lnTo>
                  <a:lnTo>
                    <a:pt x="332898" y="715239"/>
                  </a:lnTo>
                  <a:lnTo>
                    <a:pt x="373893" y="741074"/>
                  </a:lnTo>
                  <a:lnTo>
                    <a:pt x="416398" y="764911"/>
                  </a:lnTo>
                  <a:lnTo>
                    <a:pt x="460547" y="786532"/>
                  </a:lnTo>
                  <a:lnTo>
                    <a:pt x="463379" y="836861"/>
                  </a:lnTo>
                  <a:lnTo>
                    <a:pt x="468966" y="888559"/>
                  </a:lnTo>
                  <a:lnTo>
                    <a:pt x="477306" y="941612"/>
                  </a:lnTo>
                  <a:lnTo>
                    <a:pt x="488400" y="996002"/>
                  </a:lnTo>
                  <a:lnTo>
                    <a:pt x="502245" y="1051714"/>
                  </a:lnTo>
                  <a:lnTo>
                    <a:pt x="518840" y="1108731"/>
                  </a:lnTo>
                  <a:lnTo>
                    <a:pt x="531026" y="1169743"/>
                  </a:lnTo>
                  <a:lnTo>
                    <a:pt x="531313" y="1170947"/>
                  </a:lnTo>
                  <a:lnTo>
                    <a:pt x="545504" y="1170947"/>
                  </a:lnTo>
                  <a:lnTo>
                    <a:pt x="544242" y="1165648"/>
                  </a:lnTo>
                  <a:lnTo>
                    <a:pt x="532328" y="1105848"/>
                  </a:lnTo>
                  <a:lnTo>
                    <a:pt x="532124" y="1105023"/>
                  </a:lnTo>
                  <a:lnTo>
                    <a:pt x="515868" y="1049460"/>
                  </a:lnTo>
                  <a:lnTo>
                    <a:pt x="502215" y="995280"/>
                  </a:lnTo>
                  <a:lnTo>
                    <a:pt x="491167" y="942482"/>
                  </a:lnTo>
                  <a:lnTo>
                    <a:pt x="482727" y="891064"/>
                  </a:lnTo>
                  <a:lnTo>
                    <a:pt x="476897" y="841024"/>
                  </a:lnTo>
                  <a:lnTo>
                    <a:pt x="473679" y="792362"/>
                  </a:lnTo>
                  <a:lnTo>
                    <a:pt x="515767" y="792362"/>
                  </a:lnTo>
                  <a:lnTo>
                    <a:pt x="501200" y="788920"/>
                  </a:lnTo>
                  <a:lnTo>
                    <a:pt x="494137" y="786074"/>
                  </a:lnTo>
                  <a:lnTo>
                    <a:pt x="487120" y="783173"/>
                  </a:lnTo>
                  <a:lnTo>
                    <a:pt x="480149" y="780215"/>
                  </a:lnTo>
                  <a:lnTo>
                    <a:pt x="473222" y="777198"/>
                  </a:lnTo>
                  <a:lnTo>
                    <a:pt x="473269" y="771343"/>
                  </a:lnTo>
                  <a:lnTo>
                    <a:pt x="460230" y="771343"/>
                  </a:lnTo>
                  <a:lnTo>
                    <a:pt x="413897" y="748225"/>
                  </a:lnTo>
                  <a:lnTo>
                    <a:pt x="369510" y="722715"/>
                  </a:lnTo>
                  <a:lnTo>
                    <a:pt x="326840" y="695019"/>
                  </a:lnTo>
                  <a:lnTo>
                    <a:pt x="285657" y="665339"/>
                  </a:lnTo>
                  <a:lnTo>
                    <a:pt x="245732" y="633878"/>
                  </a:lnTo>
                  <a:lnTo>
                    <a:pt x="206834" y="600840"/>
                  </a:lnTo>
                  <a:lnTo>
                    <a:pt x="168735" y="566428"/>
                  </a:lnTo>
                  <a:lnTo>
                    <a:pt x="131205" y="530845"/>
                  </a:lnTo>
                  <a:lnTo>
                    <a:pt x="94013" y="494296"/>
                  </a:lnTo>
                  <a:lnTo>
                    <a:pt x="56932" y="456982"/>
                  </a:lnTo>
                  <a:lnTo>
                    <a:pt x="0" y="399014"/>
                  </a:lnTo>
                  <a:close/>
                </a:path>
                <a:path w="1476375" h="1171575">
                  <a:moveTo>
                    <a:pt x="515767" y="792362"/>
                  </a:moveTo>
                  <a:lnTo>
                    <a:pt x="473679" y="792362"/>
                  </a:lnTo>
                  <a:lnTo>
                    <a:pt x="481324" y="795664"/>
                  </a:lnTo>
                  <a:lnTo>
                    <a:pt x="538096" y="811723"/>
                  </a:lnTo>
                  <a:lnTo>
                    <a:pt x="581299" y="818385"/>
                  </a:lnTo>
                  <a:lnTo>
                    <a:pt x="626125" y="822021"/>
                  </a:lnTo>
                  <a:lnTo>
                    <a:pt x="672302" y="822718"/>
                  </a:lnTo>
                  <a:lnTo>
                    <a:pt x="719553" y="820563"/>
                  </a:lnTo>
                  <a:lnTo>
                    <a:pt x="767604" y="815640"/>
                  </a:lnTo>
                  <a:lnTo>
                    <a:pt x="808888" y="809179"/>
                  </a:lnTo>
                  <a:lnTo>
                    <a:pt x="673417" y="809179"/>
                  </a:lnTo>
                  <a:lnTo>
                    <a:pt x="628082" y="808534"/>
                  </a:lnTo>
                  <a:lnTo>
                    <a:pt x="584087" y="804999"/>
                  </a:lnTo>
                  <a:lnTo>
                    <a:pt x="541703" y="798489"/>
                  </a:lnTo>
                  <a:lnTo>
                    <a:pt x="515767" y="792362"/>
                  </a:lnTo>
                  <a:close/>
                </a:path>
                <a:path w="1476375" h="1171575">
                  <a:moveTo>
                    <a:pt x="1343227" y="13913"/>
                  </a:moveTo>
                  <a:lnTo>
                    <a:pt x="1234825" y="13913"/>
                  </a:lnTo>
                  <a:lnTo>
                    <a:pt x="1280448" y="14437"/>
                  </a:lnTo>
                  <a:lnTo>
                    <a:pt x="1325188" y="21997"/>
                  </a:lnTo>
                  <a:lnTo>
                    <a:pt x="1367732" y="38058"/>
                  </a:lnTo>
                  <a:lnTo>
                    <a:pt x="1406765" y="64089"/>
                  </a:lnTo>
                  <a:lnTo>
                    <a:pt x="1440975" y="101558"/>
                  </a:lnTo>
                  <a:lnTo>
                    <a:pt x="1455864" y="156841"/>
                  </a:lnTo>
                  <a:lnTo>
                    <a:pt x="1462472" y="209627"/>
                  </a:lnTo>
                  <a:lnTo>
                    <a:pt x="1461738" y="259811"/>
                  </a:lnTo>
                  <a:lnTo>
                    <a:pt x="1454601" y="307293"/>
                  </a:lnTo>
                  <a:lnTo>
                    <a:pt x="1442002" y="351969"/>
                  </a:lnTo>
                  <a:lnTo>
                    <a:pt x="1424878" y="393736"/>
                  </a:lnTo>
                  <a:lnTo>
                    <a:pt x="1404171" y="432493"/>
                  </a:lnTo>
                  <a:lnTo>
                    <a:pt x="1380819" y="468137"/>
                  </a:lnTo>
                  <a:lnTo>
                    <a:pt x="1355761" y="500565"/>
                  </a:lnTo>
                  <a:lnTo>
                    <a:pt x="1329938" y="529675"/>
                  </a:lnTo>
                  <a:lnTo>
                    <a:pt x="1297025" y="562211"/>
                  </a:lnTo>
                  <a:lnTo>
                    <a:pt x="1261387" y="593129"/>
                  </a:lnTo>
                  <a:lnTo>
                    <a:pt x="1223295" y="622342"/>
                  </a:lnTo>
                  <a:lnTo>
                    <a:pt x="1183020" y="649768"/>
                  </a:lnTo>
                  <a:lnTo>
                    <a:pt x="1140833" y="675320"/>
                  </a:lnTo>
                  <a:lnTo>
                    <a:pt x="1097004" y="698914"/>
                  </a:lnTo>
                  <a:lnTo>
                    <a:pt x="1051806" y="720466"/>
                  </a:lnTo>
                  <a:lnTo>
                    <a:pt x="1005509" y="739891"/>
                  </a:lnTo>
                  <a:lnTo>
                    <a:pt x="958384" y="757103"/>
                  </a:lnTo>
                  <a:lnTo>
                    <a:pt x="910701" y="772019"/>
                  </a:lnTo>
                  <a:lnTo>
                    <a:pt x="862733" y="784553"/>
                  </a:lnTo>
                  <a:lnTo>
                    <a:pt x="814749" y="794621"/>
                  </a:lnTo>
                  <a:lnTo>
                    <a:pt x="767021" y="802137"/>
                  </a:lnTo>
                  <a:lnTo>
                    <a:pt x="719820" y="807018"/>
                  </a:lnTo>
                  <a:lnTo>
                    <a:pt x="673417" y="809179"/>
                  </a:lnTo>
                  <a:lnTo>
                    <a:pt x="808888" y="809179"/>
                  </a:lnTo>
                  <a:lnTo>
                    <a:pt x="865006" y="797840"/>
                  </a:lnTo>
                  <a:lnTo>
                    <a:pt x="913807" y="785135"/>
                  </a:lnTo>
                  <a:lnTo>
                    <a:pt x="962307" y="770009"/>
                  </a:lnTo>
                  <a:lnTo>
                    <a:pt x="1010234" y="752547"/>
                  </a:lnTo>
                  <a:lnTo>
                    <a:pt x="1057310" y="732835"/>
                  </a:lnTo>
                  <a:lnTo>
                    <a:pt x="1103262" y="710961"/>
                  </a:lnTo>
                  <a:lnTo>
                    <a:pt x="1147814" y="687010"/>
                  </a:lnTo>
                  <a:lnTo>
                    <a:pt x="1190691" y="661069"/>
                  </a:lnTo>
                  <a:lnTo>
                    <a:pt x="1231620" y="633223"/>
                  </a:lnTo>
                  <a:lnTo>
                    <a:pt x="1270323" y="603560"/>
                  </a:lnTo>
                  <a:lnTo>
                    <a:pt x="1306528" y="572165"/>
                  </a:lnTo>
                  <a:lnTo>
                    <a:pt x="1339959" y="539124"/>
                  </a:lnTo>
                  <a:lnTo>
                    <a:pt x="1366601" y="509082"/>
                  </a:lnTo>
                  <a:lnTo>
                    <a:pt x="1392447" y="475595"/>
                  </a:lnTo>
                  <a:lnTo>
                    <a:pt x="1416522" y="438768"/>
                  </a:lnTo>
                  <a:lnTo>
                    <a:pt x="1437854" y="398704"/>
                  </a:lnTo>
                  <a:lnTo>
                    <a:pt x="1455467" y="355506"/>
                  </a:lnTo>
                  <a:lnTo>
                    <a:pt x="1468388" y="309277"/>
                  </a:lnTo>
                  <a:lnTo>
                    <a:pt x="1475643" y="260123"/>
                  </a:lnTo>
                  <a:lnTo>
                    <a:pt x="1476259" y="208145"/>
                  </a:lnTo>
                  <a:lnTo>
                    <a:pt x="1469260" y="153448"/>
                  </a:lnTo>
                  <a:lnTo>
                    <a:pt x="1453675" y="96135"/>
                  </a:lnTo>
                  <a:lnTo>
                    <a:pt x="1452773" y="94382"/>
                  </a:lnTo>
                  <a:lnTo>
                    <a:pt x="1416838" y="54517"/>
                  </a:lnTo>
                  <a:lnTo>
                    <a:pt x="1375970" y="26686"/>
                  </a:lnTo>
                  <a:lnTo>
                    <a:pt x="1343227" y="13913"/>
                  </a:lnTo>
                  <a:close/>
                </a:path>
                <a:path w="1476375" h="1171575">
                  <a:moveTo>
                    <a:pt x="1237372" y="0"/>
                  </a:moveTo>
                  <a:lnTo>
                    <a:pt x="1190376" y="4907"/>
                  </a:lnTo>
                  <a:lnTo>
                    <a:pt x="1145249" y="14151"/>
                  </a:lnTo>
                  <a:lnTo>
                    <a:pt x="1103351" y="26190"/>
                  </a:lnTo>
                  <a:lnTo>
                    <a:pt x="1066042" y="39486"/>
                  </a:lnTo>
                  <a:lnTo>
                    <a:pt x="1010635" y="63686"/>
                  </a:lnTo>
                  <a:lnTo>
                    <a:pt x="955538" y="86101"/>
                  </a:lnTo>
                  <a:lnTo>
                    <a:pt x="903278" y="110028"/>
                  </a:lnTo>
                  <a:lnTo>
                    <a:pt x="853869" y="135455"/>
                  </a:lnTo>
                  <a:lnTo>
                    <a:pt x="807325" y="162372"/>
                  </a:lnTo>
                  <a:lnTo>
                    <a:pt x="763661" y="190767"/>
                  </a:lnTo>
                  <a:lnTo>
                    <a:pt x="722890" y="220630"/>
                  </a:lnTo>
                  <a:lnTo>
                    <a:pt x="685026" y="251949"/>
                  </a:lnTo>
                  <a:lnTo>
                    <a:pt x="650084" y="284714"/>
                  </a:lnTo>
                  <a:lnTo>
                    <a:pt x="618078" y="318913"/>
                  </a:lnTo>
                  <a:lnTo>
                    <a:pt x="589021" y="354535"/>
                  </a:lnTo>
                  <a:lnTo>
                    <a:pt x="562929" y="391570"/>
                  </a:lnTo>
                  <a:lnTo>
                    <a:pt x="539814" y="430006"/>
                  </a:lnTo>
                  <a:lnTo>
                    <a:pt x="519691" y="469832"/>
                  </a:lnTo>
                  <a:lnTo>
                    <a:pt x="500956" y="515394"/>
                  </a:lnTo>
                  <a:lnTo>
                    <a:pt x="485747" y="562869"/>
                  </a:lnTo>
                  <a:lnTo>
                    <a:pt x="474068" y="612230"/>
                  </a:lnTo>
                  <a:lnTo>
                    <a:pt x="465920" y="663447"/>
                  </a:lnTo>
                  <a:lnTo>
                    <a:pt x="461307" y="716494"/>
                  </a:lnTo>
                  <a:lnTo>
                    <a:pt x="460230" y="771343"/>
                  </a:lnTo>
                  <a:lnTo>
                    <a:pt x="473269" y="771343"/>
                  </a:lnTo>
                  <a:lnTo>
                    <a:pt x="473641" y="725399"/>
                  </a:lnTo>
                  <a:lnTo>
                    <a:pt x="477276" y="675256"/>
                  </a:lnTo>
                  <a:lnTo>
                    <a:pt x="484130" y="626763"/>
                  </a:lnTo>
                  <a:lnTo>
                    <a:pt x="494203" y="579915"/>
                  </a:lnTo>
                  <a:lnTo>
                    <a:pt x="507500" y="534706"/>
                  </a:lnTo>
                  <a:lnTo>
                    <a:pt x="524022" y="491130"/>
                  </a:lnTo>
                  <a:lnTo>
                    <a:pt x="543278" y="450138"/>
                  </a:lnTo>
                  <a:lnTo>
                    <a:pt x="565620" y="410688"/>
                  </a:lnTo>
                  <a:lnTo>
                    <a:pt x="591053" y="372772"/>
                  </a:lnTo>
                  <a:lnTo>
                    <a:pt x="619579" y="336383"/>
                  </a:lnTo>
                  <a:lnTo>
                    <a:pt x="651203" y="301513"/>
                  </a:lnTo>
                  <a:lnTo>
                    <a:pt x="685928" y="268155"/>
                  </a:lnTo>
                  <a:lnTo>
                    <a:pt x="723757" y="236300"/>
                  </a:lnTo>
                  <a:lnTo>
                    <a:pt x="764694" y="205941"/>
                  </a:lnTo>
                  <a:lnTo>
                    <a:pt x="808742" y="177070"/>
                  </a:lnTo>
                  <a:lnTo>
                    <a:pt x="855906" y="149679"/>
                  </a:lnTo>
                  <a:lnTo>
                    <a:pt x="906188" y="123761"/>
                  </a:lnTo>
                  <a:lnTo>
                    <a:pt x="959592" y="99307"/>
                  </a:lnTo>
                  <a:lnTo>
                    <a:pt x="1016121" y="76310"/>
                  </a:lnTo>
                  <a:lnTo>
                    <a:pt x="1039452" y="65445"/>
                  </a:lnTo>
                  <a:lnTo>
                    <a:pt x="1105798" y="39871"/>
                  </a:lnTo>
                  <a:lnTo>
                    <a:pt x="1146187" y="28097"/>
                  </a:lnTo>
                  <a:lnTo>
                    <a:pt x="1189634" y="18955"/>
                  </a:lnTo>
                  <a:lnTo>
                    <a:pt x="1234825" y="13913"/>
                  </a:lnTo>
                  <a:lnTo>
                    <a:pt x="1343227" y="13913"/>
                  </a:lnTo>
                  <a:lnTo>
                    <a:pt x="1331529" y="9349"/>
                  </a:lnTo>
                  <a:lnTo>
                    <a:pt x="1284877" y="967"/>
                  </a:lnTo>
                  <a:lnTo>
                    <a:pt x="1237372" y="0"/>
                  </a:lnTo>
                  <a:close/>
                </a:path>
              </a:pathLst>
            </a:custGeom>
            <a:solidFill>
              <a:srgbClr val="15747C"/>
            </a:solidFill>
          </p:spPr>
          <p:txBody>
            <a:bodyPr wrap="square" lIns="0" tIns="0" rIns="0" bIns="0" rtlCol="0"/>
            <a:lstStyle/>
            <a:p>
              <a:endParaRPr/>
            </a:p>
          </p:txBody>
        </p:sp>
      </p:grpSp>
      <p:sp>
        <p:nvSpPr>
          <p:cNvPr id="5" name="object 5"/>
          <p:cNvSpPr/>
          <p:nvPr/>
        </p:nvSpPr>
        <p:spPr>
          <a:xfrm>
            <a:off x="932868" y="146619"/>
            <a:ext cx="256540" cy="140970"/>
          </a:xfrm>
          <a:custGeom>
            <a:avLst/>
            <a:gdLst/>
            <a:ahLst/>
            <a:cxnLst/>
            <a:rect l="l" t="t" r="r" b="b"/>
            <a:pathLst>
              <a:path w="256540" h="140970">
                <a:moveTo>
                  <a:pt x="96675" y="0"/>
                </a:moveTo>
                <a:lnTo>
                  <a:pt x="55292" y="2922"/>
                </a:lnTo>
                <a:lnTo>
                  <a:pt x="16244" y="19026"/>
                </a:lnTo>
                <a:lnTo>
                  <a:pt x="4833" y="29742"/>
                </a:lnTo>
                <a:lnTo>
                  <a:pt x="0" y="42718"/>
                </a:lnTo>
                <a:lnTo>
                  <a:pt x="2098" y="56341"/>
                </a:lnTo>
                <a:lnTo>
                  <a:pt x="50257" y="97916"/>
                </a:lnTo>
                <a:lnTo>
                  <a:pt x="92493" y="119476"/>
                </a:lnTo>
                <a:lnTo>
                  <a:pt x="137469" y="133670"/>
                </a:lnTo>
                <a:lnTo>
                  <a:pt x="184463" y="140487"/>
                </a:lnTo>
                <a:lnTo>
                  <a:pt x="232754" y="139917"/>
                </a:lnTo>
                <a:lnTo>
                  <a:pt x="246783" y="133959"/>
                </a:lnTo>
                <a:lnTo>
                  <a:pt x="254987" y="121546"/>
                </a:lnTo>
                <a:lnTo>
                  <a:pt x="256487" y="106524"/>
                </a:lnTo>
                <a:lnTo>
                  <a:pt x="250407" y="92736"/>
                </a:lnTo>
                <a:lnTo>
                  <a:pt x="233167" y="74507"/>
                </a:lnTo>
                <a:lnTo>
                  <a:pt x="214509" y="58427"/>
                </a:lnTo>
                <a:lnTo>
                  <a:pt x="194534" y="44491"/>
                </a:lnTo>
                <a:lnTo>
                  <a:pt x="173343" y="32691"/>
                </a:lnTo>
                <a:lnTo>
                  <a:pt x="136993" y="9876"/>
                </a:lnTo>
                <a:lnTo>
                  <a:pt x="96675" y="0"/>
                </a:lnTo>
                <a:close/>
              </a:path>
            </a:pathLst>
          </a:custGeom>
          <a:solidFill>
            <a:srgbClr val="F49331"/>
          </a:solidFill>
        </p:spPr>
        <p:txBody>
          <a:bodyPr wrap="square" lIns="0" tIns="0" rIns="0" bIns="0" rtlCol="0"/>
          <a:lstStyle/>
          <a:p>
            <a:endParaRPr/>
          </a:p>
        </p:txBody>
      </p:sp>
      <p:sp>
        <p:nvSpPr>
          <p:cNvPr id="6" name="object 6"/>
          <p:cNvSpPr/>
          <p:nvPr/>
        </p:nvSpPr>
        <p:spPr>
          <a:xfrm>
            <a:off x="1254009" y="551202"/>
            <a:ext cx="256540" cy="140970"/>
          </a:xfrm>
          <a:custGeom>
            <a:avLst/>
            <a:gdLst/>
            <a:ahLst/>
            <a:cxnLst/>
            <a:rect l="l" t="t" r="r" b="b"/>
            <a:pathLst>
              <a:path w="256540" h="140970">
                <a:moveTo>
                  <a:pt x="96675" y="0"/>
                </a:moveTo>
                <a:lnTo>
                  <a:pt x="55292" y="2918"/>
                </a:lnTo>
                <a:lnTo>
                  <a:pt x="16244" y="19015"/>
                </a:lnTo>
                <a:lnTo>
                  <a:pt x="4833" y="29738"/>
                </a:lnTo>
                <a:lnTo>
                  <a:pt x="0" y="42716"/>
                </a:lnTo>
                <a:lnTo>
                  <a:pt x="2098" y="56337"/>
                </a:lnTo>
                <a:lnTo>
                  <a:pt x="50257" y="97905"/>
                </a:lnTo>
                <a:lnTo>
                  <a:pt x="92493" y="119466"/>
                </a:lnTo>
                <a:lnTo>
                  <a:pt x="137469" y="133662"/>
                </a:lnTo>
                <a:lnTo>
                  <a:pt x="184463" y="140483"/>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7" name="object 7"/>
          <p:cNvSpPr/>
          <p:nvPr/>
        </p:nvSpPr>
        <p:spPr>
          <a:xfrm>
            <a:off x="756326" y="794948"/>
            <a:ext cx="256540" cy="140970"/>
          </a:xfrm>
          <a:custGeom>
            <a:avLst/>
            <a:gdLst/>
            <a:ahLst/>
            <a:cxnLst/>
            <a:rect l="l" t="t" r="r" b="b"/>
            <a:pathLst>
              <a:path w="256540" h="140969">
                <a:moveTo>
                  <a:pt x="96670" y="0"/>
                </a:moveTo>
                <a:lnTo>
                  <a:pt x="55288" y="2921"/>
                </a:lnTo>
                <a:lnTo>
                  <a:pt x="16240" y="19019"/>
                </a:lnTo>
                <a:lnTo>
                  <a:pt x="4830" y="29743"/>
                </a:lnTo>
                <a:lnTo>
                  <a:pt x="0" y="42721"/>
                </a:lnTo>
                <a:lnTo>
                  <a:pt x="2099" y="56342"/>
                </a:lnTo>
                <a:lnTo>
                  <a:pt x="50257" y="97910"/>
                </a:lnTo>
                <a:lnTo>
                  <a:pt x="92494" y="119471"/>
                </a:lnTo>
                <a:lnTo>
                  <a:pt x="137468" y="133667"/>
                </a:lnTo>
                <a:lnTo>
                  <a:pt x="184459" y="140487"/>
                </a:lnTo>
                <a:lnTo>
                  <a:pt x="232749" y="139923"/>
                </a:lnTo>
                <a:lnTo>
                  <a:pt x="246779" y="133959"/>
                </a:lnTo>
                <a:lnTo>
                  <a:pt x="254982" y="121542"/>
                </a:lnTo>
                <a:lnTo>
                  <a:pt x="256483" y="106517"/>
                </a:lnTo>
                <a:lnTo>
                  <a:pt x="250402" y="92730"/>
                </a:lnTo>
                <a:lnTo>
                  <a:pt x="233164" y="74506"/>
                </a:lnTo>
                <a:lnTo>
                  <a:pt x="214509" y="58427"/>
                </a:lnTo>
                <a:lnTo>
                  <a:pt x="194535" y="44492"/>
                </a:lnTo>
                <a:lnTo>
                  <a:pt x="173339" y="32697"/>
                </a:lnTo>
                <a:lnTo>
                  <a:pt x="136989" y="9877"/>
                </a:lnTo>
                <a:lnTo>
                  <a:pt x="96670" y="0"/>
                </a:lnTo>
                <a:close/>
              </a:path>
            </a:pathLst>
          </a:custGeom>
          <a:solidFill>
            <a:srgbClr val="F49331"/>
          </a:solidFill>
        </p:spPr>
        <p:txBody>
          <a:bodyPr wrap="square" lIns="0" tIns="0" rIns="0" bIns="0" rtlCol="0"/>
          <a:lstStyle/>
          <a:p>
            <a:endParaRPr/>
          </a:p>
        </p:txBody>
      </p:sp>
      <p:sp>
        <p:nvSpPr>
          <p:cNvPr id="8" name="object 8"/>
          <p:cNvSpPr/>
          <p:nvPr/>
        </p:nvSpPr>
        <p:spPr>
          <a:xfrm>
            <a:off x="294577" y="0"/>
            <a:ext cx="255270" cy="87630"/>
          </a:xfrm>
          <a:custGeom>
            <a:avLst/>
            <a:gdLst/>
            <a:ahLst/>
            <a:cxnLst/>
            <a:rect l="l" t="t" r="r" b="b"/>
            <a:pathLst>
              <a:path w="255270" h="87630">
                <a:moveTo>
                  <a:pt x="205498" y="0"/>
                </a:moveTo>
                <a:lnTo>
                  <a:pt x="0" y="0"/>
                </a:lnTo>
                <a:lnTo>
                  <a:pt x="472" y="3068"/>
                </a:lnTo>
                <a:lnTo>
                  <a:pt x="48636" y="44638"/>
                </a:lnTo>
                <a:lnTo>
                  <a:pt x="90873" y="66199"/>
                </a:lnTo>
                <a:lnTo>
                  <a:pt x="135847" y="80395"/>
                </a:lnTo>
                <a:lnTo>
                  <a:pt x="182838" y="87215"/>
                </a:lnTo>
                <a:lnTo>
                  <a:pt x="231128" y="86651"/>
                </a:lnTo>
                <a:lnTo>
                  <a:pt x="245157" y="80686"/>
                </a:lnTo>
                <a:lnTo>
                  <a:pt x="253361" y="68270"/>
                </a:lnTo>
                <a:lnTo>
                  <a:pt x="254861" y="53245"/>
                </a:lnTo>
                <a:lnTo>
                  <a:pt x="248781" y="39458"/>
                </a:lnTo>
                <a:lnTo>
                  <a:pt x="231543" y="21234"/>
                </a:lnTo>
                <a:lnTo>
                  <a:pt x="212888" y="5155"/>
                </a:lnTo>
                <a:lnTo>
                  <a:pt x="205498" y="0"/>
                </a:lnTo>
                <a:close/>
              </a:path>
            </a:pathLst>
          </a:custGeom>
          <a:solidFill>
            <a:srgbClr val="F49331"/>
          </a:solidFill>
        </p:spPr>
        <p:txBody>
          <a:bodyPr wrap="square" lIns="0" tIns="0" rIns="0" bIns="0" rtlCol="0"/>
          <a:lstStyle/>
          <a:p>
            <a:endParaRPr/>
          </a:p>
        </p:txBody>
      </p:sp>
      <p:sp>
        <p:nvSpPr>
          <p:cNvPr id="9" name="object 9"/>
          <p:cNvSpPr/>
          <p:nvPr/>
        </p:nvSpPr>
        <p:spPr>
          <a:xfrm>
            <a:off x="637246" y="415323"/>
            <a:ext cx="256540" cy="140970"/>
          </a:xfrm>
          <a:custGeom>
            <a:avLst/>
            <a:gdLst/>
            <a:ahLst/>
            <a:cxnLst/>
            <a:rect l="l" t="t" r="r" b="b"/>
            <a:pathLst>
              <a:path w="256540" h="140970">
                <a:moveTo>
                  <a:pt x="96669" y="0"/>
                </a:moveTo>
                <a:lnTo>
                  <a:pt x="55290" y="2920"/>
                </a:lnTo>
                <a:lnTo>
                  <a:pt x="16244" y="19016"/>
                </a:lnTo>
                <a:lnTo>
                  <a:pt x="4833" y="29739"/>
                </a:lnTo>
                <a:lnTo>
                  <a:pt x="0" y="42718"/>
                </a:lnTo>
                <a:lnTo>
                  <a:pt x="2098" y="56339"/>
                </a:lnTo>
                <a:lnTo>
                  <a:pt x="50257" y="97908"/>
                </a:lnTo>
                <a:lnTo>
                  <a:pt x="92493" y="119471"/>
                </a:lnTo>
                <a:lnTo>
                  <a:pt x="137469" y="133669"/>
                </a:lnTo>
                <a:lnTo>
                  <a:pt x="184463" y="140489"/>
                </a:lnTo>
                <a:lnTo>
                  <a:pt x="232754" y="139920"/>
                </a:lnTo>
                <a:lnTo>
                  <a:pt x="246783" y="133957"/>
                </a:lnTo>
                <a:lnTo>
                  <a:pt x="254987" y="121543"/>
                </a:lnTo>
                <a:lnTo>
                  <a:pt x="256487" y="106520"/>
                </a:lnTo>
                <a:lnTo>
                  <a:pt x="250407" y="92727"/>
                </a:lnTo>
                <a:lnTo>
                  <a:pt x="233169" y="74503"/>
                </a:lnTo>
                <a:lnTo>
                  <a:pt x="214514" y="58424"/>
                </a:lnTo>
                <a:lnTo>
                  <a:pt x="194539" y="44489"/>
                </a:lnTo>
                <a:lnTo>
                  <a:pt x="173343" y="32694"/>
                </a:lnTo>
                <a:lnTo>
                  <a:pt x="136983" y="9874"/>
                </a:lnTo>
                <a:lnTo>
                  <a:pt x="96669" y="0"/>
                </a:lnTo>
                <a:close/>
              </a:path>
            </a:pathLst>
          </a:custGeom>
          <a:solidFill>
            <a:srgbClr val="F49331"/>
          </a:solidFill>
        </p:spPr>
        <p:txBody>
          <a:bodyPr wrap="square" lIns="0" tIns="0" rIns="0" bIns="0" rtlCol="0"/>
          <a:lstStyle/>
          <a:p>
            <a:endParaRPr/>
          </a:p>
        </p:txBody>
      </p:sp>
      <p:pic>
        <p:nvPicPr>
          <p:cNvPr id="10" name="object 10"/>
          <p:cNvPicPr/>
          <p:nvPr/>
        </p:nvPicPr>
        <p:blipFill>
          <a:blip r:embed="rId2" cstate="print"/>
          <a:stretch>
            <a:fillRect/>
          </a:stretch>
        </p:blipFill>
        <p:spPr>
          <a:xfrm>
            <a:off x="0" y="285732"/>
            <a:ext cx="235922" cy="140489"/>
          </a:xfrm>
          <a:prstGeom prst="rect">
            <a:avLst/>
          </a:prstGeom>
        </p:spPr>
      </p:pic>
      <p:sp>
        <p:nvSpPr>
          <p:cNvPr id="11" name="object 11"/>
          <p:cNvSpPr/>
          <p:nvPr/>
        </p:nvSpPr>
        <p:spPr>
          <a:xfrm>
            <a:off x="187419" y="721750"/>
            <a:ext cx="256540" cy="140970"/>
          </a:xfrm>
          <a:custGeom>
            <a:avLst/>
            <a:gdLst/>
            <a:ahLst/>
            <a:cxnLst/>
            <a:rect l="l" t="t" r="r" b="b"/>
            <a:pathLst>
              <a:path w="256540" h="140969">
                <a:moveTo>
                  <a:pt x="96675" y="0"/>
                </a:moveTo>
                <a:lnTo>
                  <a:pt x="55292" y="2918"/>
                </a:lnTo>
                <a:lnTo>
                  <a:pt x="16244" y="19015"/>
                </a:lnTo>
                <a:lnTo>
                  <a:pt x="4833" y="29738"/>
                </a:lnTo>
                <a:lnTo>
                  <a:pt x="0" y="42716"/>
                </a:lnTo>
                <a:lnTo>
                  <a:pt x="2098" y="56337"/>
                </a:lnTo>
                <a:lnTo>
                  <a:pt x="50262" y="97907"/>
                </a:lnTo>
                <a:lnTo>
                  <a:pt x="92499" y="119470"/>
                </a:lnTo>
                <a:lnTo>
                  <a:pt x="137472" y="133667"/>
                </a:lnTo>
                <a:lnTo>
                  <a:pt x="184464" y="140487"/>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12" name="object 12"/>
          <p:cNvSpPr/>
          <p:nvPr/>
        </p:nvSpPr>
        <p:spPr>
          <a:xfrm>
            <a:off x="12174607" y="5781593"/>
            <a:ext cx="19050" cy="67945"/>
          </a:xfrm>
          <a:custGeom>
            <a:avLst/>
            <a:gdLst/>
            <a:ahLst/>
            <a:cxnLst/>
            <a:rect l="l" t="t" r="r" b="b"/>
            <a:pathLst>
              <a:path w="19050" h="67945">
                <a:moveTo>
                  <a:pt x="18586" y="0"/>
                </a:moveTo>
                <a:lnTo>
                  <a:pt x="13227" y="1811"/>
                </a:lnTo>
                <a:lnTo>
                  <a:pt x="3662" y="11391"/>
                </a:lnTo>
                <a:lnTo>
                  <a:pt x="0" y="24360"/>
                </a:lnTo>
                <a:lnTo>
                  <a:pt x="3206" y="39428"/>
                </a:lnTo>
                <a:lnTo>
                  <a:pt x="18586" y="67458"/>
                </a:lnTo>
                <a:lnTo>
                  <a:pt x="18586" y="0"/>
                </a:lnTo>
                <a:close/>
              </a:path>
            </a:pathLst>
          </a:custGeom>
          <a:solidFill>
            <a:srgbClr val="F49331"/>
          </a:solidFill>
        </p:spPr>
        <p:txBody>
          <a:bodyPr wrap="square" lIns="0" tIns="0" rIns="0" bIns="0" rtlCol="0"/>
          <a:lstStyle/>
          <a:p>
            <a:endParaRPr/>
          </a:p>
        </p:txBody>
      </p:sp>
      <p:pic>
        <p:nvPicPr>
          <p:cNvPr id="13" name="object 13"/>
          <p:cNvPicPr/>
          <p:nvPr/>
        </p:nvPicPr>
        <p:blipFill>
          <a:blip r:embed="rId3" cstate="print"/>
          <a:stretch>
            <a:fillRect/>
          </a:stretch>
        </p:blipFill>
        <p:spPr>
          <a:xfrm>
            <a:off x="11796631" y="5995437"/>
            <a:ext cx="206061" cy="195841"/>
          </a:xfrm>
          <a:prstGeom prst="rect">
            <a:avLst/>
          </a:prstGeom>
        </p:spPr>
      </p:pic>
      <p:pic>
        <p:nvPicPr>
          <p:cNvPr id="14" name="object 14"/>
          <p:cNvPicPr/>
          <p:nvPr/>
        </p:nvPicPr>
        <p:blipFill>
          <a:blip r:embed="rId4" cstate="print"/>
          <a:stretch>
            <a:fillRect/>
          </a:stretch>
        </p:blipFill>
        <p:spPr>
          <a:xfrm>
            <a:off x="11912568" y="6551986"/>
            <a:ext cx="206050" cy="195835"/>
          </a:xfrm>
          <a:prstGeom prst="rect">
            <a:avLst/>
          </a:prstGeom>
        </p:spPr>
      </p:pic>
      <p:pic>
        <p:nvPicPr>
          <p:cNvPr id="15" name="object 15"/>
          <p:cNvPicPr/>
          <p:nvPr/>
        </p:nvPicPr>
        <p:blipFill>
          <a:blip r:embed="rId5" cstate="print"/>
          <a:stretch>
            <a:fillRect/>
          </a:stretch>
        </p:blipFill>
        <p:spPr>
          <a:xfrm>
            <a:off x="11251167" y="5708337"/>
            <a:ext cx="206048" cy="195846"/>
          </a:xfrm>
          <a:prstGeom prst="rect">
            <a:avLst/>
          </a:prstGeom>
        </p:spPr>
      </p:pic>
      <p:pic>
        <p:nvPicPr>
          <p:cNvPr id="16" name="object 16"/>
          <p:cNvPicPr/>
          <p:nvPr/>
        </p:nvPicPr>
        <p:blipFill>
          <a:blip r:embed="rId6" cstate="print"/>
          <a:stretch>
            <a:fillRect/>
          </a:stretch>
        </p:blipFill>
        <p:spPr>
          <a:xfrm>
            <a:off x="11380158" y="6169638"/>
            <a:ext cx="206050" cy="195834"/>
          </a:xfrm>
          <a:prstGeom prst="rect">
            <a:avLst/>
          </a:prstGeom>
        </p:spPr>
      </p:pic>
      <p:pic>
        <p:nvPicPr>
          <p:cNvPr id="17" name="object 17"/>
          <p:cNvPicPr/>
          <p:nvPr/>
        </p:nvPicPr>
        <p:blipFill>
          <a:blip r:embed="rId7" cstate="print"/>
          <a:stretch>
            <a:fillRect/>
          </a:stretch>
        </p:blipFill>
        <p:spPr>
          <a:xfrm>
            <a:off x="11388083" y="6641861"/>
            <a:ext cx="206050" cy="195835"/>
          </a:xfrm>
          <a:prstGeom prst="rect">
            <a:avLst/>
          </a:prstGeom>
        </p:spPr>
      </p:pic>
      <p:pic>
        <p:nvPicPr>
          <p:cNvPr id="18" name="object 18"/>
          <p:cNvPicPr/>
          <p:nvPr/>
        </p:nvPicPr>
        <p:blipFill>
          <a:blip r:embed="rId8" cstate="print"/>
          <a:stretch>
            <a:fillRect/>
          </a:stretch>
        </p:blipFill>
        <p:spPr>
          <a:xfrm>
            <a:off x="10918526" y="6210548"/>
            <a:ext cx="206050" cy="195834"/>
          </a:xfrm>
          <a:prstGeom prst="rect">
            <a:avLst/>
          </a:prstGeom>
        </p:spPr>
      </p:pic>
      <p:pic>
        <p:nvPicPr>
          <p:cNvPr id="19" name="object 19"/>
          <p:cNvPicPr/>
          <p:nvPr/>
        </p:nvPicPr>
        <p:blipFill>
          <a:blip r:embed="rId9" cstate="print"/>
          <a:stretch>
            <a:fillRect/>
          </a:stretch>
        </p:blipFill>
        <p:spPr>
          <a:xfrm>
            <a:off x="11598891" y="5490996"/>
            <a:ext cx="206050" cy="195828"/>
          </a:xfrm>
          <a:prstGeom prst="rect">
            <a:avLst/>
          </a:prstGeom>
        </p:spPr>
      </p:pic>
      <p:grpSp>
        <p:nvGrpSpPr>
          <p:cNvPr id="20" name="object 20"/>
          <p:cNvGrpSpPr/>
          <p:nvPr/>
        </p:nvGrpSpPr>
        <p:grpSpPr>
          <a:xfrm>
            <a:off x="10053482" y="0"/>
            <a:ext cx="2139950" cy="1995170"/>
            <a:chOff x="10053482" y="0"/>
            <a:chExt cx="2139950" cy="1995170"/>
          </a:xfrm>
        </p:grpSpPr>
        <p:sp>
          <p:nvSpPr>
            <p:cNvPr id="21" name="object 21"/>
            <p:cNvSpPr/>
            <p:nvPr/>
          </p:nvSpPr>
          <p:spPr>
            <a:xfrm>
              <a:off x="10053482" y="0"/>
              <a:ext cx="2139950" cy="1995170"/>
            </a:xfrm>
            <a:custGeom>
              <a:avLst/>
              <a:gdLst/>
              <a:ahLst/>
              <a:cxnLst/>
              <a:rect l="l" t="t" r="r" b="b"/>
              <a:pathLst>
                <a:path w="2139950" h="1995170">
                  <a:moveTo>
                    <a:pt x="2139711" y="784166"/>
                  </a:moveTo>
                  <a:lnTo>
                    <a:pt x="1148699" y="784166"/>
                  </a:lnTo>
                  <a:lnTo>
                    <a:pt x="1180183" y="785474"/>
                  </a:lnTo>
                  <a:lnTo>
                    <a:pt x="1210900" y="789215"/>
                  </a:lnTo>
                  <a:lnTo>
                    <a:pt x="1269793" y="804906"/>
                  </a:lnTo>
                  <a:lnTo>
                    <a:pt x="1324891" y="833044"/>
                  </a:lnTo>
                  <a:lnTo>
                    <a:pt x="1375706" y="875440"/>
                  </a:lnTo>
                  <a:lnTo>
                    <a:pt x="1421753" y="933901"/>
                  </a:lnTo>
                  <a:lnTo>
                    <a:pt x="1442837" y="969721"/>
                  </a:lnTo>
                  <a:lnTo>
                    <a:pt x="1465652" y="1016498"/>
                  </a:lnTo>
                  <a:lnTo>
                    <a:pt x="1485071" y="1064565"/>
                  </a:lnTo>
                  <a:lnTo>
                    <a:pt x="1501517" y="1113737"/>
                  </a:lnTo>
                  <a:lnTo>
                    <a:pt x="1515412" y="1163827"/>
                  </a:lnTo>
                  <a:lnTo>
                    <a:pt x="1527177" y="1214647"/>
                  </a:lnTo>
                  <a:lnTo>
                    <a:pt x="1537236" y="1266012"/>
                  </a:lnTo>
                  <a:lnTo>
                    <a:pt x="1546009" y="1317734"/>
                  </a:lnTo>
                  <a:lnTo>
                    <a:pt x="1553920" y="1369628"/>
                  </a:lnTo>
                  <a:lnTo>
                    <a:pt x="1568843" y="1473182"/>
                  </a:lnTo>
                  <a:lnTo>
                    <a:pt x="1576699" y="1524469"/>
                  </a:lnTo>
                  <a:lnTo>
                    <a:pt x="1585381" y="1575181"/>
                  </a:lnTo>
                  <a:lnTo>
                    <a:pt x="1596479" y="1622452"/>
                  </a:lnTo>
                  <a:lnTo>
                    <a:pt x="1611650" y="1666442"/>
                  </a:lnTo>
                  <a:lnTo>
                    <a:pt x="1630643" y="1707243"/>
                  </a:lnTo>
                  <a:lnTo>
                    <a:pt x="1653205" y="1744952"/>
                  </a:lnTo>
                  <a:lnTo>
                    <a:pt x="1679083" y="1779663"/>
                  </a:lnTo>
                  <a:lnTo>
                    <a:pt x="1708025" y="1811470"/>
                  </a:lnTo>
                  <a:lnTo>
                    <a:pt x="1739778" y="1840470"/>
                  </a:lnTo>
                  <a:lnTo>
                    <a:pt x="1774090" y="1866755"/>
                  </a:lnTo>
                  <a:lnTo>
                    <a:pt x="1810707" y="1890423"/>
                  </a:lnTo>
                  <a:lnTo>
                    <a:pt x="1849378" y="1911566"/>
                  </a:lnTo>
                  <a:lnTo>
                    <a:pt x="1889850" y="1930281"/>
                  </a:lnTo>
                  <a:lnTo>
                    <a:pt x="1931869" y="1946661"/>
                  </a:lnTo>
                  <a:lnTo>
                    <a:pt x="1975185" y="1960802"/>
                  </a:lnTo>
                  <a:lnTo>
                    <a:pt x="2019543" y="1972799"/>
                  </a:lnTo>
                  <a:lnTo>
                    <a:pt x="2064692" y="1982746"/>
                  </a:lnTo>
                  <a:lnTo>
                    <a:pt x="2110379" y="1990738"/>
                  </a:lnTo>
                  <a:lnTo>
                    <a:pt x="2139711" y="1994651"/>
                  </a:lnTo>
                  <a:lnTo>
                    <a:pt x="2139711" y="784166"/>
                  </a:lnTo>
                  <a:close/>
                </a:path>
                <a:path w="2139950" h="1995170">
                  <a:moveTo>
                    <a:pt x="2139711" y="0"/>
                  </a:moveTo>
                  <a:lnTo>
                    <a:pt x="49434" y="0"/>
                  </a:lnTo>
                  <a:lnTo>
                    <a:pt x="42548" y="22340"/>
                  </a:lnTo>
                  <a:lnTo>
                    <a:pt x="30243" y="68767"/>
                  </a:lnTo>
                  <a:lnTo>
                    <a:pt x="19886" y="115593"/>
                  </a:lnTo>
                  <a:lnTo>
                    <a:pt x="11581" y="162694"/>
                  </a:lnTo>
                  <a:lnTo>
                    <a:pt x="5429" y="209947"/>
                  </a:lnTo>
                  <a:lnTo>
                    <a:pt x="1534" y="257229"/>
                  </a:lnTo>
                  <a:lnTo>
                    <a:pt x="0" y="304415"/>
                  </a:lnTo>
                  <a:lnTo>
                    <a:pt x="927" y="351382"/>
                  </a:lnTo>
                  <a:lnTo>
                    <a:pt x="4421" y="398007"/>
                  </a:lnTo>
                  <a:lnTo>
                    <a:pt x="10583" y="444165"/>
                  </a:lnTo>
                  <a:lnTo>
                    <a:pt x="19517" y="489734"/>
                  </a:lnTo>
                  <a:lnTo>
                    <a:pt x="31325" y="534590"/>
                  </a:lnTo>
                  <a:lnTo>
                    <a:pt x="46111" y="578608"/>
                  </a:lnTo>
                  <a:lnTo>
                    <a:pt x="63977" y="621666"/>
                  </a:lnTo>
                  <a:lnTo>
                    <a:pt x="85026" y="663640"/>
                  </a:lnTo>
                  <a:lnTo>
                    <a:pt x="109361" y="704406"/>
                  </a:lnTo>
                  <a:lnTo>
                    <a:pt x="137086" y="743841"/>
                  </a:lnTo>
                  <a:lnTo>
                    <a:pt x="168302" y="781821"/>
                  </a:lnTo>
                  <a:lnTo>
                    <a:pt x="203113" y="818223"/>
                  </a:lnTo>
                  <a:lnTo>
                    <a:pt x="260518" y="864151"/>
                  </a:lnTo>
                  <a:lnTo>
                    <a:pt x="321430" y="895407"/>
                  </a:lnTo>
                  <a:lnTo>
                    <a:pt x="385361" y="913799"/>
                  </a:lnTo>
                  <a:lnTo>
                    <a:pt x="451826" y="921134"/>
                  </a:lnTo>
                  <a:lnTo>
                    <a:pt x="485856" y="921220"/>
                  </a:lnTo>
                  <a:lnTo>
                    <a:pt x="520337" y="919221"/>
                  </a:lnTo>
                  <a:lnTo>
                    <a:pt x="590407" y="909868"/>
                  </a:lnTo>
                  <a:lnTo>
                    <a:pt x="661550" y="894882"/>
                  </a:lnTo>
                  <a:lnTo>
                    <a:pt x="733279" y="876073"/>
                  </a:lnTo>
                  <a:lnTo>
                    <a:pt x="911971" y="824185"/>
                  </a:lnTo>
                  <a:lnTo>
                    <a:pt x="947114" y="814782"/>
                  </a:lnTo>
                  <a:lnTo>
                    <a:pt x="1016320" y="798757"/>
                  </a:lnTo>
                  <a:lnTo>
                    <a:pt x="1083677" y="787950"/>
                  </a:lnTo>
                  <a:lnTo>
                    <a:pt x="1148699" y="784166"/>
                  </a:lnTo>
                  <a:lnTo>
                    <a:pt x="2139711" y="784166"/>
                  </a:lnTo>
                  <a:lnTo>
                    <a:pt x="2139711" y="0"/>
                  </a:lnTo>
                  <a:close/>
                </a:path>
              </a:pathLst>
            </a:custGeom>
            <a:solidFill>
              <a:srgbClr val="4B2667"/>
            </a:solidFill>
          </p:spPr>
          <p:txBody>
            <a:bodyPr wrap="square" lIns="0" tIns="0" rIns="0" bIns="0" rtlCol="0"/>
            <a:lstStyle/>
            <a:p>
              <a:endParaRPr/>
            </a:p>
          </p:txBody>
        </p:sp>
        <p:sp>
          <p:nvSpPr>
            <p:cNvPr id="22" name="object 22"/>
            <p:cNvSpPr/>
            <p:nvPr/>
          </p:nvSpPr>
          <p:spPr>
            <a:xfrm>
              <a:off x="10663847" y="0"/>
              <a:ext cx="1529715" cy="1994535"/>
            </a:xfrm>
            <a:custGeom>
              <a:avLst/>
              <a:gdLst/>
              <a:ahLst/>
              <a:cxnLst/>
              <a:rect l="l" t="t" r="r" b="b"/>
              <a:pathLst>
                <a:path w="1529715" h="1994535">
                  <a:moveTo>
                    <a:pt x="13457" y="0"/>
                  </a:moveTo>
                  <a:lnTo>
                    <a:pt x="0" y="0"/>
                  </a:lnTo>
                  <a:lnTo>
                    <a:pt x="2358" y="7324"/>
                  </a:lnTo>
                  <a:lnTo>
                    <a:pt x="20969" y="54530"/>
                  </a:lnTo>
                  <a:lnTo>
                    <a:pt x="42900" y="101345"/>
                  </a:lnTo>
                  <a:lnTo>
                    <a:pt x="68079" y="151400"/>
                  </a:lnTo>
                  <a:lnTo>
                    <a:pt x="95135" y="198032"/>
                  </a:lnTo>
                  <a:lnTo>
                    <a:pt x="123949" y="241439"/>
                  </a:lnTo>
                  <a:lnTo>
                    <a:pt x="154402" y="281819"/>
                  </a:lnTo>
                  <a:lnTo>
                    <a:pt x="186374" y="319369"/>
                  </a:lnTo>
                  <a:lnTo>
                    <a:pt x="219745" y="354285"/>
                  </a:lnTo>
                  <a:lnTo>
                    <a:pt x="254397" y="386765"/>
                  </a:lnTo>
                  <a:lnTo>
                    <a:pt x="290208" y="417006"/>
                  </a:lnTo>
                  <a:lnTo>
                    <a:pt x="327061" y="445206"/>
                  </a:lnTo>
                  <a:lnTo>
                    <a:pt x="364835" y="471561"/>
                  </a:lnTo>
                  <a:lnTo>
                    <a:pt x="403411" y="496268"/>
                  </a:lnTo>
                  <a:lnTo>
                    <a:pt x="442669" y="519524"/>
                  </a:lnTo>
                  <a:lnTo>
                    <a:pt x="482490" y="541528"/>
                  </a:lnTo>
                  <a:lnTo>
                    <a:pt x="522753" y="562475"/>
                  </a:lnTo>
                  <a:lnTo>
                    <a:pt x="563341" y="582564"/>
                  </a:lnTo>
                  <a:lnTo>
                    <a:pt x="604133" y="601991"/>
                  </a:lnTo>
                  <a:lnTo>
                    <a:pt x="783785" y="684934"/>
                  </a:lnTo>
                  <a:lnTo>
                    <a:pt x="831636" y="708108"/>
                  </a:lnTo>
                  <a:lnTo>
                    <a:pt x="878556" y="732105"/>
                  </a:lnTo>
                  <a:lnTo>
                    <a:pt x="924405" y="757278"/>
                  </a:lnTo>
                  <a:lnTo>
                    <a:pt x="969045" y="783981"/>
                  </a:lnTo>
                  <a:lnTo>
                    <a:pt x="1012333" y="812566"/>
                  </a:lnTo>
                  <a:lnTo>
                    <a:pt x="1054132" y="843386"/>
                  </a:lnTo>
                  <a:lnTo>
                    <a:pt x="1094301" y="876794"/>
                  </a:lnTo>
                  <a:lnTo>
                    <a:pt x="1132700" y="913142"/>
                  </a:lnTo>
                  <a:lnTo>
                    <a:pt x="1085125" y="931411"/>
                  </a:lnTo>
                  <a:lnTo>
                    <a:pt x="1040245" y="952200"/>
                  </a:lnTo>
                  <a:lnTo>
                    <a:pt x="998081" y="975498"/>
                  </a:lnTo>
                  <a:lnTo>
                    <a:pt x="958658" y="1001291"/>
                  </a:lnTo>
                  <a:lnTo>
                    <a:pt x="921998" y="1029570"/>
                  </a:lnTo>
                  <a:lnTo>
                    <a:pt x="888123" y="1060322"/>
                  </a:lnTo>
                  <a:lnTo>
                    <a:pt x="857420" y="1093097"/>
                  </a:lnTo>
                  <a:lnTo>
                    <a:pt x="829252" y="1128421"/>
                  </a:lnTo>
                  <a:lnTo>
                    <a:pt x="803626" y="1166274"/>
                  </a:lnTo>
                  <a:lnTo>
                    <a:pt x="780548" y="1206637"/>
                  </a:lnTo>
                  <a:lnTo>
                    <a:pt x="760026" y="1249490"/>
                  </a:lnTo>
                  <a:lnTo>
                    <a:pt x="742065" y="1294812"/>
                  </a:lnTo>
                  <a:lnTo>
                    <a:pt x="726673" y="1342584"/>
                  </a:lnTo>
                  <a:lnTo>
                    <a:pt x="713856" y="1392785"/>
                  </a:lnTo>
                  <a:lnTo>
                    <a:pt x="703620" y="1445396"/>
                  </a:lnTo>
                  <a:lnTo>
                    <a:pt x="695972" y="1500396"/>
                  </a:lnTo>
                  <a:lnTo>
                    <a:pt x="690919" y="1557765"/>
                  </a:lnTo>
                  <a:lnTo>
                    <a:pt x="688466" y="1617484"/>
                  </a:lnTo>
                  <a:lnTo>
                    <a:pt x="686100" y="1644889"/>
                  </a:lnTo>
                  <a:lnTo>
                    <a:pt x="684711" y="1680514"/>
                  </a:lnTo>
                  <a:lnTo>
                    <a:pt x="685518" y="1722130"/>
                  </a:lnTo>
                  <a:lnTo>
                    <a:pt x="689740" y="1767510"/>
                  </a:lnTo>
                  <a:lnTo>
                    <a:pt x="698593" y="1814423"/>
                  </a:lnTo>
                  <a:lnTo>
                    <a:pt x="713297" y="1860641"/>
                  </a:lnTo>
                  <a:lnTo>
                    <a:pt x="735069" y="1903936"/>
                  </a:lnTo>
                  <a:lnTo>
                    <a:pt x="765128" y="1942078"/>
                  </a:lnTo>
                  <a:lnTo>
                    <a:pt x="804691" y="1972838"/>
                  </a:lnTo>
                  <a:lnTo>
                    <a:pt x="854976" y="1993988"/>
                  </a:lnTo>
                  <a:lnTo>
                    <a:pt x="856780" y="1994217"/>
                  </a:lnTo>
                  <a:lnTo>
                    <a:pt x="917563" y="1988797"/>
                  </a:lnTo>
                  <a:lnTo>
                    <a:pt x="947352" y="1981415"/>
                  </a:lnTo>
                  <a:lnTo>
                    <a:pt x="857516" y="1981415"/>
                  </a:lnTo>
                  <a:lnTo>
                    <a:pt x="810107" y="1961108"/>
                  </a:lnTo>
                  <a:lnTo>
                    <a:pt x="772836" y="1931526"/>
                  </a:lnTo>
                  <a:lnTo>
                    <a:pt x="744551" y="1894812"/>
                  </a:lnTo>
                  <a:lnTo>
                    <a:pt x="724097" y="1853112"/>
                  </a:lnTo>
                  <a:lnTo>
                    <a:pt x="710322" y="1808570"/>
                  </a:lnTo>
                  <a:lnTo>
                    <a:pt x="702070" y="1763330"/>
                  </a:lnTo>
                  <a:lnTo>
                    <a:pt x="698189" y="1719537"/>
                  </a:lnTo>
                  <a:lnTo>
                    <a:pt x="697524" y="1679335"/>
                  </a:lnTo>
                  <a:lnTo>
                    <a:pt x="698923" y="1644870"/>
                  </a:lnTo>
                  <a:lnTo>
                    <a:pt x="701230" y="1618284"/>
                  </a:lnTo>
                  <a:lnTo>
                    <a:pt x="703742" y="1557023"/>
                  </a:lnTo>
                  <a:lnTo>
                    <a:pt x="708908" y="1498426"/>
                  </a:lnTo>
                  <a:lnTo>
                    <a:pt x="716735" y="1442485"/>
                  </a:lnTo>
                  <a:lnTo>
                    <a:pt x="727231" y="1389194"/>
                  </a:lnTo>
                  <a:lnTo>
                    <a:pt x="740401" y="1338544"/>
                  </a:lnTo>
                  <a:lnTo>
                    <a:pt x="756254" y="1290531"/>
                  </a:lnTo>
                  <a:lnTo>
                    <a:pt x="774797" y="1245145"/>
                  </a:lnTo>
                  <a:lnTo>
                    <a:pt x="796044" y="1202366"/>
                  </a:lnTo>
                  <a:lnTo>
                    <a:pt x="819979" y="1162229"/>
                  </a:lnTo>
                  <a:lnTo>
                    <a:pt x="846632" y="1124685"/>
                  </a:lnTo>
                  <a:lnTo>
                    <a:pt x="876004" y="1089740"/>
                  </a:lnTo>
                  <a:lnTo>
                    <a:pt x="908100" y="1057389"/>
                  </a:lnTo>
                  <a:lnTo>
                    <a:pt x="947800" y="1023828"/>
                  </a:lnTo>
                  <a:lnTo>
                    <a:pt x="991025" y="993579"/>
                  </a:lnTo>
                  <a:lnTo>
                    <a:pt x="1037781" y="966636"/>
                  </a:lnTo>
                  <a:lnTo>
                    <a:pt x="1088077" y="942993"/>
                  </a:lnTo>
                  <a:lnTo>
                    <a:pt x="1141920" y="922642"/>
                  </a:lnTo>
                  <a:lnTo>
                    <a:pt x="1159442" y="922642"/>
                  </a:lnTo>
                  <a:lnTo>
                    <a:pt x="1155306" y="918248"/>
                  </a:lnTo>
                  <a:lnTo>
                    <a:pt x="1188699" y="908608"/>
                  </a:lnTo>
                  <a:lnTo>
                    <a:pt x="1146060" y="908608"/>
                  </a:lnTo>
                  <a:lnTo>
                    <a:pt x="1110168" y="874103"/>
                  </a:lnTo>
                  <a:lnTo>
                    <a:pt x="1072607" y="842119"/>
                  </a:lnTo>
                  <a:lnTo>
                    <a:pt x="1033569" y="812415"/>
                  </a:lnTo>
                  <a:lnTo>
                    <a:pt x="993246" y="784750"/>
                  </a:lnTo>
                  <a:lnTo>
                    <a:pt x="951830" y="758885"/>
                  </a:lnTo>
                  <a:lnTo>
                    <a:pt x="909514" y="734578"/>
                  </a:lnTo>
                  <a:lnTo>
                    <a:pt x="866491" y="711590"/>
                  </a:lnTo>
                  <a:lnTo>
                    <a:pt x="822951" y="689680"/>
                  </a:lnTo>
                  <a:lnTo>
                    <a:pt x="779087" y="668608"/>
                  </a:lnTo>
                  <a:lnTo>
                    <a:pt x="605382" y="588446"/>
                  </a:lnTo>
                  <a:lnTo>
                    <a:pt x="562589" y="567968"/>
                  </a:lnTo>
                  <a:lnTo>
                    <a:pt x="520049" y="546720"/>
                  </a:lnTo>
                  <a:lnTo>
                    <a:pt x="477903" y="524473"/>
                  </a:lnTo>
                  <a:lnTo>
                    <a:pt x="436293" y="500996"/>
                  </a:lnTo>
                  <a:lnTo>
                    <a:pt x="395359" y="476059"/>
                  </a:lnTo>
                  <a:lnTo>
                    <a:pt x="355244" y="449432"/>
                  </a:lnTo>
                  <a:lnTo>
                    <a:pt x="316090" y="420884"/>
                  </a:lnTo>
                  <a:lnTo>
                    <a:pt x="278037" y="390186"/>
                  </a:lnTo>
                  <a:lnTo>
                    <a:pt x="241226" y="357107"/>
                  </a:lnTo>
                  <a:lnTo>
                    <a:pt x="205801" y="321417"/>
                  </a:lnTo>
                  <a:lnTo>
                    <a:pt x="171901" y="282886"/>
                  </a:lnTo>
                  <a:lnTo>
                    <a:pt x="139669" y="241283"/>
                  </a:lnTo>
                  <a:lnTo>
                    <a:pt x="109246" y="196379"/>
                  </a:lnTo>
                  <a:lnTo>
                    <a:pt x="80774" y="147943"/>
                  </a:lnTo>
                  <a:lnTo>
                    <a:pt x="54394" y="95745"/>
                  </a:lnTo>
                  <a:lnTo>
                    <a:pt x="32826" y="49710"/>
                  </a:lnTo>
                  <a:lnTo>
                    <a:pt x="14522" y="3304"/>
                  </a:lnTo>
                  <a:lnTo>
                    <a:pt x="13457" y="0"/>
                  </a:lnTo>
                  <a:close/>
                </a:path>
                <a:path w="1529715" h="1994535">
                  <a:moveTo>
                    <a:pt x="1159442" y="922642"/>
                  </a:moveTo>
                  <a:lnTo>
                    <a:pt x="1141920" y="922642"/>
                  </a:lnTo>
                  <a:lnTo>
                    <a:pt x="1146740" y="927738"/>
                  </a:lnTo>
                  <a:lnTo>
                    <a:pt x="1151524" y="932891"/>
                  </a:lnTo>
                  <a:lnTo>
                    <a:pt x="1184503" y="979705"/>
                  </a:lnTo>
                  <a:lnTo>
                    <a:pt x="1205413" y="1019265"/>
                  </a:lnTo>
                  <a:lnTo>
                    <a:pt x="1223709" y="1061678"/>
                  </a:lnTo>
                  <a:lnTo>
                    <a:pt x="1239376" y="1106578"/>
                  </a:lnTo>
                  <a:lnTo>
                    <a:pt x="1252397" y="1153597"/>
                  </a:lnTo>
                  <a:lnTo>
                    <a:pt x="1262757" y="1202380"/>
                  </a:lnTo>
                  <a:lnTo>
                    <a:pt x="1270435" y="1252518"/>
                  </a:lnTo>
                  <a:lnTo>
                    <a:pt x="1275421" y="1303685"/>
                  </a:lnTo>
                  <a:lnTo>
                    <a:pt x="1277697" y="1355499"/>
                  </a:lnTo>
                  <a:lnTo>
                    <a:pt x="1277245" y="1407592"/>
                  </a:lnTo>
                  <a:lnTo>
                    <a:pt x="1274051" y="1459597"/>
                  </a:lnTo>
                  <a:lnTo>
                    <a:pt x="1268097" y="1511146"/>
                  </a:lnTo>
                  <a:lnTo>
                    <a:pt x="1259368" y="1561870"/>
                  </a:lnTo>
                  <a:lnTo>
                    <a:pt x="1247848" y="1611403"/>
                  </a:lnTo>
                  <a:lnTo>
                    <a:pt x="1233520" y="1659376"/>
                  </a:lnTo>
                  <a:lnTo>
                    <a:pt x="1216369" y="1705421"/>
                  </a:lnTo>
                  <a:lnTo>
                    <a:pt x="1196378" y="1749170"/>
                  </a:lnTo>
                  <a:lnTo>
                    <a:pt x="1176998" y="1784488"/>
                  </a:lnTo>
                  <a:lnTo>
                    <a:pt x="1153715" y="1820157"/>
                  </a:lnTo>
                  <a:lnTo>
                    <a:pt x="1126243" y="1855009"/>
                  </a:lnTo>
                  <a:lnTo>
                    <a:pt x="1094297" y="1887872"/>
                  </a:lnTo>
                  <a:lnTo>
                    <a:pt x="1057594" y="1917578"/>
                  </a:lnTo>
                  <a:lnTo>
                    <a:pt x="1015848" y="1942955"/>
                  </a:lnTo>
                  <a:lnTo>
                    <a:pt x="968777" y="1962833"/>
                  </a:lnTo>
                  <a:lnTo>
                    <a:pt x="916094" y="1976043"/>
                  </a:lnTo>
                  <a:lnTo>
                    <a:pt x="857516" y="1981415"/>
                  </a:lnTo>
                  <a:lnTo>
                    <a:pt x="947352" y="1981415"/>
                  </a:lnTo>
                  <a:lnTo>
                    <a:pt x="1021006" y="1954810"/>
                  </a:lnTo>
                  <a:lnTo>
                    <a:pt x="1064262" y="1928667"/>
                  </a:lnTo>
                  <a:lnTo>
                    <a:pt x="1102270" y="1898041"/>
                  </a:lnTo>
                  <a:lnTo>
                    <a:pt x="1135330" y="1864143"/>
                  </a:lnTo>
                  <a:lnTo>
                    <a:pt x="1163739" y="1828185"/>
                  </a:lnTo>
                  <a:lnTo>
                    <a:pt x="1187794" y="1791378"/>
                  </a:lnTo>
                  <a:lnTo>
                    <a:pt x="1207795" y="1754936"/>
                  </a:lnTo>
                  <a:lnTo>
                    <a:pt x="1227044" y="1713036"/>
                  </a:lnTo>
                  <a:lnTo>
                    <a:pt x="1243715" y="1669031"/>
                  </a:lnTo>
                  <a:lnTo>
                    <a:pt x="1257822" y="1623236"/>
                  </a:lnTo>
                  <a:lnTo>
                    <a:pt x="1269379" y="1575967"/>
                  </a:lnTo>
                  <a:lnTo>
                    <a:pt x="1278399" y="1527536"/>
                  </a:lnTo>
                  <a:lnTo>
                    <a:pt x="1284895" y="1478260"/>
                  </a:lnTo>
                  <a:lnTo>
                    <a:pt x="1288882" y="1428451"/>
                  </a:lnTo>
                  <a:lnTo>
                    <a:pt x="1290373" y="1378426"/>
                  </a:lnTo>
                  <a:lnTo>
                    <a:pt x="1289381" y="1328497"/>
                  </a:lnTo>
                  <a:lnTo>
                    <a:pt x="1285921" y="1278980"/>
                  </a:lnTo>
                  <a:lnTo>
                    <a:pt x="1280005" y="1230190"/>
                  </a:lnTo>
                  <a:lnTo>
                    <a:pt x="1271648" y="1182440"/>
                  </a:lnTo>
                  <a:lnTo>
                    <a:pt x="1260862" y="1136045"/>
                  </a:lnTo>
                  <a:lnTo>
                    <a:pt x="1247662" y="1091320"/>
                  </a:lnTo>
                  <a:lnTo>
                    <a:pt x="1232062" y="1048579"/>
                  </a:lnTo>
                  <a:lnTo>
                    <a:pt x="1214074" y="1008136"/>
                  </a:lnTo>
                  <a:lnTo>
                    <a:pt x="1193712" y="970307"/>
                  </a:lnTo>
                  <a:lnTo>
                    <a:pt x="1170990" y="935405"/>
                  </a:lnTo>
                  <a:lnTo>
                    <a:pt x="1160602" y="923874"/>
                  </a:lnTo>
                  <a:lnTo>
                    <a:pt x="1159442" y="922642"/>
                  </a:lnTo>
                  <a:close/>
                </a:path>
                <a:path w="1529715" h="1994535">
                  <a:moveTo>
                    <a:pt x="1529346" y="846136"/>
                  </a:moveTo>
                  <a:lnTo>
                    <a:pt x="1503061" y="849107"/>
                  </a:lnTo>
                  <a:lnTo>
                    <a:pt x="1445920" y="857745"/>
                  </a:lnTo>
                  <a:lnTo>
                    <a:pt x="1390869" y="861262"/>
                  </a:lnTo>
                  <a:lnTo>
                    <a:pt x="1337828" y="866769"/>
                  </a:lnTo>
                  <a:lnTo>
                    <a:pt x="1286813" y="874261"/>
                  </a:lnTo>
                  <a:lnTo>
                    <a:pt x="1237836" y="883735"/>
                  </a:lnTo>
                  <a:lnTo>
                    <a:pt x="1190914" y="895185"/>
                  </a:lnTo>
                  <a:lnTo>
                    <a:pt x="1146060" y="908608"/>
                  </a:lnTo>
                  <a:lnTo>
                    <a:pt x="1188699" y="908608"/>
                  </a:lnTo>
                  <a:lnTo>
                    <a:pt x="1198827" y="905685"/>
                  </a:lnTo>
                  <a:lnTo>
                    <a:pt x="1244376" y="894968"/>
                  </a:lnTo>
                  <a:lnTo>
                    <a:pt x="1291955" y="886096"/>
                  </a:lnTo>
                  <a:lnTo>
                    <a:pt x="1341563" y="879064"/>
                  </a:lnTo>
                  <a:lnTo>
                    <a:pt x="1393202" y="873869"/>
                  </a:lnTo>
                  <a:lnTo>
                    <a:pt x="1446872" y="870508"/>
                  </a:lnTo>
                  <a:lnTo>
                    <a:pt x="1447660" y="870432"/>
                  </a:lnTo>
                  <a:lnTo>
                    <a:pt x="1512641" y="860780"/>
                  </a:lnTo>
                  <a:lnTo>
                    <a:pt x="1529346" y="859041"/>
                  </a:lnTo>
                  <a:lnTo>
                    <a:pt x="1529346" y="846136"/>
                  </a:lnTo>
                  <a:close/>
                </a:path>
              </a:pathLst>
            </a:custGeom>
            <a:solidFill>
              <a:srgbClr val="15747C"/>
            </a:solidFill>
          </p:spPr>
          <p:txBody>
            <a:bodyPr wrap="square" lIns="0" tIns="0" rIns="0" bIns="0" rtlCol="0"/>
            <a:lstStyle/>
            <a:p>
              <a:endParaRPr/>
            </a:p>
          </p:txBody>
        </p:sp>
      </p:grpSp>
      <p:sp>
        <p:nvSpPr>
          <p:cNvPr id="26" name="object 35">
            <a:extLst>
              <a:ext uri="{FF2B5EF4-FFF2-40B4-BE49-F238E27FC236}">
                <a16:creationId xmlns:a16="http://schemas.microsoft.com/office/drawing/2014/main" id="{C628B584-9E6D-E10B-447F-DC004BDCF625}"/>
              </a:ext>
            </a:extLst>
          </p:cNvPr>
          <p:cNvSpPr txBox="1">
            <a:spLocks/>
          </p:cNvSpPr>
          <p:nvPr/>
        </p:nvSpPr>
        <p:spPr>
          <a:xfrm>
            <a:off x="2209800" y="152400"/>
            <a:ext cx="7482741" cy="594393"/>
          </a:xfrm>
          <a:prstGeom prst="rect">
            <a:avLst/>
          </a:prstGeom>
        </p:spPr>
        <p:txBody>
          <a:bodyPr vert="horz" wrap="square" lIns="0" tIns="161925" rIns="0" bIns="0" rtlCol="0" anchor="t">
            <a:spAutoFit/>
          </a:bodyPr>
          <a:lstStyle>
            <a:lvl1pPr>
              <a:defRPr sz="1800" b="0" i="0">
                <a:solidFill>
                  <a:srgbClr val="04050B"/>
                </a:solidFill>
                <a:latin typeface="Calibri"/>
                <a:ea typeface="+mj-ea"/>
                <a:cs typeface="Calibri"/>
              </a:defRPr>
            </a:lvl1pPr>
          </a:lstStyle>
          <a:p>
            <a:pPr algn="ctr">
              <a:spcBef>
                <a:spcPts val="1275"/>
              </a:spcBef>
              <a:tabLst>
                <a:tab pos="1569085" algn="l"/>
                <a:tab pos="3059430" algn="l"/>
              </a:tabLst>
            </a:pPr>
            <a:r>
              <a:rPr lang="es-EC" sz="2800" kern="0" spc="10" dirty="0">
                <a:solidFill>
                  <a:srgbClr val="15747C"/>
                </a:solidFill>
              </a:rPr>
              <a:t>PROTOTIPO PROCESO DE CONTRATACIÓN</a:t>
            </a:r>
            <a:endParaRPr lang="en-US" kern="0" dirty="0"/>
          </a:p>
        </p:txBody>
      </p:sp>
      <p:sp>
        <p:nvSpPr>
          <p:cNvPr id="23" name="object 17">
            <a:extLst>
              <a:ext uri="{FF2B5EF4-FFF2-40B4-BE49-F238E27FC236}">
                <a16:creationId xmlns:a16="http://schemas.microsoft.com/office/drawing/2014/main" id="{B0C38E47-8DBB-0E53-BB10-031169EDD0BB}"/>
              </a:ext>
            </a:extLst>
          </p:cNvPr>
          <p:cNvSpPr txBox="1"/>
          <p:nvPr/>
        </p:nvSpPr>
        <p:spPr>
          <a:xfrm flipH="1">
            <a:off x="1797754" y="775455"/>
            <a:ext cx="8306832" cy="380873"/>
          </a:xfrm>
          <a:prstGeom prst="rect">
            <a:avLst/>
          </a:prstGeom>
        </p:spPr>
        <p:txBody>
          <a:bodyPr vert="horz" wrap="square" lIns="0" tIns="11430" rIns="0" bIns="0" rtlCol="0" anchor="t">
            <a:spAutoFit/>
          </a:bodyPr>
          <a:lstStyle/>
          <a:p>
            <a:pPr marL="12700" algn="ctr">
              <a:spcBef>
                <a:spcPts val="90"/>
              </a:spcBef>
            </a:pPr>
            <a:r>
              <a:rPr lang="es-EC" sz="2400" b="1" dirty="0">
                <a:solidFill>
                  <a:srgbClr val="C00000"/>
                </a:solidFill>
                <a:ea typeface="+mn-lt"/>
                <a:cs typeface="+mn-lt"/>
              </a:rPr>
              <a:t>ELABORACIÓN DE LINEAMIENTO DE INCLUSIÓN DE USUARIOS</a:t>
            </a:r>
            <a:endParaRPr lang="en-US" sz="2400" b="1" dirty="0">
              <a:solidFill>
                <a:srgbClr val="C00000"/>
              </a:solidFill>
            </a:endParaRPr>
          </a:p>
        </p:txBody>
      </p:sp>
      <p:sp>
        <p:nvSpPr>
          <p:cNvPr id="28" name="CuadroTexto 27">
            <a:extLst>
              <a:ext uri="{FF2B5EF4-FFF2-40B4-BE49-F238E27FC236}">
                <a16:creationId xmlns:a16="http://schemas.microsoft.com/office/drawing/2014/main" id="{336D6A6E-AC93-DE07-5076-B40DF5FA69CF}"/>
              </a:ext>
            </a:extLst>
          </p:cNvPr>
          <p:cNvSpPr txBox="1"/>
          <p:nvPr/>
        </p:nvSpPr>
        <p:spPr>
          <a:xfrm>
            <a:off x="932868" y="1443277"/>
            <a:ext cx="8536770" cy="369332"/>
          </a:xfrm>
          <a:prstGeom prst="rect">
            <a:avLst/>
          </a:prstGeom>
          <a:noFill/>
        </p:spPr>
        <p:txBody>
          <a:bodyPr wrap="square">
            <a:spAutoFit/>
          </a:bodyPr>
          <a:lstStyle/>
          <a:p>
            <a:pPr marL="12700">
              <a:spcBef>
                <a:spcPts val="1200"/>
              </a:spcBef>
              <a:spcAft>
                <a:spcPts val="1200"/>
              </a:spcAft>
            </a:pPr>
            <a:r>
              <a:rPr lang="es-EC" b="1" spc="-15" dirty="0">
                <a:solidFill>
                  <a:srgbClr val="04050B"/>
                </a:solidFill>
                <a:latin typeface="Calibri"/>
                <a:cs typeface="Calibri"/>
              </a:rPr>
              <a:t>Hoja de Ruta</a:t>
            </a:r>
          </a:p>
        </p:txBody>
      </p:sp>
      <p:graphicFrame>
        <p:nvGraphicFramePr>
          <p:cNvPr id="24" name="Tabla 23">
            <a:extLst>
              <a:ext uri="{FF2B5EF4-FFF2-40B4-BE49-F238E27FC236}">
                <a16:creationId xmlns:a16="http://schemas.microsoft.com/office/drawing/2014/main" id="{003157F9-45E9-E588-F590-5F94C3BB6B0E}"/>
              </a:ext>
            </a:extLst>
          </p:cNvPr>
          <p:cNvGraphicFramePr>
            <a:graphicFrameLocks noGrp="1"/>
          </p:cNvGraphicFramePr>
          <p:nvPr>
            <p:extLst>
              <p:ext uri="{D42A27DB-BD31-4B8C-83A1-F6EECF244321}">
                <p14:modId xmlns:p14="http://schemas.microsoft.com/office/powerpoint/2010/main" val="3718617858"/>
              </p:ext>
            </p:extLst>
          </p:nvPr>
        </p:nvGraphicFramePr>
        <p:xfrm>
          <a:off x="1061137" y="1804657"/>
          <a:ext cx="9602580" cy="1767840"/>
        </p:xfrm>
        <a:graphic>
          <a:graphicData uri="http://schemas.openxmlformats.org/drawingml/2006/table">
            <a:tbl>
              <a:tblPr>
                <a:tableStyleId>{93296810-A885-4BE3-A3E7-6D5BEEA58F35}</a:tableStyleId>
              </a:tblPr>
              <a:tblGrid>
                <a:gridCol w="6406463">
                  <a:extLst>
                    <a:ext uri="{9D8B030D-6E8A-4147-A177-3AD203B41FA5}">
                      <a16:colId xmlns:a16="http://schemas.microsoft.com/office/drawing/2014/main" val="2020253333"/>
                    </a:ext>
                  </a:extLst>
                </a:gridCol>
                <a:gridCol w="1174723">
                  <a:extLst>
                    <a:ext uri="{9D8B030D-6E8A-4147-A177-3AD203B41FA5}">
                      <a16:colId xmlns:a16="http://schemas.microsoft.com/office/drawing/2014/main" val="624815007"/>
                    </a:ext>
                  </a:extLst>
                </a:gridCol>
                <a:gridCol w="2021394">
                  <a:extLst>
                    <a:ext uri="{9D8B030D-6E8A-4147-A177-3AD203B41FA5}">
                      <a16:colId xmlns:a16="http://schemas.microsoft.com/office/drawing/2014/main" val="3554544047"/>
                    </a:ext>
                  </a:extLst>
                </a:gridCol>
              </a:tblGrid>
              <a:tr h="304800">
                <a:tc>
                  <a:txBody>
                    <a:bodyPr/>
                    <a:lstStyle/>
                    <a:p>
                      <a:pPr algn="ctr" fontAlgn="ctr"/>
                      <a:r>
                        <a:rPr lang="es-EC" sz="1400" b="1" i="0" u="none" strike="noStrike" dirty="0">
                          <a:solidFill>
                            <a:srgbClr val="000000"/>
                          </a:solidFill>
                          <a:effectLst/>
                          <a:latin typeface="Calibri" panose="020F0502020204030204" pitchFamily="34" charset="0"/>
                        </a:rPr>
                        <a:t>Tarea</a:t>
                      </a:r>
                    </a:p>
                  </a:txBody>
                  <a:tcPr marL="4763" marR="4763" marT="4763" marB="0" anchor="ctr"/>
                </a:tc>
                <a:tc>
                  <a:txBody>
                    <a:bodyPr/>
                    <a:lstStyle/>
                    <a:p>
                      <a:pPr algn="ctr" fontAlgn="ctr"/>
                      <a:r>
                        <a:rPr lang="es-EC" sz="1400" b="1" u="none" strike="noStrike" dirty="0">
                          <a:effectLst/>
                        </a:rPr>
                        <a:t>Fecha</a:t>
                      </a:r>
                      <a:endParaRPr lang="es-EC" sz="1400" b="1"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s-EC" sz="1400" b="1" i="0" u="none" strike="noStrike" dirty="0">
                          <a:solidFill>
                            <a:srgbClr val="000000"/>
                          </a:solidFill>
                          <a:effectLst/>
                          <a:latin typeface="Calibri" panose="020F0502020204030204" pitchFamily="34" charset="0"/>
                        </a:rPr>
                        <a:t>Responsable</a:t>
                      </a:r>
                    </a:p>
                  </a:txBody>
                  <a:tcPr marL="4763" marR="4763" marT="4763" marB="0" anchor="ctr"/>
                </a:tc>
                <a:extLst>
                  <a:ext uri="{0D108BD9-81ED-4DB2-BD59-A6C34878D82A}">
                    <a16:rowId xmlns:a16="http://schemas.microsoft.com/office/drawing/2014/main" val="3845576785"/>
                  </a:ext>
                </a:extLst>
              </a:tr>
              <a:tr h="365760">
                <a:tc>
                  <a:txBody>
                    <a:bodyPr/>
                    <a:lstStyle/>
                    <a:p>
                      <a:pPr algn="l" fontAlgn="b"/>
                      <a:r>
                        <a:rPr lang="es-EC" sz="1400" u="none" strike="noStrike" dirty="0">
                          <a:effectLst/>
                        </a:rPr>
                        <a:t>Incorporación de texto en manual de subproceso TH-AD-01 Vinculación de Personal v.2</a:t>
                      </a:r>
                      <a:endParaRPr lang="es-EC" sz="14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s-EC" sz="1400" u="none" strike="noStrike" dirty="0">
                          <a:effectLst/>
                        </a:rPr>
                        <a:t>3/31/2023</a:t>
                      </a:r>
                      <a:endParaRPr lang="es-EC" sz="14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endParaRPr lang="es-EC" sz="14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197618358"/>
                  </a:ext>
                </a:extLst>
              </a:tr>
              <a:tr h="365760">
                <a:tc>
                  <a:txBody>
                    <a:bodyPr/>
                    <a:lstStyle/>
                    <a:p>
                      <a:pPr algn="l" fontAlgn="b"/>
                      <a:r>
                        <a:rPr lang="es-EC" sz="1400" u="none" strike="noStrike" dirty="0">
                          <a:effectLst/>
                        </a:rPr>
                        <a:t>Revisión de manual de subproceso por parte de Dirección de Talento Humano</a:t>
                      </a:r>
                      <a:endParaRPr lang="es-EC" sz="14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s-EC" sz="1400" u="none" strike="noStrike" dirty="0">
                          <a:effectLst/>
                        </a:rPr>
                        <a:t>4/10/2023</a:t>
                      </a:r>
                      <a:endParaRPr lang="es-EC" sz="14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endParaRPr lang="es-EC" sz="14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465405208"/>
                  </a:ext>
                </a:extLst>
              </a:tr>
              <a:tr h="365760">
                <a:tc>
                  <a:txBody>
                    <a:bodyPr/>
                    <a:lstStyle/>
                    <a:p>
                      <a:pPr algn="l" fontAlgn="b"/>
                      <a:r>
                        <a:rPr lang="es-EC" sz="1400" u="none" strike="noStrike" dirty="0">
                          <a:effectLst/>
                        </a:rPr>
                        <a:t>Revisión de manual de subproceso por parte de Dirección de Asesoría Jurídica</a:t>
                      </a:r>
                      <a:endParaRPr lang="es-EC" sz="14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s-EC" sz="1400" u="none" strike="noStrike" dirty="0">
                          <a:effectLst/>
                        </a:rPr>
                        <a:t>4/14/2023</a:t>
                      </a:r>
                      <a:endParaRPr lang="es-EC" sz="14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endParaRPr lang="es-EC" sz="14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639189962"/>
                  </a:ext>
                </a:extLst>
              </a:tr>
              <a:tr h="365760">
                <a:tc>
                  <a:txBody>
                    <a:bodyPr/>
                    <a:lstStyle/>
                    <a:p>
                      <a:pPr algn="l" fontAlgn="b"/>
                      <a:r>
                        <a:rPr lang="es-EC" sz="1400" u="none" strike="noStrike" dirty="0">
                          <a:effectLst/>
                        </a:rPr>
                        <a:t>Solicitud aprobación Director de la UPMSJ</a:t>
                      </a:r>
                      <a:endParaRPr lang="es-EC" sz="14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s-EC" sz="1400" u="none" strike="noStrike" dirty="0">
                          <a:effectLst/>
                        </a:rPr>
                        <a:t>4/28/2023</a:t>
                      </a:r>
                      <a:endParaRPr lang="es-EC" sz="14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endParaRPr lang="es-EC" sz="14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130990904"/>
                  </a:ext>
                </a:extLst>
              </a:tr>
            </a:tbl>
          </a:graphicData>
        </a:graphic>
      </p:graphicFrame>
    </p:spTree>
    <p:extLst>
      <p:ext uri="{BB962C8B-B14F-4D97-AF65-F5344CB8AC3E}">
        <p14:creationId xmlns:p14="http://schemas.microsoft.com/office/powerpoint/2010/main" val="16751510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43419" y="5493321"/>
            <a:ext cx="11650345" cy="1365250"/>
            <a:chOff x="543419" y="5493321"/>
            <a:chExt cx="11650345" cy="1365250"/>
          </a:xfrm>
        </p:grpSpPr>
        <p:sp>
          <p:nvSpPr>
            <p:cNvPr id="3" name="object 3"/>
            <p:cNvSpPr/>
            <p:nvPr/>
          </p:nvSpPr>
          <p:spPr>
            <a:xfrm>
              <a:off x="580895" y="5493321"/>
              <a:ext cx="11612880" cy="1365250"/>
            </a:xfrm>
            <a:custGeom>
              <a:avLst/>
              <a:gdLst/>
              <a:ahLst/>
              <a:cxnLst/>
              <a:rect l="l" t="t" r="r" b="b"/>
              <a:pathLst>
                <a:path w="11612880" h="1365250">
                  <a:moveTo>
                    <a:pt x="11302568" y="0"/>
                  </a:moveTo>
                  <a:lnTo>
                    <a:pt x="0" y="0"/>
                  </a:lnTo>
                  <a:lnTo>
                    <a:pt x="0" y="1364678"/>
                  </a:lnTo>
                  <a:lnTo>
                    <a:pt x="11612308" y="1364678"/>
                  </a:lnTo>
                  <a:lnTo>
                    <a:pt x="11612308" y="309740"/>
                  </a:lnTo>
                  <a:lnTo>
                    <a:pt x="11608949" y="263968"/>
                  </a:lnTo>
                  <a:lnTo>
                    <a:pt x="11599193" y="220281"/>
                  </a:lnTo>
                  <a:lnTo>
                    <a:pt x="11583519" y="179159"/>
                  </a:lnTo>
                  <a:lnTo>
                    <a:pt x="11562405" y="141081"/>
                  </a:lnTo>
                  <a:lnTo>
                    <a:pt x="11536331" y="106526"/>
                  </a:lnTo>
                  <a:lnTo>
                    <a:pt x="11505777" y="75972"/>
                  </a:lnTo>
                  <a:lnTo>
                    <a:pt x="11471221" y="49900"/>
                  </a:lnTo>
                  <a:lnTo>
                    <a:pt x="11433143" y="28787"/>
                  </a:lnTo>
                  <a:lnTo>
                    <a:pt x="11392022" y="13113"/>
                  </a:lnTo>
                  <a:lnTo>
                    <a:pt x="11348337" y="3358"/>
                  </a:lnTo>
                  <a:lnTo>
                    <a:pt x="11302568" y="0"/>
                  </a:lnTo>
                  <a:close/>
                </a:path>
              </a:pathLst>
            </a:custGeom>
            <a:solidFill>
              <a:srgbClr val="F49331"/>
            </a:solidFill>
          </p:spPr>
          <p:txBody>
            <a:bodyPr wrap="square" lIns="0" tIns="0" rIns="0" bIns="0" rtlCol="0"/>
            <a:lstStyle/>
            <a:p>
              <a:endParaRPr/>
            </a:p>
          </p:txBody>
        </p:sp>
        <p:sp>
          <p:nvSpPr>
            <p:cNvPr id="4" name="object 4"/>
            <p:cNvSpPr/>
            <p:nvPr/>
          </p:nvSpPr>
          <p:spPr>
            <a:xfrm>
              <a:off x="543419" y="5493321"/>
              <a:ext cx="8846185" cy="1365250"/>
            </a:xfrm>
            <a:custGeom>
              <a:avLst/>
              <a:gdLst/>
              <a:ahLst/>
              <a:cxnLst/>
              <a:rect l="l" t="t" r="r" b="b"/>
              <a:pathLst>
                <a:path w="8846185" h="1365250">
                  <a:moveTo>
                    <a:pt x="8535873" y="0"/>
                  </a:moveTo>
                  <a:lnTo>
                    <a:pt x="0" y="0"/>
                  </a:lnTo>
                  <a:lnTo>
                    <a:pt x="0" y="1364678"/>
                  </a:lnTo>
                  <a:lnTo>
                    <a:pt x="8845613" y="1364678"/>
                  </a:lnTo>
                  <a:lnTo>
                    <a:pt x="8845613" y="309740"/>
                  </a:lnTo>
                  <a:lnTo>
                    <a:pt x="8842255" y="263968"/>
                  </a:lnTo>
                  <a:lnTo>
                    <a:pt x="8832499" y="220281"/>
                  </a:lnTo>
                  <a:lnTo>
                    <a:pt x="8816826" y="179159"/>
                  </a:lnTo>
                  <a:lnTo>
                    <a:pt x="8795713" y="141081"/>
                  </a:lnTo>
                  <a:lnTo>
                    <a:pt x="8769640" y="106526"/>
                  </a:lnTo>
                  <a:lnTo>
                    <a:pt x="8739087" y="75972"/>
                  </a:lnTo>
                  <a:lnTo>
                    <a:pt x="8704531" y="49900"/>
                  </a:lnTo>
                  <a:lnTo>
                    <a:pt x="8666453" y="28787"/>
                  </a:lnTo>
                  <a:lnTo>
                    <a:pt x="8625331" y="13113"/>
                  </a:lnTo>
                  <a:lnTo>
                    <a:pt x="8581645" y="3358"/>
                  </a:lnTo>
                  <a:lnTo>
                    <a:pt x="8535873" y="0"/>
                  </a:lnTo>
                  <a:close/>
                </a:path>
              </a:pathLst>
            </a:custGeom>
            <a:solidFill>
              <a:srgbClr val="4B2467"/>
            </a:solidFill>
          </p:spPr>
          <p:txBody>
            <a:bodyPr wrap="square" lIns="0" tIns="0" rIns="0" bIns="0" rtlCol="0"/>
            <a:lstStyle/>
            <a:p>
              <a:endParaRPr/>
            </a:p>
          </p:txBody>
        </p:sp>
      </p:grpSp>
      <p:sp>
        <p:nvSpPr>
          <p:cNvPr id="5" name="object 5"/>
          <p:cNvSpPr txBox="1">
            <a:spLocks noGrp="1"/>
          </p:cNvSpPr>
          <p:nvPr>
            <p:ph type="title"/>
          </p:nvPr>
        </p:nvSpPr>
        <p:spPr>
          <a:xfrm>
            <a:off x="5486400" y="1371600"/>
            <a:ext cx="5465551" cy="2180533"/>
          </a:xfrm>
          <a:prstGeom prst="rect">
            <a:avLst/>
          </a:prstGeom>
        </p:spPr>
        <p:txBody>
          <a:bodyPr vert="horz" wrap="square" lIns="0" tIns="21590" rIns="0" bIns="0" rtlCol="0">
            <a:spAutoFit/>
          </a:bodyPr>
          <a:lstStyle/>
          <a:p>
            <a:pPr marL="12700" marR="5080" indent="321310" algn="ctr">
              <a:lnSpc>
                <a:spcPct val="150000"/>
              </a:lnSpc>
              <a:spcBef>
                <a:spcPts val="600"/>
              </a:spcBef>
              <a:spcAft>
                <a:spcPts val="600"/>
              </a:spcAft>
            </a:pPr>
            <a:r>
              <a:rPr lang="es-EC" sz="2400" b="1" spc="-15" dirty="0">
                <a:latin typeface="+mj-lt"/>
              </a:rPr>
              <a:t>PROTOTIPO </a:t>
            </a:r>
            <a:br>
              <a:rPr lang="es-EC" sz="2400" b="1" spc="-15" dirty="0">
                <a:latin typeface="+mj-lt"/>
              </a:rPr>
            </a:br>
            <a:r>
              <a:rPr lang="es-EC" sz="2400" b="1" spc="-15" dirty="0">
                <a:latin typeface="+mj-lt"/>
              </a:rPr>
              <a:t>PROGRAMA DE VINCULACIÓN CON LA SOCIEDAD PARA ESTUDIANTES DE PSICOLOGÍA</a:t>
            </a:r>
            <a:endParaRPr sz="2400" b="1" spc="-15" dirty="0">
              <a:latin typeface="+mj-lt"/>
            </a:endParaRPr>
          </a:p>
        </p:txBody>
      </p:sp>
      <p:pic>
        <p:nvPicPr>
          <p:cNvPr id="8" name="Imagen 7" descr="Imagen que contiene persona, hombre, alimentos, sostener&#10;&#10;Descripción generada automáticamente">
            <a:extLst>
              <a:ext uri="{FF2B5EF4-FFF2-40B4-BE49-F238E27FC236}">
                <a16:creationId xmlns:a16="http://schemas.microsoft.com/office/drawing/2014/main" id="{CAD4C9E3-A6AC-11CE-D704-BBE8FB9D5B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4953000" cy="6858000"/>
          </a:xfrm>
          <a:prstGeom prst="rect">
            <a:avLst/>
          </a:prstGeom>
        </p:spPr>
      </p:pic>
    </p:spTree>
    <p:extLst>
      <p:ext uri="{BB962C8B-B14F-4D97-AF65-F5344CB8AC3E}">
        <p14:creationId xmlns:p14="http://schemas.microsoft.com/office/powerpoint/2010/main" val="380222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844" y="5698488"/>
            <a:ext cx="1012866" cy="1185757"/>
            <a:chOff x="0" y="5369030"/>
            <a:chExt cx="1632585" cy="1489075"/>
          </a:xfrm>
        </p:grpSpPr>
        <p:sp>
          <p:nvSpPr>
            <p:cNvPr id="3" name="object 3"/>
            <p:cNvSpPr/>
            <p:nvPr/>
          </p:nvSpPr>
          <p:spPr>
            <a:xfrm>
              <a:off x="0" y="5369030"/>
              <a:ext cx="1632585" cy="1489075"/>
            </a:xfrm>
            <a:custGeom>
              <a:avLst/>
              <a:gdLst/>
              <a:ahLst/>
              <a:cxnLst/>
              <a:rect l="l" t="t" r="r" b="b"/>
              <a:pathLst>
                <a:path w="1632585" h="1489075">
                  <a:moveTo>
                    <a:pt x="167951" y="0"/>
                  </a:moveTo>
                  <a:lnTo>
                    <a:pt x="123439" y="3662"/>
                  </a:lnTo>
                  <a:lnTo>
                    <a:pt x="78973" y="11420"/>
                  </a:lnTo>
                  <a:lnTo>
                    <a:pt x="34801" y="22978"/>
                  </a:lnTo>
                  <a:lnTo>
                    <a:pt x="0" y="34994"/>
                  </a:lnTo>
                  <a:lnTo>
                    <a:pt x="0" y="1488969"/>
                  </a:lnTo>
                  <a:lnTo>
                    <a:pt x="1632466" y="1488969"/>
                  </a:lnTo>
                  <a:lnTo>
                    <a:pt x="1610557" y="1475334"/>
                  </a:lnTo>
                  <a:lnTo>
                    <a:pt x="1586312" y="1459452"/>
                  </a:lnTo>
                  <a:lnTo>
                    <a:pt x="1539466" y="1426012"/>
                  </a:lnTo>
                  <a:lnTo>
                    <a:pt x="1494436" y="1389570"/>
                  </a:lnTo>
                  <a:lnTo>
                    <a:pt x="1450766" y="1349204"/>
                  </a:lnTo>
                  <a:lnTo>
                    <a:pt x="1408004" y="1303990"/>
                  </a:lnTo>
                  <a:lnTo>
                    <a:pt x="1365695" y="1253004"/>
                  </a:lnTo>
                  <a:lnTo>
                    <a:pt x="1323386" y="1195325"/>
                  </a:lnTo>
                  <a:lnTo>
                    <a:pt x="1302089" y="1163687"/>
                  </a:lnTo>
                  <a:lnTo>
                    <a:pt x="1280622" y="1130030"/>
                  </a:lnTo>
                  <a:lnTo>
                    <a:pt x="1258928" y="1094238"/>
                  </a:lnTo>
                  <a:lnTo>
                    <a:pt x="1236950" y="1056195"/>
                  </a:lnTo>
                  <a:lnTo>
                    <a:pt x="1214631" y="1015787"/>
                  </a:lnTo>
                  <a:lnTo>
                    <a:pt x="1191915" y="972898"/>
                  </a:lnTo>
                  <a:lnTo>
                    <a:pt x="1168745" y="927413"/>
                  </a:lnTo>
                  <a:lnTo>
                    <a:pt x="1145064" y="879216"/>
                  </a:lnTo>
                  <a:lnTo>
                    <a:pt x="1120816" y="828192"/>
                  </a:lnTo>
                  <a:lnTo>
                    <a:pt x="1095943" y="774225"/>
                  </a:lnTo>
                  <a:lnTo>
                    <a:pt x="1070390" y="717201"/>
                  </a:lnTo>
                  <a:lnTo>
                    <a:pt x="1044099" y="657004"/>
                  </a:lnTo>
                  <a:lnTo>
                    <a:pt x="1017013" y="593518"/>
                  </a:lnTo>
                  <a:lnTo>
                    <a:pt x="989542" y="551036"/>
                  </a:lnTo>
                  <a:lnTo>
                    <a:pt x="960280" y="510457"/>
                  </a:lnTo>
                  <a:lnTo>
                    <a:pt x="929339" y="471667"/>
                  </a:lnTo>
                  <a:lnTo>
                    <a:pt x="896831" y="434554"/>
                  </a:lnTo>
                  <a:lnTo>
                    <a:pt x="862868" y="399005"/>
                  </a:lnTo>
                  <a:lnTo>
                    <a:pt x="827561" y="364907"/>
                  </a:lnTo>
                  <a:lnTo>
                    <a:pt x="791023" y="332147"/>
                  </a:lnTo>
                  <a:lnTo>
                    <a:pt x="753366" y="300614"/>
                  </a:lnTo>
                  <a:lnTo>
                    <a:pt x="714701" y="270193"/>
                  </a:lnTo>
                  <a:lnTo>
                    <a:pt x="675141" y="240774"/>
                  </a:lnTo>
                  <a:lnTo>
                    <a:pt x="634798" y="212242"/>
                  </a:lnTo>
                  <a:lnTo>
                    <a:pt x="593783" y="184485"/>
                  </a:lnTo>
                  <a:lnTo>
                    <a:pt x="552209" y="157391"/>
                  </a:lnTo>
                  <a:lnTo>
                    <a:pt x="510188" y="130847"/>
                  </a:lnTo>
                  <a:lnTo>
                    <a:pt x="467831" y="104740"/>
                  </a:lnTo>
                  <a:lnTo>
                    <a:pt x="382559" y="53387"/>
                  </a:lnTo>
                  <a:lnTo>
                    <a:pt x="341523" y="32170"/>
                  </a:lnTo>
                  <a:lnTo>
                    <a:pt x="299296" y="16516"/>
                  </a:lnTo>
                  <a:lnTo>
                    <a:pt x="256127" y="6132"/>
                  </a:lnTo>
                  <a:lnTo>
                    <a:pt x="212263" y="725"/>
                  </a:lnTo>
                  <a:lnTo>
                    <a:pt x="167951" y="0"/>
                  </a:lnTo>
                  <a:close/>
                </a:path>
              </a:pathLst>
            </a:custGeom>
            <a:solidFill>
              <a:srgbClr val="4B2667"/>
            </a:solidFill>
          </p:spPr>
          <p:txBody>
            <a:bodyPr wrap="square" lIns="0" tIns="0" rIns="0" bIns="0" rtlCol="0"/>
            <a:lstStyle/>
            <a:p>
              <a:endParaRPr/>
            </a:p>
          </p:txBody>
        </p:sp>
        <p:sp>
          <p:nvSpPr>
            <p:cNvPr id="4" name="object 4"/>
            <p:cNvSpPr/>
            <p:nvPr/>
          </p:nvSpPr>
          <p:spPr>
            <a:xfrm>
              <a:off x="0" y="5687051"/>
              <a:ext cx="1476375" cy="1171575"/>
            </a:xfrm>
            <a:custGeom>
              <a:avLst/>
              <a:gdLst/>
              <a:ahLst/>
              <a:cxnLst/>
              <a:rect l="l" t="t" r="r" b="b"/>
              <a:pathLst>
                <a:path w="1476375" h="1171575">
                  <a:moveTo>
                    <a:pt x="0" y="399014"/>
                  </a:moveTo>
                  <a:lnTo>
                    <a:pt x="0" y="418677"/>
                  </a:lnTo>
                  <a:lnTo>
                    <a:pt x="43294" y="462765"/>
                  </a:lnTo>
                  <a:lnTo>
                    <a:pt x="77010" y="496743"/>
                  </a:lnTo>
                  <a:lnTo>
                    <a:pt x="111170" y="530466"/>
                  </a:lnTo>
                  <a:lnTo>
                    <a:pt x="145905" y="563716"/>
                  </a:lnTo>
                  <a:lnTo>
                    <a:pt x="181351" y="596274"/>
                  </a:lnTo>
                  <a:lnTo>
                    <a:pt x="217639" y="627924"/>
                  </a:lnTo>
                  <a:lnTo>
                    <a:pt x="254904" y="658446"/>
                  </a:lnTo>
                  <a:lnTo>
                    <a:pt x="293279" y="687624"/>
                  </a:lnTo>
                  <a:lnTo>
                    <a:pt x="332898" y="715239"/>
                  </a:lnTo>
                  <a:lnTo>
                    <a:pt x="373893" y="741074"/>
                  </a:lnTo>
                  <a:lnTo>
                    <a:pt x="416398" y="764911"/>
                  </a:lnTo>
                  <a:lnTo>
                    <a:pt x="460547" y="786532"/>
                  </a:lnTo>
                  <a:lnTo>
                    <a:pt x="463379" y="836861"/>
                  </a:lnTo>
                  <a:lnTo>
                    <a:pt x="468966" y="888559"/>
                  </a:lnTo>
                  <a:lnTo>
                    <a:pt x="477306" y="941612"/>
                  </a:lnTo>
                  <a:lnTo>
                    <a:pt x="488400" y="996002"/>
                  </a:lnTo>
                  <a:lnTo>
                    <a:pt x="502245" y="1051714"/>
                  </a:lnTo>
                  <a:lnTo>
                    <a:pt x="518840" y="1108731"/>
                  </a:lnTo>
                  <a:lnTo>
                    <a:pt x="531026" y="1169743"/>
                  </a:lnTo>
                  <a:lnTo>
                    <a:pt x="531313" y="1170947"/>
                  </a:lnTo>
                  <a:lnTo>
                    <a:pt x="545504" y="1170947"/>
                  </a:lnTo>
                  <a:lnTo>
                    <a:pt x="544242" y="1165648"/>
                  </a:lnTo>
                  <a:lnTo>
                    <a:pt x="532328" y="1105848"/>
                  </a:lnTo>
                  <a:lnTo>
                    <a:pt x="532124" y="1105023"/>
                  </a:lnTo>
                  <a:lnTo>
                    <a:pt x="515868" y="1049460"/>
                  </a:lnTo>
                  <a:lnTo>
                    <a:pt x="502215" y="995280"/>
                  </a:lnTo>
                  <a:lnTo>
                    <a:pt x="491167" y="942482"/>
                  </a:lnTo>
                  <a:lnTo>
                    <a:pt x="482727" y="891064"/>
                  </a:lnTo>
                  <a:lnTo>
                    <a:pt x="476897" y="841024"/>
                  </a:lnTo>
                  <a:lnTo>
                    <a:pt x="473679" y="792362"/>
                  </a:lnTo>
                  <a:lnTo>
                    <a:pt x="515767" y="792362"/>
                  </a:lnTo>
                  <a:lnTo>
                    <a:pt x="501200" y="788920"/>
                  </a:lnTo>
                  <a:lnTo>
                    <a:pt x="494137" y="786074"/>
                  </a:lnTo>
                  <a:lnTo>
                    <a:pt x="487120" y="783173"/>
                  </a:lnTo>
                  <a:lnTo>
                    <a:pt x="480149" y="780215"/>
                  </a:lnTo>
                  <a:lnTo>
                    <a:pt x="473222" y="777198"/>
                  </a:lnTo>
                  <a:lnTo>
                    <a:pt x="473269" y="771343"/>
                  </a:lnTo>
                  <a:lnTo>
                    <a:pt x="460230" y="771343"/>
                  </a:lnTo>
                  <a:lnTo>
                    <a:pt x="413897" y="748225"/>
                  </a:lnTo>
                  <a:lnTo>
                    <a:pt x="369510" y="722715"/>
                  </a:lnTo>
                  <a:lnTo>
                    <a:pt x="326840" y="695019"/>
                  </a:lnTo>
                  <a:lnTo>
                    <a:pt x="285657" y="665339"/>
                  </a:lnTo>
                  <a:lnTo>
                    <a:pt x="245732" y="633878"/>
                  </a:lnTo>
                  <a:lnTo>
                    <a:pt x="206834" y="600840"/>
                  </a:lnTo>
                  <a:lnTo>
                    <a:pt x="168735" y="566428"/>
                  </a:lnTo>
                  <a:lnTo>
                    <a:pt x="131205" y="530845"/>
                  </a:lnTo>
                  <a:lnTo>
                    <a:pt x="94013" y="494296"/>
                  </a:lnTo>
                  <a:lnTo>
                    <a:pt x="56932" y="456982"/>
                  </a:lnTo>
                  <a:lnTo>
                    <a:pt x="0" y="399014"/>
                  </a:lnTo>
                  <a:close/>
                </a:path>
                <a:path w="1476375" h="1171575">
                  <a:moveTo>
                    <a:pt x="515767" y="792362"/>
                  </a:moveTo>
                  <a:lnTo>
                    <a:pt x="473679" y="792362"/>
                  </a:lnTo>
                  <a:lnTo>
                    <a:pt x="481324" y="795664"/>
                  </a:lnTo>
                  <a:lnTo>
                    <a:pt x="538096" y="811723"/>
                  </a:lnTo>
                  <a:lnTo>
                    <a:pt x="581299" y="818385"/>
                  </a:lnTo>
                  <a:lnTo>
                    <a:pt x="626125" y="822021"/>
                  </a:lnTo>
                  <a:lnTo>
                    <a:pt x="672302" y="822718"/>
                  </a:lnTo>
                  <a:lnTo>
                    <a:pt x="719553" y="820563"/>
                  </a:lnTo>
                  <a:lnTo>
                    <a:pt x="767604" y="815640"/>
                  </a:lnTo>
                  <a:lnTo>
                    <a:pt x="808888" y="809179"/>
                  </a:lnTo>
                  <a:lnTo>
                    <a:pt x="673417" y="809179"/>
                  </a:lnTo>
                  <a:lnTo>
                    <a:pt x="628082" y="808534"/>
                  </a:lnTo>
                  <a:lnTo>
                    <a:pt x="584087" y="804999"/>
                  </a:lnTo>
                  <a:lnTo>
                    <a:pt x="541703" y="798489"/>
                  </a:lnTo>
                  <a:lnTo>
                    <a:pt x="515767" y="792362"/>
                  </a:lnTo>
                  <a:close/>
                </a:path>
                <a:path w="1476375" h="1171575">
                  <a:moveTo>
                    <a:pt x="1343227" y="13913"/>
                  </a:moveTo>
                  <a:lnTo>
                    <a:pt x="1234825" y="13913"/>
                  </a:lnTo>
                  <a:lnTo>
                    <a:pt x="1280448" y="14437"/>
                  </a:lnTo>
                  <a:lnTo>
                    <a:pt x="1325188" y="21997"/>
                  </a:lnTo>
                  <a:lnTo>
                    <a:pt x="1367732" y="38058"/>
                  </a:lnTo>
                  <a:lnTo>
                    <a:pt x="1406765" y="64089"/>
                  </a:lnTo>
                  <a:lnTo>
                    <a:pt x="1440975" y="101558"/>
                  </a:lnTo>
                  <a:lnTo>
                    <a:pt x="1455864" y="156841"/>
                  </a:lnTo>
                  <a:lnTo>
                    <a:pt x="1462472" y="209627"/>
                  </a:lnTo>
                  <a:lnTo>
                    <a:pt x="1461738" y="259811"/>
                  </a:lnTo>
                  <a:lnTo>
                    <a:pt x="1454601" y="307293"/>
                  </a:lnTo>
                  <a:lnTo>
                    <a:pt x="1442002" y="351969"/>
                  </a:lnTo>
                  <a:lnTo>
                    <a:pt x="1424878" y="393736"/>
                  </a:lnTo>
                  <a:lnTo>
                    <a:pt x="1404171" y="432493"/>
                  </a:lnTo>
                  <a:lnTo>
                    <a:pt x="1380819" y="468137"/>
                  </a:lnTo>
                  <a:lnTo>
                    <a:pt x="1355761" y="500565"/>
                  </a:lnTo>
                  <a:lnTo>
                    <a:pt x="1329938" y="529675"/>
                  </a:lnTo>
                  <a:lnTo>
                    <a:pt x="1297025" y="562211"/>
                  </a:lnTo>
                  <a:lnTo>
                    <a:pt x="1261387" y="593129"/>
                  </a:lnTo>
                  <a:lnTo>
                    <a:pt x="1223295" y="622342"/>
                  </a:lnTo>
                  <a:lnTo>
                    <a:pt x="1183020" y="649768"/>
                  </a:lnTo>
                  <a:lnTo>
                    <a:pt x="1140833" y="675320"/>
                  </a:lnTo>
                  <a:lnTo>
                    <a:pt x="1097004" y="698914"/>
                  </a:lnTo>
                  <a:lnTo>
                    <a:pt x="1051806" y="720466"/>
                  </a:lnTo>
                  <a:lnTo>
                    <a:pt x="1005509" y="739891"/>
                  </a:lnTo>
                  <a:lnTo>
                    <a:pt x="958384" y="757103"/>
                  </a:lnTo>
                  <a:lnTo>
                    <a:pt x="910701" y="772019"/>
                  </a:lnTo>
                  <a:lnTo>
                    <a:pt x="862733" y="784553"/>
                  </a:lnTo>
                  <a:lnTo>
                    <a:pt x="814749" y="794621"/>
                  </a:lnTo>
                  <a:lnTo>
                    <a:pt x="767021" y="802137"/>
                  </a:lnTo>
                  <a:lnTo>
                    <a:pt x="719820" y="807018"/>
                  </a:lnTo>
                  <a:lnTo>
                    <a:pt x="673417" y="809179"/>
                  </a:lnTo>
                  <a:lnTo>
                    <a:pt x="808888" y="809179"/>
                  </a:lnTo>
                  <a:lnTo>
                    <a:pt x="865006" y="797840"/>
                  </a:lnTo>
                  <a:lnTo>
                    <a:pt x="913807" y="785135"/>
                  </a:lnTo>
                  <a:lnTo>
                    <a:pt x="962307" y="770009"/>
                  </a:lnTo>
                  <a:lnTo>
                    <a:pt x="1010234" y="752547"/>
                  </a:lnTo>
                  <a:lnTo>
                    <a:pt x="1057310" y="732835"/>
                  </a:lnTo>
                  <a:lnTo>
                    <a:pt x="1103262" y="710961"/>
                  </a:lnTo>
                  <a:lnTo>
                    <a:pt x="1147814" y="687010"/>
                  </a:lnTo>
                  <a:lnTo>
                    <a:pt x="1190691" y="661069"/>
                  </a:lnTo>
                  <a:lnTo>
                    <a:pt x="1231620" y="633223"/>
                  </a:lnTo>
                  <a:lnTo>
                    <a:pt x="1270323" y="603560"/>
                  </a:lnTo>
                  <a:lnTo>
                    <a:pt x="1306528" y="572165"/>
                  </a:lnTo>
                  <a:lnTo>
                    <a:pt x="1339959" y="539124"/>
                  </a:lnTo>
                  <a:lnTo>
                    <a:pt x="1366601" y="509082"/>
                  </a:lnTo>
                  <a:lnTo>
                    <a:pt x="1392447" y="475595"/>
                  </a:lnTo>
                  <a:lnTo>
                    <a:pt x="1416522" y="438768"/>
                  </a:lnTo>
                  <a:lnTo>
                    <a:pt x="1437854" y="398704"/>
                  </a:lnTo>
                  <a:lnTo>
                    <a:pt x="1455467" y="355506"/>
                  </a:lnTo>
                  <a:lnTo>
                    <a:pt x="1468388" y="309277"/>
                  </a:lnTo>
                  <a:lnTo>
                    <a:pt x="1475643" y="260123"/>
                  </a:lnTo>
                  <a:lnTo>
                    <a:pt x="1476259" y="208145"/>
                  </a:lnTo>
                  <a:lnTo>
                    <a:pt x="1469260" y="153448"/>
                  </a:lnTo>
                  <a:lnTo>
                    <a:pt x="1453675" y="96135"/>
                  </a:lnTo>
                  <a:lnTo>
                    <a:pt x="1452773" y="94382"/>
                  </a:lnTo>
                  <a:lnTo>
                    <a:pt x="1416838" y="54517"/>
                  </a:lnTo>
                  <a:lnTo>
                    <a:pt x="1375970" y="26686"/>
                  </a:lnTo>
                  <a:lnTo>
                    <a:pt x="1343227" y="13913"/>
                  </a:lnTo>
                  <a:close/>
                </a:path>
                <a:path w="1476375" h="1171575">
                  <a:moveTo>
                    <a:pt x="1237372" y="0"/>
                  </a:moveTo>
                  <a:lnTo>
                    <a:pt x="1190376" y="4907"/>
                  </a:lnTo>
                  <a:lnTo>
                    <a:pt x="1145249" y="14151"/>
                  </a:lnTo>
                  <a:lnTo>
                    <a:pt x="1103351" y="26190"/>
                  </a:lnTo>
                  <a:lnTo>
                    <a:pt x="1066042" y="39486"/>
                  </a:lnTo>
                  <a:lnTo>
                    <a:pt x="1010635" y="63686"/>
                  </a:lnTo>
                  <a:lnTo>
                    <a:pt x="955538" y="86101"/>
                  </a:lnTo>
                  <a:lnTo>
                    <a:pt x="903278" y="110028"/>
                  </a:lnTo>
                  <a:lnTo>
                    <a:pt x="853869" y="135455"/>
                  </a:lnTo>
                  <a:lnTo>
                    <a:pt x="807325" y="162372"/>
                  </a:lnTo>
                  <a:lnTo>
                    <a:pt x="763661" y="190767"/>
                  </a:lnTo>
                  <a:lnTo>
                    <a:pt x="722890" y="220630"/>
                  </a:lnTo>
                  <a:lnTo>
                    <a:pt x="685026" y="251949"/>
                  </a:lnTo>
                  <a:lnTo>
                    <a:pt x="650084" y="284714"/>
                  </a:lnTo>
                  <a:lnTo>
                    <a:pt x="618078" y="318913"/>
                  </a:lnTo>
                  <a:lnTo>
                    <a:pt x="589021" y="354535"/>
                  </a:lnTo>
                  <a:lnTo>
                    <a:pt x="562929" y="391570"/>
                  </a:lnTo>
                  <a:lnTo>
                    <a:pt x="539814" y="430006"/>
                  </a:lnTo>
                  <a:lnTo>
                    <a:pt x="519691" y="469832"/>
                  </a:lnTo>
                  <a:lnTo>
                    <a:pt x="500956" y="515394"/>
                  </a:lnTo>
                  <a:lnTo>
                    <a:pt x="485747" y="562869"/>
                  </a:lnTo>
                  <a:lnTo>
                    <a:pt x="474068" y="612230"/>
                  </a:lnTo>
                  <a:lnTo>
                    <a:pt x="465920" y="663447"/>
                  </a:lnTo>
                  <a:lnTo>
                    <a:pt x="461307" y="716494"/>
                  </a:lnTo>
                  <a:lnTo>
                    <a:pt x="460230" y="771343"/>
                  </a:lnTo>
                  <a:lnTo>
                    <a:pt x="473269" y="771343"/>
                  </a:lnTo>
                  <a:lnTo>
                    <a:pt x="473641" y="725399"/>
                  </a:lnTo>
                  <a:lnTo>
                    <a:pt x="477276" y="675256"/>
                  </a:lnTo>
                  <a:lnTo>
                    <a:pt x="484130" y="626763"/>
                  </a:lnTo>
                  <a:lnTo>
                    <a:pt x="494203" y="579915"/>
                  </a:lnTo>
                  <a:lnTo>
                    <a:pt x="507500" y="534706"/>
                  </a:lnTo>
                  <a:lnTo>
                    <a:pt x="524022" y="491130"/>
                  </a:lnTo>
                  <a:lnTo>
                    <a:pt x="543278" y="450138"/>
                  </a:lnTo>
                  <a:lnTo>
                    <a:pt x="565620" y="410688"/>
                  </a:lnTo>
                  <a:lnTo>
                    <a:pt x="591053" y="372772"/>
                  </a:lnTo>
                  <a:lnTo>
                    <a:pt x="619579" y="336383"/>
                  </a:lnTo>
                  <a:lnTo>
                    <a:pt x="651203" y="301513"/>
                  </a:lnTo>
                  <a:lnTo>
                    <a:pt x="685928" y="268155"/>
                  </a:lnTo>
                  <a:lnTo>
                    <a:pt x="723757" y="236300"/>
                  </a:lnTo>
                  <a:lnTo>
                    <a:pt x="764694" y="205941"/>
                  </a:lnTo>
                  <a:lnTo>
                    <a:pt x="808742" y="177070"/>
                  </a:lnTo>
                  <a:lnTo>
                    <a:pt x="855906" y="149679"/>
                  </a:lnTo>
                  <a:lnTo>
                    <a:pt x="906188" y="123761"/>
                  </a:lnTo>
                  <a:lnTo>
                    <a:pt x="959592" y="99307"/>
                  </a:lnTo>
                  <a:lnTo>
                    <a:pt x="1016121" y="76310"/>
                  </a:lnTo>
                  <a:lnTo>
                    <a:pt x="1039452" y="65445"/>
                  </a:lnTo>
                  <a:lnTo>
                    <a:pt x="1105798" y="39871"/>
                  </a:lnTo>
                  <a:lnTo>
                    <a:pt x="1146187" y="28097"/>
                  </a:lnTo>
                  <a:lnTo>
                    <a:pt x="1189634" y="18955"/>
                  </a:lnTo>
                  <a:lnTo>
                    <a:pt x="1234825" y="13913"/>
                  </a:lnTo>
                  <a:lnTo>
                    <a:pt x="1343227" y="13913"/>
                  </a:lnTo>
                  <a:lnTo>
                    <a:pt x="1331529" y="9349"/>
                  </a:lnTo>
                  <a:lnTo>
                    <a:pt x="1284877" y="967"/>
                  </a:lnTo>
                  <a:lnTo>
                    <a:pt x="1237372" y="0"/>
                  </a:lnTo>
                  <a:close/>
                </a:path>
              </a:pathLst>
            </a:custGeom>
            <a:solidFill>
              <a:srgbClr val="15747C"/>
            </a:solidFill>
          </p:spPr>
          <p:txBody>
            <a:bodyPr wrap="square" lIns="0" tIns="0" rIns="0" bIns="0" rtlCol="0"/>
            <a:lstStyle/>
            <a:p>
              <a:endParaRPr/>
            </a:p>
          </p:txBody>
        </p:sp>
      </p:grpSp>
      <p:sp>
        <p:nvSpPr>
          <p:cNvPr id="5" name="object 5"/>
          <p:cNvSpPr/>
          <p:nvPr/>
        </p:nvSpPr>
        <p:spPr>
          <a:xfrm>
            <a:off x="932868" y="146619"/>
            <a:ext cx="256540" cy="140970"/>
          </a:xfrm>
          <a:custGeom>
            <a:avLst/>
            <a:gdLst/>
            <a:ahLst/>
            <a:cxnLst/>
            <a:rect l="l" t="t" r="r" b="b"/>
            <a:pathLst>
              <a:path w="256540" h="140970">
                <a:moveTo>
                  <a:pt x="96675" y="0"/>
                </a:moveTo>
                <a:lnTo>
                  <a:pt x="55292" y="2922"/>
                </a:lnTo>
                <a:lnTo>
                  <a:pt x="16244" y="19026"/>
                </a:lnTo>
                <a:lnTo>
                  <a:pt x="4833" y="29742"/>
                </a:lnTo>
                <a:lnTo>
                  <a:pt x="0" y="42718"/>
                </a:lnTo>
                <a:lnTo>
                  <a:pt x="2098" y="56341"/>
                </a:lnTo>
                <a:lnTo>
                  <a:pt x="50257" y="97916"/>
                </a:lnTo>
                <a:lnTo>
                  <a:pt x="92493" y="119476"/>
                </a:lnTo>
                <a:lnTo>
                  <a:pt x="137469" y="133670"/>
                </a:lnTo>
                <a:lnTo>
                  <a:pt x="184463" y="140487"/>
                </a:lnTo>
                <a:lnTo>
                  <a:pt x="232754" y="139917"/>
                </a:lnTo>
                <a:lnTo>
                  <a:pt x="246783" y="133959"/>
                </a:lnTo>
                <a:lnTo>
                  <a:pt x="254987" y="121546"/>
                </a:lnTo>
                <a:lnTo>
                  <a:pt x="256487" y="106524"/>
                </a:lnTo>
                <a:lnTo>
                  <a:pt x="250407" y="92736"/>
                </a:lnTo>
                <a:lnTo>
                  <a:pt x="233167" y="74507"/>
                </a:lnTo>
                <a:lnTo>
                  <a:pt x="214509" y="58427"/>
                </a:lnTo>
                <a:lnTo>
                  <a:pt x="194534" y="44491"/>
                </a:lnTo>
                <a:lnTo>
                  <a:pt x="173343" y="32691"/>
                </a:lnTo>
                <a:lnTo>
                  <a:pt x="136993" y="9876"/>
                </a:lnTo>
                <a:lnTo>
                  <a:pt x="96675" y="0"/>
                </a:lnTo>
                <a:close/>
              </a:path>
            </a:pathLst>
          </a:custGeom>
          <a:solidFill>
            <a:srgbClr val="F49331"/>
          </a:solidFill>
        </p:spPr>
        <p:txBody>
          <a:bodyPr wrap="square" lIns="0" tIns="0" rIns="0" bIns="0" rtlCol="0"/>
          <a:lstStyle/>
          <a:p>
            <a:endParaRPr/>
          </a:p>
        </p:txBody>
      </p:sp>
      <p:sp>
        <p:nvSpPr>
          <p:cNvPr id="6" name="object 6"/>
          <p:cNvSpPr/>
          <p:nvPr/>
        </p:nvSpPr>
        <p:spPr>
          <a:xfrm>
            <a:off x="1254009" y="551202"/>
            <a:ext cx="256540" cy="140970"/>
          </a:xfrm>
          <a:custGeom>
            <a:avLst/>
            <a:gdLst/>
            <a:ahLst/>
            <a:cxnLst/>
            <a:rect l="l" t="t" r="r" b="b"/>
            <a:pathLst>
              <a:path w="256540" h="140970">
                <a:moveTo>
                  <a:pt x="96675" y="0"/>
                </a:moveTo>
                <a:lnTo>
                  <a:pt x="55292" y="2918"/>
                </a:lnTo>
                <a:lnTo>
                  <a:pt x="16244" y="19015"/>
                </a:lnTo>
                <a:lnTo>
                  <a:pt x="4833" y="29738"/>
                </a:lnTo>
                <a:lnTo>
                  <a:pt x="0" y="42716"/>
                </a:lnTo>
                <a:lnTo>
                  <a:pt x="2098" y="56337"/>
                </a:lnTo>
                <a:lnTo>
                  <a:pt x="50257" y="97905"/>
                </a:lnTo>
                <a:lnTo>
                  <a:pt x="92493" y="119466"/>
                </a:lnTo>
                <a:lnTo>
                  <a:pt x="137469" y="133662"/>
                </a:lnTo>
                <a:lnTo>
                  <a:pt x="184463" y="140483"/>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8" name="object 8"/>
          <p:cNvSpPr/>
          <p:nvPr/>
        </p:nvSpPr>
        <p:spPr>
          <a:xfrm>
            <a:off x="294577" y="0"/>
            <a:ext cx="255270" cy="87630"/>
          </a:xfrm>
          <a:custGeom>
            <a:avLst/>
            <a:gdLst/>
            <a:ahLst/>
            <a:cxnLst/>
            <a:rect l="l" t="t" r="r" b="b"/>
            <a:pathLst>
              <a:path w="255270" h="87630">
                <a:moveTo>
                  <a:pt x="205498" y="0"/>
                </a:moveTo>
                <a:lnTo>
                  <a:pt x="0" y="0"/>
                </a:lnTo>
                <a:lnTo>
                  <a:pt x="472" y="3068"/>
                </a:lnTo>
                <a:lnTo>
                  <a:pt x="48636" y="44638"/>
                </a:lnTo>
                <a:lnTo>
                  <a:pt x="90873" y="66199"/>
                </a:lnTo>
                <a:lnTo>
                  <a:pt x="135847" y="80395"/>
                </a:lnTo>
                <a:lnTo>
                  <a:pt x="182838" y="87215"/>
                </a:lnTo>
                <a:lnTo>
                  <a:pt x="231128" y="86651"/>
                </a:lnTo>
                <a:lnTo>
                  <a:pt x="245157" y="80686"/>
                </a:lnTo>
                <a:lnTo>
                  <a:pt x="253361" y="68270"/>
                </a:lnTo>
                <a:lnTo>
                  <a:pt x="254861" y="53245"/>
                </a:lnTo>
                <a:lnTo>
                  <a:pt x="248781" y="39458"/>
                </a:lnTo>
                <a:lnTo>
                  <a:pt x="231543" y="21234"/>
                </a:lnTo>
                <a:lnTo>
                  <a:pt x="212888" y="5155"/>
                </a:lnTo>
                <a:lnTo>
                  <a:pt x="205498" y="0"/>
                </a:lnTo>
                <a:close/>
              </a:path>
            </a:pathLst>
          </a:custGeom>
          <a:solidFill>
            <a:srgbClr val="F49331"/>
          </a:solidFill>
        </p:spPr>
        <p:txBody>
          <a:bodyPr wrap="square" lIns="0" tIns="0" rIns="0" bIns="0" rtlCol="0"/>
          <a:lstStyle/>
          <a:p>
            <a:endParaRPr/>
          </a:p>
        </p:txBody>
      </p:sp>
      <p:sp>
        <p:nvSpPr>
          <p:cNvPr id="9" name="object 9"/>
          <p:cNvSpPr/>
          <p:nvPr/>
        </p:nvSpPr>
        <p:spPr>
          <a:xfrm>
            <a:off x="637246" y="415323"/>
            <a:ext cx="256540" cy="140970"/>
          </a:xfrm>
          <a:custGeom>
            <a:avLst/>
            <a:gdLst/>
            <a:ahLst/>
            <a:cxnLst/>
            <a:rect l="l" t="t" r="r" b="b"/>
            <a:pathLst>
              <a:path w="256540" h="140970">
                <a:moveTo>
                  <a:pt x="96669" y="0"/>
                </a:moveTo>
                <a:lnTo>
                  <a:pt x="55290" y="2920"/>
                </a:lnTo>
                <a:lnTo>
                  <a:pt x="16244" y="19016"/>
                </a:lnTo>
                <a:lnTo>
                  <a:pt x="4833" y="29739"/>
                </a:lnTo>
                <a:lnTo>
                  <a:pt x="0" y="42718"/>
                </a:lnTo>
                <a:lnTo>
                  <a:pt x="2098" y="56339"/>
                </a:lnTo>
                <a:lnTo>
                  <a:pt x="50257" y="97908"/>
                </a:lnTo>
                <a:lnTo>
                  <a:pt x="92493" y="119471"/>
                </a:lnTo>
                <a:lnTo>
                  <a:pt x="137469" y="133669"/>
                </a:lnTo>
                <a:lnTo>
                  <a:pt x="184463" y="140489"/>
                </a:lnTo>
                <a:lnTo>
                  <a:pt x="232754" y="139920"/>
                </a:lnTo>
                <a:lnTo>
                  <a:pt x="246783" y="133957"/>
                </a:lnTo>
                <a:lnTo>
                  <a:pt x="254987" y="121543"/>
                </a:lnTo>
                <a:lnTo>
                  <a:pt x="256487" y="106520"/>
                </a:lnTo>
                <a:lnTo>
                  <a:pt x="250407" y="92727"/>
                </a:lnTo>
                <a:lnTo>
                  <a:pt x="233169" y="74503"/>
                </a:lnTo>
                <a:lnTo>
                  <a:pt x="214514" y="58424"/>
                </a:lnTo>
                <a:lnTo>
                  <a:pt x="194539" y="44489"/>
                </a:lnTo>
                <a:lnTo>
                  <a:pt x="173343" y="32694"/>
                </a:lnTo>
                <a:lnTo>
                  <a:pt x="136983" y="9874"/>
                </a:lnTo>
                <a:lnTo>
                  <a:pt x="96669" y="0"/>
                </a:lnTo>
                <a:close/>
              </a:path>
            </a:pathLst>
          </a:custGeom>
          <a:solidFill>
            <a:srgbClr val="F49331"/>
          </a:solidFill>
        </p:spPr>
        <p:txBody>
          <a:bodyPr wrap="square" lIns="0" tIns="0" rIns="0" bIns="0" rtlCol="0"/>
          <a:lstStyle/>
          <a:p>
            <a:endParaRPr/>
          </a:p>
        </p:txBody>
      </p:sp>
      <p:pic>
        <p:nvPicPr>
          <p:cNvPr id="10" name="object 10"/>
          <p:cNvPicPr/>
          <p:nvPr/>
        </p:nvPicPr>
        <p:blipFill>
          <a:blip r:embed="rId2" cstate="print"/>
          <a:stretch>
            <a:fillRect/>
          </a:stretch>
        </p:blipFill>
        <p:spPr>
          <a:xfrm>
            <a:off x="0" y="285732"/>
            <a:ext cx="235922" cy="140489"/>
          </a:xfrm>
          <a:prstGeom prst="rect">
            <a:avLst/>
          </a:prstGeom>
        </p:spPr>
      </p:pic>
      <p:sp>
        <p:nvSpPr>
          <p:cNvPr id="11" name="object 11"/>
          <p:cNvSpPr/>
          <p:nvPr/>
        </p:nvSpPr>
        <p:spPr>
          <a:xfrm>
            <a:off x="187419" y="721750"/>
            <a:ext cx="256540" cy="140970"/>
          </a:xfrm>
          <a:custGeom>
            <a:avLst/>
            <a:gdLst/>
            <a:ahLst/>
            <a:cxnLst/>
            <a:rect l="l" t="t" r="r" b="b"/>
            <a:pathLst>
              <a:path w="256540" h="140969">
                <a:moveTo>
                  <a:pt x="96675" y="0"/>
                </a:moveTo>
                <a:lnTo>
                  <a:pt x="55292" y="2918"/>
                </a:lnTo>
                <a:lnTo>
                  <a:pt x="16244" y="19015"/>
                </a:lnTo>
                <a:lnTo>
                  <a:pt x="4833" y="29738"/>
                </a:lnTo>
                <a:lnTo>
                  <a:pt x="0" y="42716"/>
                </a:lnTo>
                <a:lnTo>
                  <a:pt x="2098" y="56337"/>
                </a:lnTo>
                <a:lnTo>
                  <a:pt x="50262" y="97907"/>
                </a:lnTo>
                <a:lnTo>
                  <a:pt x="92499" y="119470"/>
                </a:lnTo>
                <a:lnTo>
                  <a:pt x="137472" y="133667"/>
                </a:lnTo>
                <a:lnTo>
                  <a:pt x="184464" y="140487"/>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12" name="object 12"/>
          <p:cNvSpPr/>
          <p:nvPr/>
        </p:nvSpPr>
        <p:spPr>
          <a:xfrm>
            <a:off x="12174607" y="5781593"/>
            <a:ext cx="19050" cy="67945"/>
          </a:xfrm>
          <a:custGeom>
            <a:avLst/>
            <a:gdLst/>
            <a:ahLst/>
            <a:cxnLst/>
            <a:rect l="l" t="t" r="r" b="b"/>
            <a:pathLst>
              <a:path w="19050" h="67945">
                <a:moveTo>
                  <a:pt x="18586" y="0"/>
                </a:moveTo>
                <a:lnTo>
                  <a:pt x="13227" y="1811"/>
                </a:lnTo>
                <a:lnTo>
                  <a:pt x="3662" y="11391"/>
                </a:lnTo>
                <a:lnTo>
                  <a:pt x="0" y="24360"/>
                </a:lnTo>
                <a:lnTo>
                  <a:pt x="3206" y="39428"/>
                </a:lnTo>
                <a:lnTo>
                  <a:pt x="18586" y="67458"/>
                </a:lnTo>
                <a:lnTo>
                  <a:pt x="18586" y="0"/>
                </a:lnTo>
                <a:close/>
              </a:path>
            </a:pathLst>
          </a:custGeom>
          <a:solidFill>
            <a:srgbClr val="F49331"/>
          </a:solidFill>
        </p:spPr>
        <p:txBody>
          <a:bodyPr wrap="square" lIns="0" tIns="0" rIns="0" bIns="0" rtlCol="0"/>
          <a:lstStyle/>
          <a:p>
            <a:endParaRPr/>
          </a:p>
        </p:txBody>
      </p:sp>
      <p:pic>
        <p:nvPicPr>
          <p:cNvPr id="13" name="object 13"/>
          <p:cNvPicPr/>
          <p:nvPr/>
        </p:nvPicPr>
        <p:blipFill>
          <a:blip r:embed="rId3" cstate="print"/>
          <a:stretch>
            <a:fillRect/>
          </a:stretch>
        </p:blipFill>
        <p:spPr>
          <a:xfrm>
            <a:off x="11796631" y="5995437"/>
            <a:ext cx="206061" cy="195841"/>
          </a:xfrm>
          <a:prstGeom prst="rect">
            <a:avLst/>
          </a:prstGeom>
        </p:spPr>
      </p:pic>
      <p:pic>
        <p:nvPicPr>
          <p:cNvPr id="14" name="object 14"/>
          <p:cNvPicPr/>
          <p:nvPr/>
        </p:nvPicPr>
        <p:blipFill>
          <a:blip r:embed="rId4" cstate="print"/>
          <a:stretch>
            <a:fillRect/>
          </a:stretch>
        </p:blipFill>
        <p:spPr>
          <a:xfrm>
            <a:off x="11912568" y="6551986"/>
            <a:ext cx="206050" cy="195835"/>
          </a:xfrm>
          <a:prstGeom prst="rect">
            <a:avLst/>
          </a:prstGeom>
        </p:spPr>
      </p:pic>
      <p:pic>
        <p:nvPicPr>
          <p:cNvPr id="15" name="object 15"/>
          <p:cNvPicPr/>
          <p:nvPr/>
        </p:nvPicPr>
        <p:blipFill>
          <a:blip r:embed="rId5" cstate="print"/>
          <a:stretch>
            <a:fillRect/>
          </a:stretch>
        </p:blipFill>
        <p:spPr>
          <a:xfrm>
            <a:off x="11251167" y="5708337"/>
            <a:ext cx="206048" cy="195846"/>
          </a:xfrm>
          <a:prstGeom prst="rect">
            <a:avLst/>
          </a:prstGeom>
        </p:spPr>
      </p:pic>
      <p:pic>
        <p:nvPicPr>
          <p:cNvPr id="16" name="object 16"/>
          <p:cNvPicPr/>
          <p:nvPr/>
        </p:nvPicPr>
        <p:blipFill>
          <a:blip r:embed="rId6" cstate="print"/>
          <a:stretch>
            <a:fillRect/>
          </a:stretch>
        </p:blipFill>
        <p:spPr>
          <a:xfrm>
            <a:off x="11380158" y="6169638"/>
            <a:ext cx="206050" cy="195834"/>
          </a:xfrm>
          <a:prstGeom prst="rect">
            <a:avLst/>
          </a:prstGeom>
        </p:spPr>
      </p:pic>
      <p:pic>
        <p:nvPicPr>
          <p:cNvPr id="17" name="object 17"/>
          <p:cNvPicPr/>
          <p:nvPr/>
        </p:nvPicPr>
        <p:blipFill>
          <a:blip r:embed="rId7" cstate="print"/>
          <a:stretch>
            <a:fillRect/>
          </a:stretch>
        </p:blipFill>
        <p:spPr>
          <a:xfrm>
            <a:off x="11388083" y="6641861"/>
            <a:ext cx="206050" cy="195835"/>
          </a:xfrm>
          <a:prstGeom prst="rect">
            <a:avLst/>
          </a:prstGeom>
        </p:spPr>
      </p:pic>
      <p:pic>
        <p:nvPicPr>
          <p:cNvPr id="18" name="object 18"/>
          <p:cNvPicPr/>
          <p:nvPr/>
        </p:nvPicPr>
        <p:blipFill>
          <a:blip r:embed="rId8" cstate="print"/>
          <a:stretch>
            <a:fillRect/>
          </a:stretch>
        </p:blipFill>
        <p:spPr>
          <a:xfrm>
            <a:off x="10918526" y="6210548"/>
            <a:ext cx="206050" cy="195834"/>
          </a:xfrm>
          <a:prstGeom prst="rect">
            <a:avLst/>
          </a:prstGeom>
        </p:spPr>
      </p:pic>
      <p:pic>
        <p:nvPicPr>
          <p:cNvPr id="19" name="object 19"/>
          <p:cNvPicPr/>
          <p:nvPr/>
        </p:nvPicPr>
        <p:blipFill>
          <a:blip r:embed="rId9" cstate="print"/>
          <a:stretch>
            <a:fillRect/>
          </a:stretch>
        </p:blipFill>
        <p:spPr>
          <a:xfrm>
            <a:off x="11598891" y="5490996"/>
            <a:ext cx="206050" cy="195828"/>
          </a:xfrm>
          <a:prstGeom prst="rect">
            <a:avLst/>
          </a:prstGeom>
        </p:spPr>
      </p:pic>
      <p:grpSp>
        <p:nvGrpSpPr>
          <p:cNvPr id="20" name="object 20"/>
          <p:cNvGrpSpPr/>
          <p:nvPr/>
        </p:nvGrpSpPr>
        <p:grpSpPr>
          <a:xfrm>
            <a:off x="10053482" y="0"/>
            <a:ext cx="2139950" cy="1995170"/>
            <a:chOff x="10053482" y="0"/>
            <a:chExt cx="2139950" cy="1995170"/>
          </a:xfrm>
        </p:grpSpPr>
        <p:sp>
          <p:nvSpPr>
            <p:cNvPr id="21" name="object 21"/>
            <p:cNvSpPr/>
            <p:nvPr/>
          </p:nvSpPr>
          <p:spPr>
            <a:xfrm>
              <a:off x="10053482" y="0"/>
              <a:ext cx="2139950" cy="1995170"/>
            </a:xfrm>
            <a:custGeom>
              <a:avLst/>
              <a:gdLst/>
              <a:ahLst/>
              <a:cxnLst/>
              <a:rect l="l" t="t" r="r" b="b"/>
              <a:pathLst>
                <a:path w="2139950" h="1995170">
                  <a:moveTo>
                    <a:pt x="2139711" y="784166"/>
                  </a:moveTo>
                  <a:lnTo>
                    <a:pt x="1148699" y="784166"/>
                  </a:lnTo>
                  <a:lnTo>
                    <a:pt x="1180183" y="785474"/>
                  </a:lnTo>
                  <a:lnTo>
                    <a:pt x="1210900" y="789215"/>
                  </a:lnTo>
                  <a:lnTo>
                    <a:pt x="1269793" y="804906"/>
                  </a:lnTo>
                  <a:lnTo>
                    <a:pt x="1324891" y="833044"/>
                  </a:lnTo>
                  <a:lnTo>
                    <a:pt x="1375706" y="875440"/>
                  </a:lnTo>
                  <a:lnTo>
                    <a:pt x="1421753" y="933901"/>
                  </a:lnTo>
                  <a:lnTo>
                    <a:pt x="1442837" y="969721"/>
                  </a:lnTo>
                  <a:lnTo>
                    <a:pt x="1465652" y="1016498"/>
                  </a:lnTo>
                  <a:lnTo>
                    <a:pt x="1485071" y="1064565"/>
                  </a:lnTo>
                  <a:lnTo>
                    <a:pt x="1501517" y="1113737"/>
                  </a:lnTo>
                  <a:lnTo>
                    <a:pt x="1515412" y="1163827"/>
                  </a:lnTo>
                  <a:lnTo>
                    <a:pt x="1527177" y="1214647"/>
                  </a:lnTo>
                  <a:lnTo>
                    <a:pt x="1537236" y="1266012"/>
                  </a:lnTo>
                  <a:lnTo>
                    <a:pt x="1546009" y="1317734"/>
                  </a:lnTo>
                  <a:lnTo>
                    <a:pt x="1553920" y="1369628"/>
                  </a:lnTo>
                  <a:lnTo>
                    <a:pt x="1568843" y="1473182"/>
                  </a:lnTo>
                  <a:lnTo>
                    <a:pt x="1576699" y="1524469"/>
                  </a:lnTo>
                  <a:lnTo>
                    <a:pt x="1585381" y="1575181"/>
                  </a:lnTo>
                  <a:lnTo>
                    <a:pt x="1596479" y="1622452"/>
                  </a:lnTo>
                  <a:lnTo>
                    <a:pt x="1611650" y="1666442"/>
                  </a:lnTo>
                  <a:lnTo>
                    <a:pt x="1630643" y="1707243"/>
                  </a:lnTo>
                  <a:lnTo>
                    <a:pt x="1653205" y="1744952"/>
                  </a:lnTo>
                  <a:lnTo>
                    <a:pt x="1679083" y="1779663"/>
                  </a:lnTo>
                  <a:lnTo>
                    <a:pt x="1708025" y="1811470"/>
                  </a:lnTo>
                  <a:lnTo>
                    <a:pt x="1739778" y="1840470"/>
                  </a:lnTo>
                  <a:lnTo>
                    <a:pt x="1774090" y="1866755"/>
                  </a:lnTo>
                  <a:lnTo>
                    <a:pt x="1810707" y="1890423"/>
                  </a:lnTo>
                  <a:lnTo>
                    <a:pt x="1849378" y="1911566"/>
                  </a:lnTo>
                  <a:lnTo>
                    <a:pt x="1889850" y="1930281"/>
                  </a:lnTo>
                  <a:lnTo>
                    <a:pt x="1931869" y="1946661"/>
                  </a:lnTo>
                  <a:lnTo>
                    <a:pt x="1975185" y="1960802"/>
                  </a:lnTo>
                  <a:lnTo>
                    <a:pt x="2019543" y="1972799"/>
                  </a:lnTo>
                  <a:lnTo>
                    <a:pt x="2064692" y="1982746"/>
                  </a:lnTo>
                  <a:lnTo>
                    <a:pt x="2110379" y="1990738"/>
                  </a:lnTo>
                  <a:lnTo>
                    <a:pt x="2139711" y="1994651"/>
                  </a:lnTo>
                  <a:lnTo>
                    <a:pt x="2139711" y="784166"/>
                  </a:lnTo>
                  <a:close/>
                </a:path>
                <a:path w="2139950" h="1995170">
                  <a:moveTo>
                    <a:pt x="2139711" y="0"/>
                  </a:moveTo>
                  <a:lnTo>
                    <a:pt x="49434" y="0"/>
                  </a:lnTo>
                  <a:lnTo>
                    <a:pt x="42548" y="22340"/>
                  </a:lnTo>
                  <a:lnTo>
                    <a:pt x="30243" y="68767"/>
                  </a:lnTo>
                  <a:lnTo>
                    <a:pt x="19886" y="115593"/>
                  </a:lnTo>
                  <a:lnTo>
                    <a:pt x="11581" y="162694"/>
                  </a:lnTo>
                  <a:lnTo>
                    <a:pt x="5429" y="209947"/>
                  </a:lnTo>
                  <a:lnTo>
                    <a:pt x="1534" y="257229"/>
                  </a:lnTo>
                  <a:lnTo>
                    <a:pt x="0" y="304415"/>
                  </a:lnTo>
                  <a:lnTo>
                    <a:pt x="927" y="351382"/>
                  </a:lnTo>
                  <a:lnTo>
                    <a:pt x="4421" y="398007"/>
                  </a:lnTo>
                  <a:lnTo>
                    <a:pt x="10583" y="444165"/>
                  </a:lnTo>
                  <a:lnTo>
                    <a:pt x="19517" y="489734"/>
                  </a:lnTo>
                  <a:lnTo>
                    <a:pt x="31325" y="534590"/>
                  </a:lnTo>
                  <a:lnTo>
                    <a:pt x="46111" y="578608"/>
                  </a:lnTo>
                  <a:lnTo>
                    <a:pt x="63977" y="621666"/>
                  </a:lnTo>
                  <a:lnTo>
                    <a:pt x="85026" y="663640"/>
                  </a:lnTo>
                  <a:lnTo>
                    <a:pt x="109361" y="704406"/>
                  </a:lnTo>
                  <a:lnTo>
                    <a:pt x="137086" y="743841"/>
                  </a:lnTo>
                  <a:lnTo>
                    <a:pt x="168302" y="781821"/>
                  </a:lnTo>
                  <a:lnTo>
                    <a:pt x="203113" y="818223"/>
                  </a:lnTo>
                  <a:lnTo>
                    <a:pt x="260518" y="864151"/>
                  </a:lnTo>
                  <a:lnTo>
                    <a:pt x="321430" y="895407"/>
                  </a:lnTo>
                  <a:lnTo>
                    <a:pt x="385361" y="913799"/>
                  </a:lnTo>
                  <a:lnTo>
                    <a:pt x="451826" y="921134"/>
                  </a:lnTo>
                  <a:lnTo>
                    <a:pt x="485856" y="921220"/>
                  </a:lnTo>
                  <a:lnTo>
                    <a:pt x="520337" y="919221"/>
                  </a:lnTo>
                  <a:lnTo>
                    <a:pt x="590407" y="909868"/>
                  </a:lnTo>
                  <a:lnTo>
                    <a:pt x="661550" y="894882"/>
                  </a:lnTo>
                  <a:lnTo>
                    <a:pt x="733279" y="876073"/>
                  </a:lnTo>
                  <a:lnTo>
                    <a:pt x="911971" y="824185"/>
                  </a:lnTo>
                  <a:lnTo>
                    <a:pt x="947114" y="814782"/>
                  </a:lnTo>
                  <a:lnTo>
                    <a:pt x="1016320" y="798757"/>
                  </a:lnTo>
                  <a:lnTo>
                    <a:pt x="1083677" y="787950"/>
                  </a:lnTo>
                  <a:lnTo>
                    <a:pt x="1148699" y="784166"/>
                  </a:lnTo>
                  <a:lnTo>
                    <a:pt x="2139711" y="784166"/>
                  </a:lnTo>
                  <a:lnTo>
                    <a:pt x="2139711" y="0"/>
                  </a:lnTo>
                  <a:close/>
                </a:path>
              </a:pathLst>
            </a:custGeom>
            <a:solidFill>
              <a:srgbClr val="4B2667"/>
            </a:solidFill>
          </p:spPr>
          <p:txBody>
            <a:bodyPr wrap="square" lIns="0" tIns="0" rIns="0" bIns="0" rtlCol="0"/>
            <a:lstStyle/>
            <a:p>
              <a:endParaRPr/>
            </a:p>
          </p:txBody>
        </p:sp>
        <p:sp>
          <p:nvSpPr>
            <p:cNvPr id="22" name="object 22"/>
            <p:cNvSpPr/>
            <p:nvPr/>
          </p:nvSpPr>
          <p:spPr>
            <a:xfrm>
              <a:off x="10663847" y="0"/>
              <a:ext cx="1529715" cy="1994535"/>
            </a:xfrm>
            <a:custGeom>
              <a:avLst/>
              <a:gdLst/>
              <a:ahLst/>
              <a:cxnLst/>
              <a:rect l="l" t="t" r="r" b="b"/>
              <a:pathLst>
                <a:path w="1529715" h="1994535">
                  <a:moveTo>
                    <a:pt x="13457" y="0"/>
                  </a:moveTo>
                  <a:lnTo>
                    <a:pt x="0" y="0"/>
                  </a:lnTo>
                  <a:lnTo>
                    <a:pt x="2358" y="7324"/>
                  </a:lnTo>
                  <a:lnTo>
                    <a:pt x="20969" y="54530"/>
                  </a:lnTo>
                  <a:lnTo>
                    <a:pt x="42900" y="101345"/>
                  </a:lnTo>
                  <a:lnTo>
                    <a:pt x="68079" y="151400"/>
                  </a:lnTo>
                  <a:lnTo>
                    <a:pt x="95135" y="198032"/>
                  </a:lnTo>
                  <a:lnTo>
                    <a:pt x="123949" y="241439"/>
                  </a:lnTo>
                  <a:lnTo>
                    <a:pt x="154402" y="281819"/>
                  </a:lnTo>
                  <a:lnTo>
                    <a:pt x="186374" y="319369"/>
                  </a:lnTo>
                  <a:lnTo>
                    <a:pt x="219745" y="354285"/>
                  </a:lnTo>
                  <a:lnTo>
                    <a:pt x="254397" y="386765"/>
                  </a:lnTo>
                  <a:lnTo>
                    <a:pt x="290208" y="417006"/>
                  </a:lnTo>
                  <a:lnTo>
                    <a:pt x="327061" y="445206"/>
                  </a:lnTo>
                  <a:lnTo>
                    <a:pt x="364835" y="471561"/>
                  </a:lnTo>
                  <a:lnTo>
                    <a:pt x="403411" y="496268"/>
                  </a:lnTo>
                  <a:lnTo>
                    <a:pt x="442669" y="519524"/>
                  </a:lnTo>
                  <a:lnTo>
                    <a:pt x="482490" y="541528"/>
                  </a:lnTo>
                  <a:lnTo>
                    <a:pt x="522753" y="562475"/>
                  </a:lnTo>
                  <a:lnTo>
                    <a:pt x="563341" y="582564"/>
                  </a:lnTo>
                  <a:lnTo>
                    <a:pt x="604133" y="601991"/>
                  </a:lnTo>
                  <a:lnTo>
                    <a:pt x="783785" y="684934"/>
                  </a:lnTo>
                  <a:lnTo>
                    <a:pt x="831636" y="708108"/>
                  </a:lnTo>
                  <a:lnTo>
                    <a:pt x="878556" y="732105"/>
                  </a:lnTo>
                  <a:lnTo>
                    <a:pt x="924405" y="757278"/>
                  </a:lnTo>
                  <a:lnTo>
                    <a:pt x="969045" y="783981"/>
                  </a:lnTo>
                  <a:lnTo>
                    <a:pt x="1012333" y="812566"/>
                  </a:lnTo>
                  <a:lnTo>
                    <a:pt x="1054132" y="843386"/>
                  </a:lnTo>
                  <a:lnTo>
                    <a:pt x="1094301" y="876794"/>
                  </a:lnTo>
                  <a:lnTo>
                    <a:pt x="1132700" y="913142"/>
                  </a:lnTo>
                  <a:lnTo>
                    <a:pt x="1085125" y="931411"/>
                  </a:lnTo>
                  <a:lnTo>
                    <a:pt x="1040245" y="952200"/>
                  </a:lnTo>
                  <a:lnTo>
                    <a:pt x="998081" y="975498"/>
                  </a:lnTo>
                  <a:lnTo>
                    <a:pt x="958658" y="1001291"/>
                  </a:lnTo>
                  <a:lnTo>
                    <a:pt x="921998" y="1029570"/>
                  </a:lnTo>
                  <a:lnTo>
                    <a:pt x="888123" y="1060322"/>
                  </a:lnTo>
                  <a:lnTo>
                    <a:pt x="857420" y="1093097"/>
                  </a:lnTo>
                  <a:lnTo>
                    <a:pt x="829252" y="1128421"/>
                  </a:lnTo>
                  <a:lnTo>
                    <a:pt x="803626" y="1166274"/>
                  </a:lnTo>
                  <a:lnTo>
                    <a:pt x="780548" y="1206637"/>
                  </a:lnTo>
                  <a:lnTo>
                    <a:pt x="760026" y="1249490"/>
                  </a:lnTo>
                  <a:lnTo>
                    <a:pt x="742065" y="1294812"/>
                  </a:lnTo>
                  <a:lnTo>
                    <a:pt x="726673" y="1342584"/>
                  </a:lnTo>
                  <a:lnTo>
                    <a:pt x="713856" y="1392785"/>
                  </a:lnTo>
                  <a:lnTo>
                    <a:pt x="703620" y="1445396"/>
                  </a:lnTo>
                  <a:lnTo>
                    <a:pt x="695972" y="1500396"/>
                  </a:lnTo>
                  <a:lnTo>
                    <a:pt x="690919" y="1557765"/>
                  </a:lnTo>
                  <a:lnTo>
                    <a:pt x="688466" y="1617484"/>
                  </a:lnTo>
                  <a:lnTo>
                    <a:pt x="686100" y="1644889"/>
                  </a:lnTo>
                  <a:lnTo>
                    <a:pt x="684711" y="1680514"/>
                  </a:lnTo>
                  <a:lnTo>
                    <a:pt x="685518" y="1722130"/>
                  </a:lnTo>
                  <a:lnTo>
                    <a:pt x="689740" y="1767510"/>
                  </a:lnTo>
                  <a:lnTo>
                    <a:pt x="698593" y="1814423"/>
                  </a:lnTo>
                  <a:lnTo>
                    <a:pt x="713297" y="1860641"/>
                  </a:lnTo>
                  <a:lnTo>
                    <a:pt x="735069" y="1903936"/>
                  </a:lnTo>
                  <a:lnTo>
                    <a:pt x="765128" y="1942078"/>
                  </a:lnTo>
                  <a:lnTo>
                    <a:pt x="804691" y="1972838"/>
                  </a:lnTo>
                  <a:lnTo>
                    <a:pt x="854976" y="1993988"/>
                  </a:lnTo>
                  <a:lnTo>
                    <a:pt x="856780" y="1994217"/>
                  </a:lnTo>
                  <a:lnTo>
                    <a:pt x="917563" y="1988797"/>
                  </a:lnTo>
                  <a:lnTo>
                    <a:pt x="947352" y="1981415"/>
                  </a:lnTo>
                  <a:lnTo>
                    <a:pt x="857516" y="1981415"/>
                  </a:lnTo>
                  <a:lnTo>
                    <a:pt x="810107" y="1961108"/>
                  </a:lnTo>
                  <a:lnTo>
                    <a:pt x="772836" y="1931526"/>
                  </a:lnTo>
                  <a:lnTo>
                    <a:pt x="744551" y="1894812"/>
                  </a:lnTo>
                  <a:lnTo>
                    <a:pt x="724097" y="1853112"/>
                  </a:lnTo>
                  <a:lnTo>
                    <a:pt x="710322" y="1808570"/>
                  </a:lnTo>
                  <a:lnTo>
                    <a:pt x="702070" y="1763330"/>
                  </a:lnTo>
                  <a:lnTo>
                    <a:pt x="698189" y="1719537"/>
                  </a:lnTo>
                  <a:lnTo>
                    <a:pt x="697524" y="1679335"/>
                  </a:lnTo>
                  <a:lnTo>
                    <a:pt x="698923" y="1644870"/>
                  </a:lnTo>
                  <a:lnTo>
                    <a:pt x="701230" y="1618284"/>
                  </a:lnTo>
                  <a:lnTo>
                    <a:pt x="703742" y="1557023"/>
                  </a:lnTo>
                  <a:lnTo>
                    <a:pt x="708908" y="1498426"/>
                  </a:lnTo>
                  <a:lnTo>
                    <a:pt x="716735" y="1442485"/>
                  </a:lnTo>
                  <a:lnTo>
                    <a:pt x="727231" y="1389194"/>
                  </a:lnTo>
                  <a:lnTo>
                    <a:pt x="740401" y="1338544"/>
                  </a:lnTo>
                  <a:lnTo>
                    <a:pt x="756254" y="1290531"/>
                  </a:lnTo>
                  <a:lnTo>
                    <a:pt x="774797" y="1245145"/>
                  </a:lnTo>
                  <a:lnTo>
                    <a:pt x="796044" y="1202366"/>
                  </a:lnTo>
                  <a:lnTo>
                    <a:pt x="819979" y="1162229"/>
                  </a:lnTo>
                  <a:lnTo>
                    <a:pt x="846632" y="1124685"/>
                  </a:lnTo>
                  <a:lnTo>
                    <a:pt x="876004" y="1089740"/>
                  </a:lnTo>
                  <a:lnTo>
                    <a:pt x="908100" y="1057389"/>
                  </a:lnTo>
                  <a:lnTo>
                    <a:pt x="947800" y="1023828"/>
                  </a:lnTo>
                  <a:lnTo>
                    <a:pt x="991025" y="993579"/>
                  </a:lnTo>
                  <a:lnTo>
                    <a:pt x="1037781" y="966636"/>
                  </a:lnTo>
                  <a:lnTo>
                    <a:pt x="1088077" y="942993"/>
                  </a:lnTo>
                  <a:lnTo>
                    <a:pt x="1141920" y="922642"/>
                  </a:lnTo>
                  <a:lnTo>
                    <a:pt x="1159442" y="922642"/>
                  </a:lnTo>
                  <a:lnTo>
                    <a:pt x="1155306" y="918248"/>
                  </a:lnTo>
                  <a:lnTo>
                    <a:pt x="1188699" y="908608"/>
                  </a:lnTo>
                  <a:lnTo>
                    <a:pt x="1146060" y="908608"/>
                  </a:lnTo>
                  <a:lnTo>
                    <a:pt x="1110168" y="874103"/>
                  </a:lnTo>
                  <a:lnTo>
                    <a:pt x="1072607" y="842119"/>
                  </a:lnTo>
                  <a:lnTo>
                    <a:pt x="1033569" y="812415"/>
                  </a:lnTo>
                  <a:lnTo>
                    <a:pt x="993246" y="784750"/>
                  </a:lnTo>
                  <a:lnTo>
                    <a:pt x="951830" y="758885"/>
                  </a:lnTo>
                  <a:lnTo>
                    <a:pt x="909514" y="734578"/>
                  </a:lnTo>
                  <a:lnTo>
                    <a:pt x="866491" y="711590"/>
                  </a:lnTo>
                  <a:lnTo>
                    <a:pt x="822951" y="689680"/>
                  </a:lnTo>
                  <a:lnTo>
                    <a:pt x="779087" y="668608"/>
                  </a:lnTo>
                  <a:lnTo>
                    <a:pt x="605382" y="588446"/>
                  </a:lnTo>
                  <a:lnTo>
                    <a:pt x="562589" y="567968"/>
                  </a:lnTo>
                  <a:lnTo>
                    <a:pt x="520049" y="546720"/>
                  </a:lnTo>
                  <a:lnTo>
                    <a:pt x="477903" y="524473"/>
                  </a:lnTo>
                  <a:lnTo>
                    <a:pt x="436293" y="500996"/>
                  </a:lnTo>
                  <a:lnTo>
                    <a:pt x="395359" y="476059"/>
                  </a:lnTo>
                  <a:lnTo>
                    <a:pt x="355244" y="449432"/>
                  </a:lnTo>
                  <a:lnTo>
                    <a:pt x="316090" y="420884"/>
                  </a:lnTo>
                  <a:lnTo>
                    <a:pt x="278037" y="390186"/>
                  </a:lnTo>
                  <a:lnTo>
                    <a:pt x="241226" y="357107"/>
                  </a:lnTo>
                  <a:lnTo>
                    <a:pt x="205801" y="321417"/>
                  </a:lnTo>
                  <a:lnTo>
                    <a:pt x="171901" y="282886"/>
                  </a:lnTo>
                  <a:lnTo>
                    <a:pt x="139669" y="241283"/>
                  </a:lnTo>
                  <a:lnTo>
                    <a:pt x="109246" y="196379"/>
                  </a:lnTo>
                  <a:lnTo>
                    <a:pt x="80774" y="147943"/>
                  </a:lnTo>
                  <a:lnTo>
                    <a:pt x="54394" y="95745"/>
                  </a:lnTo>
                  <a:lnTo>
                    <a:pt x="32826" y="49710"/>
                  </a:lnTo>
                  <a:lnTo>
                    <a:pt x="14522" y="3304"/>
                  </a:lnTo>
                  <a:lnTo>
                    <a:pt x="13457" y="0"/>
                  </a:lnTo>
                  <a:close/>
                </a:path>
                <a:path w="1529715" h="1994535">
                  <a:moveTo>
                    <a:pt x="1159442" y="922642"/>
                  </a:moveTo>
                  <a:lnTo>
                    <a:pt x="1141920" y="922642"/>
                  </a:lnTo>
                  <a:lnTo>
                    <a:pt x="1146740" y="927738"/>
                  </a:lnTo>
                  <a:lnTo>
                    <a:pt x="1151524" y="932891"/>
                  </a:lnTo>
                  <a:lnTo>
                    <a:pt x="1184503" y="979705"/>
                  </a:lnTo>
                  <a:lnTo>
                    <a:pt x="1205413" y="1019265"/>
                  </a:lnTo>
                  <a:lnTo>
                    <a:pt x="1223709" y="1061678"/>
                  </a:lnTo>
                  <a:lnTo>
                    <a:pt x="1239376" y="1106578"/>
                  </a:lnTo>
                  <a:lnTo>
                    <a:pt x="1252397" y="1153597"/>
                  </a:lnTo>
                  <a:lnTo>
                    <a:pt x="1262757" y="1202380"/>
                  </a:lnTo>
                  <a:lnTo>
                    <a:pt x="1270435" y="1252518"/>
                  </a:lnTo>
                  <a:lnTo>
                    <a:pt x="1275421" y="1303685"/>
                  </a:lnTo>
                  <a:lnTo>
                    <a:pt x="1277697" y="1355499"/>
                  </a:lnTo>
                  <a:lnTo>
                    <a:pt x="1277245" y="1407592"/>
                  </a:lnTo>
                  <a:lnTo>
                    <a:pt x="1274051" y="1459597"/>
                  </a:lnTo>
                  <a:lnTo>
                    <a:pt x="1268097" y="1511146"/>
                  </a:lnTo>
                  <a:lnTo>
                    <a:pt x="1259368" y="1561870"/>
                  </a:lnTo>
                  <a:lnTo>
                    <a:pt x="1247848" y="1611403"/>
                  </a:lnTo>
                  <a:lnTo>
                    <a:pt x="1233520" y="1659376"/>
                  </a:lnTo>
                  <a:lnTo>
                    <a:pt x="1216369" y="1705421"/>
                  </a:lnTo>
                  <a:lnTo>
                    <a:pt x="1196378" y="1749170"/>
                  </a:lnTo>
                  <a:lnTo>
                    <a:pt x="1176998" y="1784488"/>
                  </a:lnTo>
                  <a:lnTo>
                    <a:pt x="1153715" y="1820157"/>
                  </a:lnTo>
                  <a:lnTo>
                    <a:pt x="1126243" y="1855009"/>
                  </a:lnTo>
                  <a:lnTo>
                    <a:pt x="1094297" y="1887872"/>
                  </a:lnTo>
                  <a:lnTo>
                    <a:pt x="1057594" y="1917578"/>
                  </a:lnTo>
                  <a:lnTo>
                    <a:pt x="1015848" y="1942955"/>
                  </a:lnTo>
                  <a:lnTo>
                    <a:pt x="968777" y="1962833"/>
                  </a:lnTo>
                  <a:lnTo>
                    <a:pt x="916094" y="1976043"/>
                  </a:lnTo>
                  <a:lnTo>
                    <a:pt x="857516" y="1981415"/>
                  </a:lnTo>
                  <a:lnTo>
                    <a:pt x="947352" y="1981415"/>
                  </a:lnTo>
                  <a:lnTo>
                    <a:pt x="1021006" y="1954810"/>
                  </a:lnTo>
                  <a:lnTo>
                    <a:pt x="1064262" y="1928667"/>
                  </a:lnTo>
                  <a:lnTo>
                    <a:pt x="1102270" y="1898041"/>
                  </a:lnTo>
                  <a:lnTo>
                    <a:pt x="1135330" y="1864143"/>
                  </a:lnTo>
                  <a:lnTo>
                    <a:pt x="1163739" y="1828185"/>
                  </a:lnTo>
                  <a:lnTo>
                    <a:pt x="1187794" y="1791378"/>
                  </a:lnTo>
                  <a:lnTo>
                    <a:pt x="1207795" y="1754936"/>
                  </a:lnTo>
                  <a:lnTo>
                    <a:pt x="1227044" y="1713036"/>
                  </a:lnTo>
                  <a:lnTo>
                    <a:pt x="1243715" y="1669031"/>
                  </a:lnTo>
                  <a:lnTo>
                    <a:pt x="1257822" y="1623236"/>
                  </a:lnTo>
                  <a:lnTo>
                    <a:pt x="1269379" y="1575967"/>
                  </a:lnTo>
                  <a:lnTo>
                    <a:pt x="1278399" y="1527536"/>
                  </a:lnTo>
                  <a:lnTo>
                    <a:pt x="1284895" y="1478260"/>
                  </a:lnTo>
                  <a:lnTo>
                    <a:pt x="1288882" y="1428451"/>
                  </a:lnTo>
                  <a:lnTo>
                    <a:pt x="1290373" y="1378426"/>
                  </a:lnTo>
                  <a:lnTo>
                    <a:pt x="1289381" y="1328497"/>
                  </a:lnTo>
                  <a:lnTo>
                    <a:pt x="1285921" y="1278980"/>
                  </a:lnTo>
                  <a:lnTo>
                    <a:pt x="1280005" y="1230190"/>
                  </a:lnTo>
                  <a:lnTo>
                    <a:pt x="1271648" y="1182440"/>
                  </a:lnTo>
                  <a:lnTo>
                    <a:pt x="1260862" y="1136045"/>
                  </a:lnTo>
                  <a:lnTo>
                    <a:pt x="1247662" y="1091320"/>
                  </a:lnTo>
                  <a:lnTo>
                    <a:pt x="1232062" y="1048579"/>
                  </a:lnTo>
                  <a:lnTo>
                    <a:pt x="1214074" y="1008136"/>
                  </a:lnTo>
                  <a:lnTo>
                    <a:pt x="1193712" y="970307"/>
                  </a:lnTo>
                  <a:lnTo>
                    <a:pt x="1170990" y="935405"/>
                  </a:lnTo>
                  <a:lnTo>
                    <a:pt x="1160602" y="923874"/>
                  </a:lnTo>
                  <a:lnTo>
                    <a:pt x="1159442" y="922642"/>
                  </a:lnTo>
                  <a:close/>
                </a:path>
                <a:path w="1529715" h="1994535">
                  <a:moveTo>
                    <a:pt x="1529346" y="846136"/>
                  </a:moveTo>
                  <a:lnTo>
                    <a:pt x="1503061" y="849107"/>
                  </a:lnTo>
                  <a:lnTo>
                    <a:pt x="1445920" y="857745"/>
                  </a:lnTo>
                  <a:lnTo>
                    <a:pt x="1390869" y="861262"/>
                  </a:lnTo>
                  <a:lnTo>
                    <a:pt x="1337828" y="866769"/>
                  </a:lnTo>
                  <a:lnTo>
                    <a:pt x="1286813" y="874261"/>
                  </a:lnTo>
                  <a:lnTo>
                    <a:pt x="1237836" y="883735"/>
                  </a:lnTo>
                  <a:lnTo>
                    <a:pt x="1190914" y="895185"/>
                  </a:lnTo>
                  <a:lnTo>
                    <a:pt x="1146060" y="908608"/>
                  </a:lnTo>
                  <a:lnTo>
                    <a:pt x="1188699" y="908608"/>
                  </a:lnTo>
                  <a:lnTo>
                    <a:pt x="1198827" y="905685"/>
                  </a:lnTo>
                  <a:lnTo>
                    <a:pt x="1244376" y="894968"/>
                  </a:lnTo>
                  <a:lnTo>
                    <a:pt x="1291955" y="886096"/>
                  </a:lnTo>
                  <a:lnTo>
                    <a:pt x="1341563" y="879064"/>
                  </a:lnTo>
                  <a:lnTo>
                    <a:pt x="1393202" y="873869"/>
                  </a:lnTo>
                  <a:lnTo>
                    <a:pt x="1446872" y="870508"/>
                  </a:lnTo>
                  <a:lnTo>
                    <a:pt x="1447660" y="870432"/>
                  </a:lnTo>
                  <a:lnTo>
                    <a:pt x="1512641" y="860780"/>
                  </a:lnTo>
                  <a:lnTo>
                    <a:pt x="1529346" y="859041"/>
                  </a:lnTo>
                  <a:lnTo>
                    <a:pt x="1529346" y="846136"/>
                  </a:lnTo>
                  <a:close/>
                </a:path>
              </a:pathLst>
            </a:custGeom>
            <a:solidFill>
              <a:srgbClr val="15747C"/>
            </a:solidFill>
          </p:spPr>
          <p:txBody>
            <a:bodyPr wrap="square" lIns="0" tIns="0" rIns="0" bIns="0" rtlCol="0"/>
            <a:lstStyle/>
            <a:p>
              <a:endParaRPr/>
            </a:p>
          </p:txBody>
        </p:sp>
      </p:grpSp>
      <p:sp>
        <p:nvSpPr>
          <p:cNvPr id="25" name="object 35">
            <a:extLst>
              <a:ext uri="{FF2B5EF4-FFF2-40B4-BE49-F238E27FC236}">
                <a16:creationId xmlns:a16="http://schemas.microsoft.com/office/drawing/2014/main" id="{8ED01A0D-BBCF-10DB-9125-53C48AB674D5}"/>
              </a:ext>
            </a:extLst>
          </p:cNvPr>
          <p:cNvSpPr txBox="1">
            <a:spLocks/>
          </p:cNvSpPr>
          <p:nvPr/>
        </p:nvSpPr>
        <p:spPr>
          <a:xfrm>
            <a:off x="1532726" y="70240"/>
            <a:ext cx="8295167" cy="594393"/>
          </a:xfrm>
          <a:prstGeom prst="rect">
            <a:avLst/>
          </a:prstGeom>
        </p:spPr>
        <p:txBody>
          <a:bodyPr vert="horz" wrap="square" lIns="0" tIns="161925" rIns="0" bIns="0" rtlCol="0">
            <a:spAutoFit/>
          </a:bodyPr>
          <a:lstStyle>
            <a:lvl1pPr>
              <a:defRPr sz="1800" b="0" i="0">
                <a:solidFill>
                  <a:srgbClr val="04050B"/>
                </a:solidFill>
                <a:latin typeface="Calibri"/>
                <a:ea typeface="+mj-ea"/>
                <a:cs typeface="Calibri"/>
              </a:defRPr>
            </a:lvl1pPr>
          </a:lstStyle>
          <a:p>
            <a:pPr algn="r">
              <a:tabLst>
                <a:tab pos="1569085" algn="l"/>
                <a:tab pos="3059430" algn="l"/>
              </a:tabLst>
            </a:pPr>
            <a:r>
              <a:rPr lang="es-EC" sz="2800" kern="0" spc="10" dirty="0">
                <a:solidFill>
                  <a:srgbClr val="15747C"/>
                </a:solidFill>
              </a:rPr>
              <a:t>EXTENSIÓN DE LA COLABORACIÓN</a:t>
            </a:r>
            <a:endParaRPr lang="es-EC" sz="2800" kern="0" dirty="0"/>
          </a:p>
        </p:txBody>
      </p:sp>
      <p:sp>
        <p:nvSpPr>
          <p:cNvPr id="27" name="object 22">
            <a:extLst>
              <a:ext uri="{FF2B5EF4-FFF2-40B4-BE49-F238E27FC236}">
                <a16:creationId xmlns:a16="http://schemas.microsoft.com/office/drawing/2014/main" id="{75664C97-439F-D1AD-C4E4-B56A1244BE86}"/>
              </a:ext>
            </a:extLst>
          </p:cNvPr>
          <p:cNvSpPr txBox="1">
            <a:spLocks/>
          </p:cNvSpPr>
          <p:nvPr/>
        </p:nvSpPr>
        <p:spPr>
          <a:xfrm>
            <a:off x="609600" y="742352"/>
            <a:ext cx="5410200" cy="324448"/>
          </a:xfrm>
          <a:prstGeom prst="rect">
            <a:avLst/>
          </a:prstGeom>
        </p:spPr>
        <p:txBody>
          <a:bodyPr vert="horz" wrap="square" lIns="0" tIns="16510" rIns="0" bIns="0" rtlCol="0">
            <a:spAutoFit/>
          </a:bodyPr>
          <a:lstStyle>
            <a:lvl1pPr>
              <a:defRPr sz="1800" b="0" i="0">
                <a:solidFill>
                  <a:srgbClr val="04050B"/>
                </a:solidFill>
                <a:latin typeface="Calibri"/>
                <a:ea typeface="+mj-ea"/>
                <a:cs typeface="Calibri"/>
              </a:defRPr>
            </a:lvl1pPr>
          </a:lstStyle>
          <a:p>
            <a:pPr marL="12700">
              <a:spcBef>
                <a:spcPts val="130"/>
              </a:spcBef>
            </a:pPr>
            <a:r>
              <a:rPr lang="es-EC" sz="2000" b="1" kern="0" spc="5" dirty="0"/>
              <a:t>Productos acordados</a:t>
            </a:r>
            <a:endParaRPr lang="es-EC" sz="2000" kern="0" dirty="0"/>
          </a:p>
        </p:txBody>
      </p:sp>
      <p:sp>
        <p:nvSpPr>
          <p:cNvPr id="40" name="object 15">
            <a:extLst>
              <a:ext uri="{FF2B5EF4-FFF2-40B4-BE49-F238E27FC236}">
                <a16:creationId xmlns:a16="http://schemas.microsoft.com/office/drawing/2014/main" id="{05AE3454-2E60-0A18-8136-B155F84AE24F}"/>
              </a:ext>
            </a:extLst>
          </p:cNvPr>
          <p:cNvSpPr txBox="1"/>
          <p:nvPr/>
        </p:nvSpPr>
        <p:spPr>
          <a:xfrm>
            <a:off x="762000" y="1129946"/>
            <a:ext cx="10362576" cy="657872"/>
          </a:xfrm>
          <a:prstGeom prst="rect">
            <a:avLst/>
          </a:prstGeom>
        </p:spPr>
        <p:txBody>
          <a:bodyPr vert="horz" wrap="square" lIns="0" tIns="11430" rIns="0" bIns="0" rtlCol="0">
            <a:spAutoFit/>
          </a:bodyPr>
          <a:lstStyle/>
          <a:p>
            <a:pPr marL="12700" algn="ctr">
              <a:lnSpc>
                <a:spcPct val="100000"/>
              </a:lnSpc>
              <a:spcBef>
                <a:spcPts val="90"/>
              </a:spcBef>
            </a:pPr>
            <a:r>
              <a:rPr lang="es-EC" sz="1400" spc="-15" dirty="0">
                <a:solidFill>
                  <a:srgbClr val="04050B"/>
                </a:solidFill>
                <a:latin typeface="Calibri"/>
                <a:cs typeface="Calibri"/>
              </a:rPr>
              <a:t>Se realizarán dos documentos por cada prototipo: uno destinado a la UPMSJ con el objetivo de que permita garantizar la continuidad de los proyectos y otro destinado al usuario con el objetivo de que facilite su participación en los proyectos. Adicional se emitirá una resolución que permita institucionalizar el PatronatoLab y se realizará un evento de lanzamiento.  </a:t>
            </a:r>
            <a:endParaRPr sz="1400" dirty="0">
              <a:latin typeface="Calibri"/>
              <a:cs typeface="Calibri"/>
            </a:endParaRPr>
          </a:p>
        </p:txBody>
      </p:sp>
      <p:graphicFrame>
        <p:nvGraphicFramePr>
          <p:cNvPr id="23" name="Tabla 28">
            <a:extLst>
              <a:ext uri="{FF2B5EF4-FFF2-40B4-BE49-F238E27FC236}">
                <a16:creationId xmlns:a16="http://schemas.microsoft.com/office/drawing/2014/main" id="{04AF7046-4BDE-9117-1992-516B1143AB03}"/>
              </a:ext>
            </a:extLst>
          </p:cNvPr>
          <p:cNvGraphicFramePr>
            <a:graphicFrameLocks noGrp="1"/>
          </p:cNvGraphicFramePr>
          <p:nvPr>
            <p:extLst>
              <p:ext uri="{D42A27DB-BD31-4B8C-83A1-F6EECF244321}">
                <p14:modId xmlns:p14="http://schemas.microsoft.com/office/powerpoint/2010/main" val="4123130941"/>
              </p:ext>
            </p:extLst>
          </p:nvPr>
        </p:nvGraphicFramePr>
        <p:xfrm>
          <a:off x="533400" y="1950720"/>
          <a:ext cx="10865613" cy="4297680"/>
        </p:xfrm>
        <a:graphic>
          <a:graphicData uri="http://schemas.openxmlformats.org/drawingml/2006/table">
            <a:tbl>
              <a:tblPr firstRow="1" bandRow="1">
                <a:tableStyleId>{D27102A9-8310-4765-A935-A1911B00CA55}</a:tableStyleId>
              </a:tblPr>
              <a:tblGrid>
                <a:gridCol w="2582830">
                  <a:extLst>
                    <a:ext uri="{9D8B030D-6E8A-4147-A177-3AD203B41FA5}">
                      <a16:colId xmlns:a16="http://schemas.microsoft.com/office/drawing/2014/main" val="1051009977"/>
                    </a:ext>
                  </a:extLst>
                </a:gridCol>
                <a:gridCol w="4038600">
                  <a:extLst>
                    <a:ext uri="{9D8B030D-6E8A-4147-A177-3AD203B41FA5}">
                      <a16:colId xmlns:a16="http://schemas.microsoft.com/office/drawing/2014/main" val="931228060"/>
                    </a:ext>
                  </a:extLst>
                </a:gridCol>
                <a:gridCol w="1000615">
                  <a:extLst>
                    <a:ext uri="{9D8B030D-6E8A-4147-A177-3AD203B41FA5}">
                      <a16:colId xmlns:a16="http://schemas.microsoft.com/office/drawing/2014/main" val="3792580424"/>
                    </a:ext>
                  </a:extLst>
                </a:gridCol>
                <a:gridCol w="1222538">
                  <a:extLst>
                    <a:ext uri="{9D8B030D-6E8A-4147-A177-3AD203B41FA5}">
                      <a16:colId xmlns:a16="http://schemas.microsoft.com/office/drawing/2014/main" val="503825562"/>
                    </a:ext>
                  </a:extLst>
                </a:gridCol>
                <a:gridCol w="942498">
                  <a:extLst>
                    <a:ext uri="{9D8B030D-6E8A-4147-A177-3AD203B41FA5}">
                      <a16:colId xmlns:a16="http://schemas.microsoft.com/office/drawing/2014/main" val="2806272143"/>
                    </a:ext>
                  </a:extLst>
                </a:gridCol>
                <a:gridCol w="1078532">
                  <a:extLst>
                    <a:ext uri="{9D8B030D-6E8A-4147-A177-3AD203B41FA5}">
                      <a16:colId xmlns:a16="http://schemas.microsoft.com/office/drawing/2014/main" val="4147584336"/>
                    </a:ext>
                  </a:extLst>
                </a:gridCol>
              </a:tblGrid>
              <a:tr h="182880">
                <a:tc>
                  <a:txBody>
                    <a:bodyPr/>
                    <a:lstStyle/>
                    <a:p>
                      <a:r>
                        <a:rPr lang="es-EC" sz="1200" dirty="0"/>
                        <a:t>Producto</a:t>
                      </a:r>
                      <a:endParaRPr lang="es-EC" sz="1200" dirty="0">
                        <a:latin typeface="+mn-lt"/>
                      </a:endParaRPr>
                    </a:p>
                  </a:txBody>
                  <a:tcPr/>
                </a:tc>
                <a:tc>
                  <a:txBody>
                    <a:bodyPr/>
                    <a:lstStyle/>
                    <a:p>
                      <a:r>
                        <a:rPr lang="es-EC" sz="1200" dirty="0">
                          <a:latin typeface="+mn-lt"/>
                        </a:rPr>
                        <a:t>Descripción</a:t>
                      </a:r>
                    </a:p>
                  </a:txBody>
                  <a:tcPr/>
                </a:tc>
                <a:tc>
                  <a:txBody>
                    <a:bodyPr/>
                    <a:lstStyle/>
                    <a:p>
                      <a:r>
                        <a:rPr lang="es-EC" sz="1200" dirty="0">
                          <a:latin typeface="+mn-lt"/>
                        </a:rPr>
                        <a:t>Destinatario</a:t>
                      </a:r>
                    </a:p>
                  </a:txBody>
                  <a:tcPr/>
                </a:tc>
                <a:tc>
                  <a:txBody>
                    <a:bodyPr/>
                    <a:lstStyle/>
                    <a:p>
                      <a:r>
                        <a:rPr lang="es-EC" sz="1200" dirty="0"/>
                        <a:t>Responsable</a:t>
                      </a:r>
                      <a:endParaRPr lang="es-EC" sz="1200" dirty="0">
                        <a:latin typeface="+mn-lt"/>
                      </a:endParaRPr>
                    </a:p>
                  </a:txBody>
                  <a:tcPr/>
                </a:tc>
                <a:tc>
                  <a:txBody>
                    <a:bodyPr/>
                    <a:lstStyle/>
                    <a:p>
                      <a:r>
                        <a:rPr lang="es-EC" sz="1200" dirty="0"/>
                        <a:t>Duración</a:t>
                      </a:r>
                      <a:endParaRPr lang="es-EC" sz="1200" dirty="0">
                        <a:latin typeface="+mn-lt"/>
                      </a:endParaRPr>
                    </a:p>
                  </a:txBody>
                  <a:tcPr/>
                </a:tc>
                <a:tc>
                  <a:txBody>
                    <a:bodyPr/>
                    <a:lstStyle/>
                    <a:p>
                      <a:r>
                        <a:rPr lang="es-EC" sz="1200" dirty="0"/>
                        <a:t>Apoyo PNUD</a:t>
                      </a:r>
                      <a:endParaRPr lang="es-EC" sz="1200" dirty="0">
                        <a:latin typeface="+mn-lt"/>
                      </a:endParaRPr>
                    </a:p>
                  </a:txBody>
                  <a:tcPr/>
                </a:tc>
                <a:extLst>
                  <a:ext uri="{0D108BD9-81ED-4DB2-BD59-A6C34878D82A}">
                    <a16:rowId xmlns:a16="http://schemas.microsoft.com/office/drawing/2014/main" val="405473338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C" sz="1200" spc="-15" dirty="0">
                          <a:solidFill>
                            <a:schemeClr val="tx1"/>
                          </a:solidFill>
                        </a:rPr>
                        <a:t>Documento para la implementación de inclusión laboral usuarios de la UPMSJ</a:t>
                      </a:r>
                      <a:endParaRPr lang="es-EC" sz="1200" dirty="0">
                        <a:solidFill>
                          <a:schemeClr val="tx1"/>
                        </a:solidFill>
                        <a:latin typeface="+mn-lt"/>
                      </a:endParaRPr>
                    </a:p>
                  </a:txBody>
                  <a:tcPr/>
                </a:tc>
                <a:tc>
                  <a:txBody>
                    <a:bodyPr/>
                    <a:lstStyle/>
                    <a:p>
                      <a:r>
                        <a:rPr lang="es-EC" sz="1200" dirty="0">
                          <a:solidFill>
                            <a:schemeClr val="tx1"/>
                          </a:solidFill>
                          <a:latin typeface="+mn-lt"/>
                        </a:rPr>
                        <a:t>Documento interno de la UPMSJ que establece la priorización de la contratación de los usuarios. </a:t>
                      </a:r>
                    </a:p>
                  </a:txBody>
                  <a:tcPr/>
                </a:tc>
                <a:tc>
                  <a:txBody>
                    <a:bodyPr/>
                    <a:lstStyle/>
                    <a:p>
                      <a:r>
                        <a:rPr lang="es-EC" sz="1200" dirty="0">
                          <a:solidFill>
                            <a:schemeClr val="tx1"/>
                          </a:solidFill>
                          <a:latin typeface="+mn-lt"/>
                        </a:rPr>
                        <a:t>UPMSJ</a:t>
                      </a:r>
                    </a:p>
                  </a:txBody>
                  <a:tcPr/>
                </a:tc>
                <a:tc>
                  <a:txBody>
                    <a:bodyPr/>
                    <a:lstStyle/>
                    <a:p>
                      <a:r>
                        <a:rPr lang="es-EC" sz="1200" dirty="0">
                          <a:solidFill>
                            <a:schemeClr val="tx1"/>
                          </a:solidFill>
                          <a:latin typeface="+mn-lt"/>
                        </a:rPr>
                        <a:t>Patronato: Nicole Pérez</a:t>
                      </a:r>
                    </a:p>
                  </a:txBody>
                  <a:tcPr/>
                </a:tc>
                <a:tc>
                  <a:txBody>
                    <a:bodyPr/>
                    <a:lstStyle/>
                    <a:p>
                      <a:r>
                        <a:rPr lang="es-EC" sz="1200" dirty="0">
                          <a:solidFill>
                            <a:schemeClr val="tx1"/>
                          </a:solidFill>
                          <a:latin typeface="+mn-lt"/>
                        </a:rPr>
                        <a:t>1 mes</a:t>
                      </a:r>
                    </a:p>
                  </a:txBody>
                  <a:tcPr/>
                </a:tc>
                <a:tc>
                  <a:txBody>
                    <a:bodyPr/>
                    <a:lstStyle/>
                    <a:p>
                      <a:r>
                        <a:rPr lang="es-EC" sz="1200" dirty="0">
                          <a:solidFill>
                            <a:schemeClr val="tx1"/>
                          </a:solidFill>
                          <a:latin typeface="+mn-lt"/>
                        </a:rPr>
                        <a:t>Seguimiento</a:t>
                      </a:r>
                    </a:p>
                  </a:txBody>
                  <a:tcPr/>
                </a:tc>
                <a:extLst>
                  <a:ext uri="{0D108BD9-81ED-4DB2-BD59-A6C34878D82A}">
                    <a16:rowId xmlns:a16="http://schemas.microsoft.com/office/drawing/2014/main" val="254982490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C" sz="1200" spc="-15" dirty="0">
                          <a:solidFill>
                            <a:schemeClr val="tx1"/>
                          </a:solidFill>
                          <a:latin typeface="+mn-lt"/>
                        </a:rPr>
                        <a:t>Guía documentación para inclusión laboral. </a:t>
                      </a:r>
                      <a:endParaRPr lang="es-EC" sz="1200" dirty="0">
                        <a:solidFill>
                          <a:schemeClr val="tx1"/>
                        </a:solidFill>
                        <a:latin typeface="+mn-lt"/>
                      </a:endParaRPr>
                    </a:p>
                  </a:txBody>
                  <a:tcPr/>
                </a:tc>
                <a:tc>
                  <a:txBody>
                    <a:bodyPr/>
                    <a:lstStyle/>
                    <a:p>
                      <a:r>
                        <a:rPr lang="es-EC" sz="1200" dirty="0">
                          <a:solidFill>
                            <a:schemeClr val="tx1"/>
                          </a:solidFill>
                          <a:latin typeface="+mn-lt"/>
                        </a:rPr>
                        <a:t>Documento que describe cómo obtener los documentos requeridos para ser contratado</a:t>
                      </a:r>
                    </a:p>
                  </a:txBody>
                  <a:tcPr/>
                </a:tc>
                <a:tc>
                  <a:txBody>
                    <a:bodyPr/>
                    <a:lstStyle/>
                    <a:p>
                      <a:r>
                        <a:rPr lang="es-EC" sz="1200" dirty="0">
                          <a:solidFill>
                            <a:schemeClr val="tx1"/>
                          </a:solidFill>
                          <a:latin typeface="+mn-lt"/>
                        </a:rPr>
                        <a:t>Usuario</a:t>
                      </a:r>
                    </a:p>
                  </a:txBody>
                  <a:tcPr/>
                </a:tc>
                <a:tc>
                  <a:txBody>
                    <a:bodyPr/>
                    <a:lstStyle/>
                    <a:p>
                      <a:r>
                        <a:rPr lang="es-EC" sz="1200" dirty="0">
                          <a:solidFill>
                            <a:schemeClr val="tx1"/>
                          </a:solidFill>
                          <a:latin typeface="+mn-lt"/>
                        </a:rPr>
                        <a:t>Thinkia PNUD</a:t>
                      </a:r>
                    </a:p>
                  </a:txBody>
                  <a:tcPr/>
                </a:tc>
                <a:tc>
                  <a:txBody>
                    <a:bodyPr/>
                    <a:lstStyle/>
                    <a:p>
                      <a:r>
                        <a:rPr lang="es-EC" sz="1200" dirty="0">
                          <a:solidFill>
                            <a:schemeClr val="tx1"/>
                          </a:solidFill>
                          <a:latin typeface="+mn-lt"/>
                        </a:rPr>
                        <a:t>3 semanas</a:t>
                      </a:r>
                    </a:p>
                  </a:txBody>
                  <a:tcPr/>
                </a:tc>
                <a:tc>
                  <a:txBody>
                    <a:bodyPr/>
                    <a:lstStyle/>
                    <a:p>
                      <a:r>
                        <a:rPr lang="es-EC" sz="1200" dirty="0">
                          <a:solidFill>
                            <a:schemeClr val="tx1"/>
                          </a:solidFill>
                          <a:latin typeface="+mn-lt"/>
                        </a:rPr>
                        <a:t>Redacción de documento</a:t>
                      </a:r>
                    </a:p>
                  </a:txBody>
                  <a:tcPr/>
                </a:tc>
                <a:extLst>
                  <a:ext uri="{0D108BD9-81ED-4DB2-BD59-A6C34878D82A}">
                    <a16:rowId xmlns:a16="http://schemas.microsoft.com/office/drawing/2014/main" val="2800378221"/>
                  </a:ext>
                </a:extLst>
              </a:tr>
              <a:tr h="31368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C" sz="1200" dirty="0">
                          <a:solidFill>
                            <a:schemeClr val="tx1"/>
                          </a:solidFill>
                          <a:latin typeface="+mn-lt"/>
                        </a:rPr>
                        <a:t>Memoria de la iniciativa de reciclaje. </a:t>
                      </a:r>
                    </a:p>
                  </a:txBody>
                  <a:tcPr/>
                </a:tc>
                <a:tc>
                  <a:txBody>
                    <a:bodyPr/>
                    <a:lstStyle/>
                    <a:p>
                      <a:r>
                        <a:rPr lang="es-EC" sz="1200" dirty="0">
                          <a:solidFill>
                            <a:schemeClr val="tx1"/>
                          </a:solidFill>
                          <a:latin typeface="+mn-lt"/>
                        </a:rPr>
                        <a:t>Documento que permita justificar la creación de un proyecto enfocado en generar medios de vida para los usuarios de la UPMSJ y vincular la iniciativa de reciclaje a este proyecto. </a:t>
                      </a:r>
                    </a:p>
                  </a:txBody>
                  <a:tcPr/>
                </a:tc>
                <a:tc>
                  <a:txBody>
                    <a:bodyPr/>
                    <a:lstStyle/>
                    <a:p>
                      <a:r>
                        <a:rPr lang="es-EC" sz="1200" dirty="0">
                          <a:solidFill>
                            <a:schemeClr val="tx1"/>
                          </a:solidFill>
                          <a:latin typeface="+mn-lt"/>
                        </a:rPr>
                        <a:t>UPMSJ</a:t>
                      </a:r>
                    </a:p>
                  </a:txBody>
                  <a:tcPr/>
                </a:tc>
                <a:tc>
                  <a:txBody>
                    <a:bodyPr/>
                    <a:lstStyle/>
                    <a:p>
                      <a:r>
                        <a:rPr lang="es-EC" sz="1200" dirty="0">
                          <a:solidFill>
                            <a:schemeClr val="tx1"/>
                          </a:solidFill>
                          <a:latin typeface="+mn-lt"/>
                        </a:rPr>
                        <a:t>Patronato:</a:t>
                      </a:r>
                    </a:p>
                    <a:p>
                      <a:r>
                        <a:rPr lang="es-EC" sz="1200" dirty="0">
                          <a:solidFill>
                            <a:schemeClr val="tx1"/>
                          </a:solidFill>
                          <a:latin typeface="+mn-lt"/>
                        </a:rPr>
                        <a:t>Julio Villacres</a:t>
                      </a:r>
                    </a:p>
                  </a:txBody>
                  <a:tcPr/>
                </a:tc>
                <a:tc>
                  <a:txBody>
                    <a:bodyPr/>
                    <a:lstStyle/>
                    <a:p>
                      <a:r>
                        <a:rPr lang="es-EC" sz="1200" dirty="0">
                          <a:solidFill>
                            <a:schemeClr val="tx1"/>
                          </a:solidFill>
                          <a:latin typeface="+mn-lt"/>
                        </a:rPr>
                        <a:t>1 mes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C" sz="1200" dirty="0">
                          <a:solidFill>
                            <a:schemeClr val="tx1"/>
                          </a:solidFill>
                          <a:latin typeface="+mn-lt"/>
                        </a:rPr>
                        <a:t>Apoyo en la redacción</a:t>
                      </a:r>
                    </a:p>
                  </a:txBody>
                  <a:tcPr/>
                </a:tc>
                <a:extLst>
                  <a:ext uri="{0D108BD9-81ED-4DB2-BD59-A6C34878D82A}">
                    <a16:rowId xmlns:a16="http://schemas.microsoft.com/office/drawing/2014/main" val="3269218347"/>
                  </a:ext>
                </a:extLst>
              </a:tr>
              <a:tr h="38100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C" sz="1200" dirty="0">
                          <a:solidFill>
                            <a:schemeClr val="tx1"/>
                          </a:solidFill>
                          <a:latin typeface="+mn-lt"/>
                        </a:rPr>
                        <a:t>Folleto</a:t>
                      </a: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s-EC" sz="1200" dirty="0">
                          <a:solidFill>
                            <a:schemeClr val="tx1"/>
                          </a:solidFill>
                          <a:latin typeface="+mn-lt"/>
                        </a:rPr>
                        <a:t>Por definir</a:t>
                      </a: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s-EC" sz="1200" dirty="0">
                          <a:solidFill>
                            <a:schemeClr val="tx1"/>
                          </a:solidFill>
                          <a:latin typeface="+mn-lt"/>
                        </a:rPr>
                        <a:t>Usuario o Aliados</a:t>
                      </a:r>
                    </a:p>
                  </a:txBody>
                  <a:tcPr/>
                </a:tc>
                <a:tc>
                  <a:txBody>
                    <a:bodyPr/>
                    <a:lstStyle/>
                    <a:p>
                      <a:r>
                        <a:rPr lang="es-EC" sz="1200" dirty="0">
                          <a:solidFill>
                            <a:schemeClr val="tx1"/>
                          </a:solidFill>
                          <a:latin typeface="+mn-lt"/>
                        </a:rPr>
                        <a:t>Thinkia PNUD</a:t>
                      </a:r>
                    </a:p>
                  </a:txBody>
                  <a:tcPr/>
                </a:tc>
                <a:tc>
                  <a:txBody>
                    <a:bodyPr/>
                    <a:lstStyle/>
                    <a:p>
                      <a:r>
                        <a:rPr lang="es-EC" sz="1200" dirty="0">
                          <a:solidFill>
                            <a:schemeClr val="tx1"/>
                          </a:solidFill>
                          <a:latin typeface="+mn-lt"/>
                        </a:rPr>
                        <a:t>3 semanas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C" sz="1200" dirty="0">
                          <a:solidFill>
                            <a:schemeClr val="tx1"/>
                          </a:solidFill>
                          <a:latin typeface="+mn-lt"/>
                        </a:rPr>
                        <a:t>Redacción de documento</a:t>
                      </a:r>
                    </a:p>
                  </a:txBody>
                  <a:tcPr/>
                </a:tc>
                <a:extLst>
                  <a:ext uri="{0D108BD9-81ED-4DB2-BD59-A6C34878D82A}">
                    <a16:rowId xmlns:a16="http://schemas.microsoft.com/office/drawing/2014/main" val="62727737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C" sz="1200" spc="-15" dirty="0">
                          <a:solidFill>
                            <a:schemeClr val="tx1"/>
                          </a:solidFill>
                        </a:rPr>
                        <a:t>Convenio específico de pasantías psicológicas firmado</a:t>
                      </a:r>
                      <a:endParaRPr lang="es-EC" sz="1200" dirty="0">
                        <a:solidFill>
                          <a:schemeClr val="tx1"/>
                        </a:solidFill>
                        <a:latin typeface="+mn-lt"/>
                      </a:endParaRPr>
                    </a:p>
                  </a:txBody>
                  <a:tcPr/>
                </a:tc>
                <a:tc>
                  <a:txBody>
                    <a:bodyPr/>
                    <a:lstStyle/>
                    <a:p>
                      <a:r>
                        <a:rPr lang="es-EC" sz="1200" dirty="0">
                          <a:solidFill>
                            <a:schemeClr val="tx1"/>
                          </a:solidFill>
                          <a:latin typeface="+mn-lt"/>
                        </a:rPr>
                        <a:t>Convenio que detalla el funcionamiento, alcance y condiciones de las pasantías realizadas por estudiantes.</a:t>
                      </a:r>
                    </a:p>
                  </a:txBody>
                  <a:tcPr/>
                </a:tc>
                <a:tc>
                  <a:txBody>
                    <a:bodyPr/>
                    <a:lstStyle/>
                    <a:p>
                      <a:r>
                        <a:rPr lang="es-EC" sz="1200" dirty="0">
                          <a:solidFill>
                            <a:schemeClr val="tx1"/>
                          </a:solidFill>
                          <a:latin typeface="+mn-lt"/>
                        </a:rPr>
                        <a:t>UPMSJ</a:t>
                      </a:r>
                    </a:p>
                  </a:txBody>
                  <a:tcPr/>
                </a:tc>
                <a:tc>
                  <a:txBody>
                    <a:bodyPr/>
                    <a:lstStyle/>
                    <a:p>
                      <a:r>
                        <a:rPr lang="es-EC" sz="1200" dirty="0">
                          <a:solidFill>
                            <a:schemeClr val="tx1"/>
                          </a:solidFill>
                          <a:latin typeface="+mn-lt"/>
                        </a:rPr>
                        <a:t>Patronato: Byron Cuesta</a:t>
                      </a:r>
                    </a:p>
                  </a:txBody>
                  <a:tcPr/>
                </a:tc>
                <a:tc>
                  <a:txBody>
                    <a:bodyPr/>
                    <a:lstStyle/>
                    <a:p>
                      <a:r>
                        <a:rPr lang="es-EC" sz="1200" dirty="0">
                          <a:solidFill>
                            <a:schemeClr val="tx1"/>
                          </a:solidFill>
                          <a:latin typeface="+mn-lt"/>
                        </a:rPr>
                        <a:t>2 meses</a:t>
                      </a:r>
                    </a:p>
                  </a:txBody>
                  <a:tcPr/>
                </a:tc>
                <a:tc>
                  <a:txBody>
                    <a:bodyPr/>
                    <a:lstStyle/>
                    <a:p>
                      <a:r>
                        <a:rPr lang="es-EC" sz="1200" dirty="0">
                          <a:solidFill>
                            <a:schemeClr val="tx1"/>
                          </a:solidFill>
                          <a:latin typeface="+mn-lt"/>
                        </a:rPr>
                        <a:t>Apoyo diseño.</a:t>
                      </a:r>
                    </a:p>
                  </a:txBody>
                  <a:tcPr/>
                </a:tc>
                <a:extLst>
                  <a:ext uri="{0D108BD9-81ED-4DB2-BD59-A6C34878D82A}">
                    <a16:rowId xmlns:a16="http://schemas.microsoft.com/office/drawing/2014/main" val="4351079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C" sz="1200" spc="-15" dirty="0">
                          <a:solidFill>
                            <a:schemeClr val="tx1"/>
                          </a:solidFill>
                        </a:rPr>
                        <a:t>Guía acceso a apoyo psicosocial. </a:t>
                      </a:r>
                      <a:endParaRPr lang="es-EC" sz="1200" dirty="0">
                        <a:solidFill>
                          <a:schemeClr val="tx1"/>
                        </a:solidFill>
                        <a:latin typeface="+mn-lt"/>
                      </a:endParaRP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s-EC" sz="1200" dirty="0">
                          <a:solidFill>
                            <a:schemeClr val="tx1"/>
                          </a:solidFill>
                          <a:latin typeface="+mn-lt"/>
                        </a:rPr>
                        <a:t>Documento que describe cómo acceder a los servicios de apoyo psicosocial, con énfasis en la terapia psicológica y su importancia. </a:t>
                      </a: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s-EC" sz="1200" dirty="0">
                          <a:solidFill>
                            <a:schemeClr val="tx1"/>
                          </a:solidFill>
                          <a:latin typeface="+mn-lt"/>
                        </a:rPr>
                        <a:t>Usuario</a:t>
                      </a:r>
                    </a:p>
                  </a:txBody>
                  <a:tcPr/>
                </a:tc>
                <a:tc>
                  <a:txBody>
                    <a:bodyPr/>
                    <a:lstStyle/>
                    <a:p>
                      <a:r>
                        <a:rPr lang="es-EC" sz="1200" dirty="0">
                          <a:solidFill>
                            <a:schemeClr val="tx1"/>
                          </a:solidFill>
                          <a:latin typeface="+mn-lt"/>
                        </a:rPr>
                        <a:t>Patronato: Byron Cuesta</a:t>
                      </a:r>
                    </a:p>
                  </a:txBody>
                  <a:tcPr/>
                </a:tc>
                <a:tc>
                  <a:txBody>
                    <a:bodyPr/>
                    <a:lstStyle/>
                    <a:p>
                      <a:r>
                        <a:rPr lang="es-EC" sz="1200" dirty="0">
                          <a:solidFill>
                            <a:schemeClr val="tx1"/>
                          </a:solidFill>
                          <a:latin typeface="+mn-lt"/>
                        </a:rPr>
                        <a:t>1 mes</a:t>
                      </a:r>
                    </a:p>
                  </a:txBody>
                  <a:tcPr/>
                </a:tc>
                <a:tc>
                  <a:txBody>
                    <a:bodyPr/>
                    <a:lstStyle/>
                    <a:p>
                      <a:r>
                        <a:rPr lang="es-EC" sz="1200" dirty="0">
                          <a:solidFill>
                            <a:schemeClr val="tx1"/>
                          </a:solidFill>
                          <a:latin typeface="+mn-lt"/>
                        </a:rPr>
                        <a:t>Seguimiento</a:t>
                      </a:r>
                    </a:p>
                  </a:txBody>
                  <a:tcPr/>
                </a:tc>
                <a:extLst>
                  <a:ext uri="{0D108BD9-81ED-4DB2-BD59-A6C34878D82A}">
                    <a16:rowId xmlns:a16="http://schemas.microsoft.com/office/drawing/2014/main" val="35304156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C" sz="1200" dirty="0">
                          <a:solidFill>
                            <a:schemeClr val="tx1"/>
                          </a:solidFill>
                          <a:latin typeface="+mn-lt"/>
                        </a:rPr>
                        <a:t>Resolución de Implementación del Instructivo </a:t>
                      </a:r>
                    </a:p>
                  </a:txBody>
                  <a:tcPr/>
                </a:tc>
                <a:tc>
                  <a:txBody>
                    <a:bodyPr/>
                    <a:lstStyle/>
                    <a:p>
                      <a:r>
                        <a:rPr lang="es-EC" sz="1200" dirty="0">
                          <a:solidFill>
                            <a:schemeClr val="tx1"/>
                          </a:solidFill>
                          <a:latin typeface="+mn-lt"/>
                        </a:rPr>
                        <a:t>Resolución del directorio que establece la forma de implementación del instructivo del PatronatoLab</a:t>
                      </a:r>
                    </a:p>
                  </a:txBody>
                  <a:tcPr/>
                </a:tc>
                <a:tc>
                  <a:txBody>
                    <a:bodyPr/>
                    <a:lstStyle/>
                    <a:p>
                      <a:r>
                        <a:rPr lang="es-EC" sz="1200" dirty="0">
                          <a:solidFill>
                            <a:schemeClr val="tx1"/>
                          </a:solidFill>
                          <a:latin typeface="+mn-lt"/>
                        </a:rPr>
                        <a:t>NA</a:t>
                      </a:r>
                    </a:p>
                  </a:txBody>
                  <a:tcPr/>
                </a:tc>
                <a:tc>
                  <a:txBody>
                    <a:bodyPr/>
                    <a:lstStyle/>
                    <a:p>
                      <a:r>
                        <a:rPr lang="es-EC" sz="1200" dirty="0">
                          <a:solidFill>
                            <a:schemeClr val="tx1"/>
                          </a:solidFill>
                          <a:latin typeface="+mn-lt"/>
                        </a:rPr>
                        <a:t>Patronato: </a:t>
                      </a:r>
                    </a:p>
                    <a:p>
                      <a:r>
                        <a:rPr lang="es-EC" sz="1200" dirty="0">
                          <a:solidFill>
                            <a:schemeClr val="tx1"/>
                          </a:solidFill>
                          <a:latin typeface="+mn-lt"/>
                        </a:rPr>
                        <a:t>Julio Villacres</a:t>
                      </a:r>
                    </a:p>
                  </a:txBody>
                  <a:tcPr/>
                </a:tc>
                <a:tc>
                  <a:txBody>
                    <a:bodyPr/>
                    <a:lstStyle/>
                    <a:p>
                      <a:r>
                        <a:rPr lang="es-EC" sz="1200" dirty="0">
                          <a:solidFill>
                            <a:schemeClr val="tx1"/>
                          </a:solidFill>
                          <a:latin typeface="+mn-lt"/>
                        </a:rPr>
                        <a:t>2 semanas</a:t>
                      </a:r>
                    </a:p>
                  </a:txBody>
                  <a:tcPr/>
                </a:tc>
                <a:tc>
                  <a:txBody>
                    <a:bodyPr/>
                    <a:lstStyle/>
                    <a:p>
                      <a:r>
                        <a:rPr lang="es-EC" sz="1200" dirty="0">
                          <a:solidFill>
                            <a:schemeClr val="tx1"/>
                          </a:solidFill>
                          <a:latin typeface="+mn-lt"/>
                        </a:rPr>
                        <a:t>Seguimiento</a:t>
                      </a:r>
                    </a:p>
                  </a:txBody>
                  <a:tcPr/>
                </a:tc>
                <a:extLst>
                  <a:ext uri="{0D108BD9-81ED-4DB2-BD59-A6C34878D82A}">
                    <a16:rowId xmlns:a16="http://schemas.microsoft.com/office/drawing/2014/main" val="159321828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C" sz="1200" dirty="0">
                          <a:solidFill>
                            <a:schemeClr val="tx1"/>
                          </a:solidFill>
                          <a:latin typeface="+mn-lt"/>
                        </a:rPr>
                        <a:t>Lanzamiento PatronatoLab</a:t>
                      </a:r>
                    </a:p>
                  </a:txBody>
                  <a:tcPr/>
                </a:tc>
                <a:tc>
                  <a:txBody>
                    <a:bodyPr/>
                    <a:lstStyle/>
                    <a:p>
                      <a:r>
                        <a:rPr lang="es-EC" sz="1200" dirty="0">
                          <a:solidFill>
                            <a:schemeClr val="tx1"/>
                          </a:solidFill>
                          <a:latin typeface="+mn-lt"/>
                        </a:rPr>
                        <a:t>Evento de lanzamiento para posicionar a la UPMSJ como pionera en innovación dentro del Municipio</a:t>
                      </a:r>
                    </a:p>
                  </a:txBody>
                  <a:tcPr/>
                </a:tc>
                <a:tc>
                  <a:txBody>
                    <a:bodyPr/>
                    <a:lstStyle/>
                    <a:p>
                      <a:r>
                        <a:rPr lang="es-EC" sz="1200" dirty="0">
                          <a:solidFill>
                            <a:schemeClr val="tx1"/>
                          </a:solidFill>
                          <a:latin typeface="+mn-lt"/>
                        </a:rPr>
                        <a:t>NA</a:t>
                      </a:r>
                    </a:p>
                  </a:txBody>
                  <a:tcPr/>
                </a:tc>
                <a:tc>
                  <a:txBody>
                    <a:bodyPr/>
                    <a:lstStyle/>
                    <a:p>
                      <a:r>
                        <a:rPr lang="es-EC" sz="1200" dirty="0">
                          <a:solidFill>
                            <a:schemeClr val="tx1"/>
                          </a:solidFill>
                          <a:latin typeface="+mn-lt"/>
                        </a:rPr>
                        <a:t>Patronato: </a:t>
                      </a:r>
                    </a:p>
                    <a:p>
                      <a:r>
                        <a:rPr lang="es-EC" sz="1200" dirty="0">
                          <a:solidFill>
                            <a:schemeClr val="tx1"/>
                          </a:solidFill>
                          <a:latin typeface="+mn-lt"/>
                        </a:rPr>
                        <a:t>Julio Villacres</a:t>
                      </a:r>
                    </a:p>
                  </a:txBody>
                  <a:tcPr/>
                </a:tc>
                <a:tc>
                  <a:txBody>
                    <a:bodyPr/>
                    <a:lstStyle/>
                    <a:p>
                      <a:r>
                        <a:rPr lang="es-EC" sz="1200" dirty="0">
                          <a:solidFill>
                            <a:schemeClr val="tx1"/>
                          </a:solidFill>
                          <a:latin typeface="+mn-lt"/>
                        </a:rPr>
                        <a:t>1 mes</a:t>
                      </a:r>
                    </a:p>
                  </a:txBody>
                  <a:tcPr/>
                </a:tc>
                <a:tc>
                  <a:txBody>
                    <a:bodyPr/>
                    <a:lstStyle/>
                    <a:p>
                      <a:r>
                        <a:rPr lang="es-EC" sz="1200" dirty="0">
                          <a:solidFill>
                            <a:schemeClr val="tx1"/>
                          </a:solidFill>
                          <a:latin typeface="+mn-lt"/>
                        </a:rPr>
                        <a:t>Seguimiento</a:t>
                      </a:r>
                    </a:p>
                  </a:txBody>
                  <a:tcPr/>
                </a:tc>
                <a:extLst>
                  <a:ext uri="{0D108BD9-81ED-4DB2-BD59-A6C34878D82A}">
                    <a16:rowId xmlns:a16="http://schemas.microsoft.com/office/drawing/2014/main" val="3164099214"/>
                  </a:ext>
                </a:extLst>
              </a:tr>
            </a:tbl>
          </a:graphicData>
        </a:graphic>
      </p:graphicFrame>
    </p:spTree>
    <p:extLst>
      <p:ext uri="{BB962C8B-B14F-4D97-AF65-F5344CB8AC3E}">
        <p14:creationId xmlns:p14="http://schemas.microsoft.com/office/powerpoint/2010/main" val="9949759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id="{AE8377B9-2CE4-C908-BD45-211C08021C09}"/>
              </a:ext>
            </a:extLst>
          </p:cNvPr>
          <p:cNvPicPr>
            <a:picLocks noChangeAspect="1"/>
          </p:cNvPicPr>
          <p:nvPr/>
        </p:nvPicPr>
        <p:blipFill>
          <a:blip r:embed="rId2"/>
          <a:stretch>
            <a:fillRect/>
          </a:stretch>
        </p:blipFill>
        <p:spPr>
          <a:xfrm>
            <a:off x="400896" y="685800"/>
            <a:ext cx="9276811" cy="5904160"/>
          </a:xfrm>
          <a:prstGeom prst="rect">
            <a:avLst/>
          </a:prstGeom>
        </p:spPr>
      </p:pic>
      <p:sp>
        <p:nvSpPr>
          <p:cNvPr id="5" name="object 5"/>
          <p:cNvSpPr/>
          <p:nvPr/>
        </p:nvSpPr>
        <p:spPr>
          <a:xfrm>
            <a:off x="932868" y="146619"/>
            <a:ext cx="256540" cy="140970"/>
          </a:xfrm>
          <a:custGeom>
            <a:avLst/>
            <a:gdLst/>
            <a:ahLst/>
            <a:cxnLst/>
            <a:rect l="l" t="t" r="r" b="b"/>
            <a:pathLst>
              <a:path w="256540" h="140970">
                <a:moveTo>
                  <a:pt x="96675" y="0"/>
                </a:moveTo>
                <a:lnTo>
                  <a:pt x="55292" y="2922"/>
                </a:lnTo>
                <a:lnTo>
                  <a:pt x="16244" y="19026"/>
                </a:lnTo>
                <a:lnTo>
                  <a:pt x="4833" y="29742"/>
                </a:lnTo>
                <a:lnTo>
                  <a:pt x="0" y="42718"/>
                </a:lnTo>
                <a:lnTo>
                  <a:pt x="2098" y="56341"/>
                </a:lnTo>
                <a:lnTo>
                  <a:pt x="50257" y="97916"/>
                </a:lnTo>
                <a:lnTo>
                  <a:pt x="92493" y="119476"/>
                </a:lnTo>
                <a:lnTo>
                  <a:pt x="137469" y="133670"/>
                </a:lnTo>
                <a:lnTo>
                  <a:pt x="184463" y="140487"/>
                </a:lnTo>
                <a:lnTo>
                  <a:pt x="232754" y="139917"/>
                </a:lnTo>
                <a:lnTo>
                  <a:pt x="246783" y="133959"/>
                </a:lnTo>
                <a:lnTo>
                  <a:pt x="254987" y="121546"/>
                </a:lnTo>
                <a:lnTo>
                  <a:pt x="256487" y="106524"/>
                </a:lnTo>
                <a:lnTo>
                  <a:pt x="250407" y="92736"/>
                </a:lnTo>
                <a:lnTo>
                  <a:pt x="233167" y="74507"/>
                </a:lnTo>
                <a:lnTo>
                  <a:pt x="214509" y="58427"/>
                </a:lnTo>
                <a:lnTo>
                  <a:pt x="194534" y="44491"/>
                </a:lnTo>
                <a:lnTo>
                  <a:pt x="173343" y="32691"/>
                </a:lnTo>
                <a:lnTo>
                  <a:pt x="136993" y="9876"/>
                </a:lnTo>
                <a:lnTo>
                  <a:pt x="96675" y="0"/>
                </a:lnTo>
                <a:close/>
              </a:path>
            </a:pathLst>
          </a:custGeom>
          <a:solidFill>
            <a:srgbClr val="F49331"/>
          </a:solidFill>
        </p:spPr>
        <p:txBody>
          <a:bodyPr wrap="square" lIns="0" tIns="0" rIns="0" bIns="0" rtlCol="0"/>
          <a:lstStyle/>
          <a:p>
            <a:endParaRPr/>
          </a:p>
        </p:txBody>
      </p:sp>
      <p:sp>
        <p:nvSpPr>
          <p:cNvPr id="6" name="object 6"/>
          <p:cNvSpPr/>
          <p:nvPr/>
        </p:nvSpPr>
        <p:spPr>
          <a:xfrm>
            <a:off x="1254009" y="551202"/>
            <a:ext cx="256540" cy="140970"/>
          </a:xfrm>
          <a:custGeom>
            <a:avLst/>
            <a:gdLst/>
            <a:ahLst/>
            <a:cxnLst/>
            <a:rect l="l" t="t" r="r" b="b"/>
            <a:pathLst>
              <a:path w="256540" h="140970">
                <a:moveTo>
                  <a:pt x="96675" y="0"/>
                </a:moveTo>
                <a:lnTo>
                  <a:pt x="55292" y="2918"/>
                </a:lnTo>
                <a:lnTo>
                  <a:pt x="16244" y="19015"/>
                </a:lnTo>
                <a:lnTo>
                  <a:pt x="4833" y="29738"/>
                </a:lnTo>
                <a:lnTo>
                  <a:pt x="0" y="42716"/>
                </a:lnTo>
                <a:lnTo>
                  <a:pt x="2098" y="56337"/>
                </a:lnTo>
                <a:lnTo>
                  <a:pt x="50257" y="97905"/>
                </a:lnTo>
                <a:lnTo>
                  <a:pt x="92493" y="119466"/>
                </a:lnTo>
                <a:lnTo>
                  <a:pt x="137469" y="133662"/>
                </a:lnTo>
                <a:lnTo>
                  <a:pt x="184463" y="140483"/>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7" name="object 7"/>
          <p:cNvSpPr/>
          <p:nvPr/>
        </p:nvSpPr>
        <p:spPr>
          <a:xfrm>
            <a:off x="756326" y="794948"/>
            <a:ext cx="256540" cy="140970"/>
          </a:xfrm>
          <a:custGeom>
            <a:avLst/>
            <a:gdLst/>
            <a:ahLst/>
            <a:cxnLst/>
            <a:rect l="l" t="t" r="r" b="b"/>
            <a:pathLst>
              <a:path w="256540" h="140969">
                <a:moveTo>
                  <a:pt x="96670" y="0"/>
                </a:moveTo>
                <a:lnTo>
                  <a:pt x="55288" y="2921"/>
                </a:lnTo>
                <a:lnTo>
                  <a:pt x="16240" y="19019"/>
                </a:lnTo>
                <a:lnTo>
                  <a:pt x="4830" y="29743"/>
                </a:lnTo>
                <a:lnTo>
                  <a:pt x="0" y="42721"/>
                </a:lnTo>
                <a:lnTo>
                  <a:pt x="2099" y="56342"/>
                </a:lnTo>
                <a:lnTo>
                  <a:pt x="50257" y="97910"/>
                </a:lnTo>
                <a:lnTo>
                  <a:pt x="92494" y="119471"/>
                </a:lnTo>
                <a:lnTo>
                  <a:pt x="137468" y="133667"/>
                </a:lnTo>
                <a:lnTo>
                  <a:pt x="184459" y="140487"/>
                </a:lnTo>
                <a:lnTo>
                  <a:pt x="232749" y="139923"/>
                </a:lnTo>
                <a:lnTo>
                  <a:pt x="246779" y="133959"/>
                </a:lnTo>
                <a:lnTo>
                  <a:pt x="254982" y="121542"/>
                </a:lnTo>
                <a:lnTo>
                  <a:pt x="256483" y="106517"/>
                </a:lnTo>
                <a:lnTo>
                  <a:pt x="250402" y="92730"/>
                </a:lnTo>
                <a:lnTo>
                  <a:pt x="233164" y="74506"/>
                </a:lnTo>
                <a:lnTo>
                  <a:pt x="214509" y="58427"/>
                </a:lnTo>
                <a:lnTo>
                  <a:pt x="194535" y="44492"/>
                </a:lnTo>
                <a:lnTo>
                  <a:pt x="173339" y="32697"/>
                </a:lnTo>
                <a:lnTo>
                  <a:pt x="136989" y="9877"/>
                </a:lnTo>
                <a:lnTo>
                  <a:pt x="96670" y="0"/>
                </a:lnTo>
                <a:close/>
              </a:path>
            </a:pathLst>
          </a:custGeom>
          <a:solidFill>
            <a:srgbClr val="F49331"/>
          </a:solidFill>
        </p:spPr>
        <p:txBody>
          <a:bodyPr wrap="square" lIns="0" tIns="0" rIns="0" bIns="0" rtlCol="0"/>
          <a:lstStyle/>
          <a:p>
            <a:endParaRPr/>
          </a:p>
        </p:txBody>
      </p:sp>
      <p:sp>
        <p:nvSpPr>
          <p:cNvPr id="8" name="object 8"/>
          <p:cNvSpPr/>
          <p:nvPr/>
        </p:nvSpPr>
        <p:spPr>
          <a:xfrm>
            <a:off x="294577" y="0"/>
            <a:ext cx="255270" cy="87630"/>
          </a:xfrm>
          <a:custGeom>
            <a:avLst/>
            <a:gdLst/>
            <a:ahLst/>
            <a:cxnLst/>
            <a:rect l="l" t="t" r="r" b="b"/>
            <a:pathLst>
              <a:path w="255270" h="87630">
                <a:moveTo>
                  <a:pt x="205498" y="0"/>
                </a:moveTo>
                <a:lnTo>
                  <a:pt x="0" y="0"/>
                </a:lnTo>
                <a:lnTo>
                  <a:pt x="472" y="3068"/>
                </a:lnTo>
                <a:lnTo>
                  <a:pt x="48636" y="44638"/>
                </a:lnTo>
                <a:lnTo>
                  <a:pt x="90873" y="66199"/>
                </a:lnTo>
                <a:lnTo>
                  <a:pt x="135847" y="80395"/>
                </a:lnTo>
                <a:lnTo>
                  <a:pt x="182838" y="87215"/>
                </a:lnTo>
                <a:lnTo>
                  <a:pt x="231128" y="86651"/>
                </a:lnTo>
                <a:lnTo>
                  <a:pt x="245157" y="80686"/>
                </a:lnTo>
                <a:lnTo>
                  <a:pt x="253361" y="68270"/>
                </a:lnTo>
                <a:lnTo>
                  <a:pt x="254861" y="53245"/>
                </a:lnTo>
                <a:lnTo>
                  <a:pt x="248781" y="39458"/>
                </a:lnTo>
                <a:lnTo>
                  <a:pt x="231543" y="21234"/>
                </a:lnTo>
                <a:lnTo>
                  <a:pt x="212888" y="5155"/>
                </a:lnTo>
                <a:lnTo>
                  <a:pt x="205498" y="0"/>
                </a:lnTo>
                <a:close/>
              </a:path>
            </a:pathLst>
          </a:custGeom>
          <a:solidFill>
            <a:srgbClr val="F49331"/>
          </a:solidFill>
        </p:spPr>
        <p:txBody>
          <a:bodyPr wrap="square" lIns="0" tIns="0" rIns="0" bIns="0" rtlCol="0"/>
          <a:lstStyle/>
          <a:p>
            <a:endParaRPr/>
          </a:p>
        </p:txBody>
      </p:sp>
      <p:sp>
        <p:nvSpPr>
          <p:cNvPr id="9" name="object 9"/>
          <p:cNvSpPr/>
          <p:nvPr/>
        </p:nvSpPr>
        <p:spPr>
          <a:xfrm>
            <a:off x="637246" y="415323"/>
            <a:ext cx="256540" cy="140970"/>
          </a:xfrm>
          <a:custGeom>
            <a:avLst/>
            <a:gdLst/>
            <a:ahLst/>
            <a:cxnLst/>
            <a:rect l="l" t="t" r="r" b="b"/>
            <a:pathLst>
              <a:path w="256540" h="140970">
                <a:moveTo>
                  <a:pt x="96669" y="0"/>
                </a:moveTo>
                <a:lnTo>
                  <a:pt x="55290" y="2920"/>
                </a:lnTo>
                <a:lnTo>
                  <a:pt x="16244" y="19016"/>
                </a:lnTo>
                <a:lnTo>
                  <a:pt x="4833" y="29739"/>
                </a:lnTo>
                <a:lnTo>
                  <a:pt x="0" y="42718"/>
                </a:lnTo>
                <a:lnTo>
                  <a:pt x="2098" y="56339"/>
                </a:lnTo>
                <a:lnTo>
                  <a:pt x="50257" y="97908"/>
                </a:lnTo>
                <a:lnTo>
                  <a:pt x="92493" y="119471"/>
                </a:lnTo>
                <a:lnTo>
                  <a:pt x="137469" y="133669"/>
                </a:lnTo>
                <a:lnTo>
                  <a:pt x="184463" y="140489"/>
                </a:lnTo>
                <a:lnTo>
                  <a:pt x="232754" y="139920"/>
                </a:lnTo>
                <a:lnTo>
                  <a:pt x="246783" y="133957"/>
                </a:lnTo>
                <a:lnTo>
                  <a:pt x="254987" y="121543"/>
                </a:lnTo>
                <a:lnTo>
                  <a:pt x="256487" y="106520"/>
                </a:lnTo>
                <a:lnTo>
                  <a:pt x="250407" y="92727"/>
                </a:lnTo>
                <a:lnTo>
                  <a:pt x="233169" y="74503"/>
                </a:lnTo>
                <a:lnTo>
                  <a:pt x="214514" y="58424"/>
                </a:lnTo>
                <a:lnTo>
                  <a:pt x="194539" y="44489"/>
                </a:lnTo>
                <a:lnTo>
                  <a:pt x="173343" y="32694"/>
                </a:lnTo>
                <a:lnTo>
                  <a:pt x="136983" y="9874"/>
                </a:lnTo>
                <a:lnTo>
                  <a:pt x="96669" y="0"/>
                </a:lnTo>
                <a:close/>
              </a:path>
            </a:pathLst>
          </a:custGeom>
          <a:solidFill>
            <a:srgbClr val="F49331"/>
          </a:solidFill>
        </p:spPr>
        <p:txBody>
          <a:bodyPr wrap="square" lIns="0" tIns="0" rIns="0" bIns="0" rtlCol="0"/>
          <a:lstStyle/>
          <a:p>
            <a:endParaRPr/>
          </a:p>
        </p:txBody>
      </p:sp>
      <p:pic>
        <p:nvPicPr>
          <p:cNvPr id="10" name="object 10"/>
          <p:cNvPicPr/>
          <p:nvPr/>
        </p:nvPicPr>
        <p:blipFill>
          <a:blip r:embed="rId3" cstate="print"/>
          <a:stretch>
            <a:fillRect/>
          </a:stretch>
        </p:blipFill>
        <p:spPr>
          <a:xfrm>
            <a:off x="0" y="285732"/>
            <a:ext cx="235922" cy="140489"/>
          </a:xfrm>
          <a:prstGeom prst="rect">
            <a:avLst/>
          </a:prstGeom>
        </p:spPr>
      </p:pic>
      <p:sp>
        <p:nvSpPr>
          <p:cNvPr id="11" name="object 11"/>
          <p:cNvSpPr/>
          <p:nvPr/>
        </p:nvSpPr>
        <p:spPr>
          <a:xfrm>
            <a:off x="187419" y="721750"/>
            <a:ext cx="256540" cy="140970"/>
          </a:xfrm>
          <a:custGeom>
            <a:avLst/>
            <a:gdLst/>
            <a:ahLst/>
            <a:cxnLst/>
            <a:rect l="l" t="t" r="r" b="b"/>
            <a:pathLst>
              <a:path w="256540" h="140969">
                <a:moveTo>
                  <a:pt x="96675" y="0"/>
                </a:moveTo>
                <a:lnTo>
                  <a:pt x="55292" y="2918"/>
                </a:lnTo>
                <a:lnTo>
                  <a:pt x="16244" y="19015"/>
                </a:lnTo>
                <a:lnTo>
                  <a:pt x="4833" y="29738"/>
                </a:lnTo>
                <a:lnTo>
                  <a:pt x="0" y="42716"/>
                </a:lnTo>
                <a:lnTo>
                  <a:pt x="2098" y="56337"/>
                </a:lnTo>
                <a:lnTo>
                  <a:pt x="50262" y="97907"/>
                </a:lnTo>
                <a:lnTo>
                  <a:pt x="92499" y="119470"/>
                </a:lnTo>
                <a:lnTo>
                  <a:pt x="137472" y="133667"/>
                </a:lnTo>
                <a:lnTo>
                  <a:pt x="184464" y="140487"/>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grpSp>
        <p:nvGrpSpPr>
          <p:cNvPr id="20" name="object 20"/>
          <p:cNvGrpSpPr/>
          <p:nvPr/>
        </p:nvGrpSpPr>
        <p:grpSpPr>
          <a:xfrm>
            <a:off x="10053482" y="0"/>
            <a:ext cx="2139950" cy="1995170"/>
            <a:chOff x="10053482" y="0"/>
            <a:chExt cx="2139950" cy="1995170"/>
          </a:xfrm>
        </p:grpSpPr>
        <p:sp>
          <p:nvSpPr>
            <p:cNvPr id="21" name="object 21"/>
            <p:cNvSpPr/>
            <p:nvPr/>
          </p:nvSpPr>
          <p:spPr>
            <a:xfrm>
              <a:off x="10053482" y="0"/>
              <a:ext cx="2139950" cy="1995170"/>
            </a:xfrm>
            <a:custGeom>
              <a:avLst/>
              <a:gdLst/>
              <a:ahLst/>
              <a:cxnLst/>
              <a:rect l="l" t="t" r="r" b="b"/>
              <a:pathLst>
                <a:path w="2139950" h="1995170">
                  <a:moveTo>
                    <a:pt x="2139711" y="784166"/>
                  </a:moveTo>
                  <a:lnTo>
                    <a:pt x="1148699" y="784166"/>
                  </a:lnTo>
                  <a:lnTo>
                    <a:pt x="1180183" y="785474"/>
                  </a:lnTo>
                  <a:lnTo>
                    <a:pt x="1210900" y="789215"/>
                  </a:lnTo>
                  <a:lnTo>
                    <a:pt x="1269793" y="804906"/>
                  </a:lnTo>
                  <a:lnTo>
                    <a:pt x="1324891" y="833044"/>
                  </a:lnTo>
                  <a:lnTo>
                    <a:pt x="1375706" y="875440"/>
                  </a:lnTo>
                  <a:lnTo>
                    <a:pt x="1421753" y="933901"/>
                  </a:lnTo>
                  <a:lnTo>
                    <a:pt x="1442837" y="969721"/>
                  </a:lnTo>
                  <a:lnTo>
                    <a:pt x="1465652" y="1016498"/>
                  </a:lnTo>
                  <a:lnTo>
                    <a:pt x="1485071" y="1064565"/>
                  </a:lnTo>
                  <a:lnTo>
                    <a:pt x="1501517" y="1113737"/>
                  </a:lnTo>
                  <a:lnTo>
                    <a:pt x="1515412" y="1163827"/>
                  </a:lnTo>
                  <a:lnTo>
                    <a:pt x="1527177" y="1214647"/>
                  </a:lnTo>
                  <a:lnTo>
                    <a:pt x="1537236" y="1266012"/>
                  </a:lnTo>
                  <a:lnTo>
                    <a:pt x="1546009" y="1317734"/>
                  </a:lnTo>
                  <a:lnTo>
                    <a:pt x="1553920" y="1369628"/>
                  </a:lnTo>
                  <a:lnTo>
                    <a:pt x="1568843" y="1473182"/>
                  </a:lnTo>
                  <a:lnTo>
                    <a:pt x="1576699" y="1524469"/>
                  </a:lnTo>
                  <a:lnTo>
                    <a:pt x="1585381" y="1575181"/>
                  </a:lnTo>
                  <a:lnTo>
                    <a:pt x="1596479" y="1622452"/>
                  </a:lnTo>
                  <a:lnTo>
                    <a:pt x="1611650" y="1666442"/>
                  </a:lnTo>
                  <a:lnTo>
                    <a:pt x="1630643" y="1707243"/>
                  </a:lnTo>
                  <a:lnTo>
                    <a:pt x="1653205" y="1744952"/>
                  </a:lnTo>
                  <a:lnTo>
                    <a:pt x="1679083" y="1779663"/>
                  </a:lnTo>
                  <a:lnTo>
                    <a:pt x="1708025" y="1811470"/>
                  </a:lnTo>
                  <a:lnTo>
                    <a:pt x="1739778" y="1840470"/>
                  </a:lnTo>
                  <a:lnTo>
                    <a:pt x="1774090" y="1866755"/>
                  </a:lnTo>
                  <a:lnTo>
                    <a:pt x="1810707" y="1890423"/>
                  </a:lnTo>
                  <a:lnTo>
                    <a:pt x="1849378" y="1911566"/>
                  </a:lnTo>
                  <a:lnTo>
                    <a:pt x="1889850" y="1930281"/>
                  </a:lnTo>
                  <a:lnTo>
                    <a:pt x="1931869" y="1946661"/>
                  </a:lnTo>
                  <a:lnTo>
                    <a:pt x="1975185" y="1960802"/>
                  </a:lnTo>
                  <a:lnTo>
                    <a:pt x="2019543" y="1972799"/>
                  </a:lnTo>
                  <a:lnTo>
                    <a:pt x="2064692" y="1982746"/>
                  </a:lnTo>
                  <a:lnTo>
                    <a:pt x="2110379" y="1990738"/>
                  </a:lnTo>
                  <a:lnTo>
                    <a:pt x="2139711" y="1994651"/>
                  </a:lnTo>
                  <a:lnTo>
                    <a:pt x="2139711" y="784166"/>
                  </a:lnTo>
                  <a:close/>
                </a:path>
                <a:path w="2139950" h="1995170">
                  <a:moveTo>
                    <a:pt x="2139711" y="0"/>
                  </a:moveTo>
                  <a:lnTo>
                    <a:pt x="49434" y="0"/>
                  </a:lnTo>
                  <a:lnTo>
                    <a:pt x="42548" y="22340"/>
                  </a:lnTo>
                  <a:lnTo>
                    <a:pt x="30243" y="68767"/>
                  </a:lnTo>
                  <a:lnTo>
                    <a:pt x="19886" y="115593"/>
                  </a:lnTo>
                  <a:lnTo>
                    <a:pt x="11581" y="162694"/>
                  </a:lnTo>
                  <a:lnTo>
                    <a:pt x="5429" y="209947"/>
                  </a:lnTo>
                  <a:lnTo>
                    <a:pt x="1534" y="257229"/>
                  </a:lnTo>
                  <a:lnTo>
                    <a:pt x="0" y="304415"/>
                  </a:lnTo>
                  <a:lnTo>
                    <a:pt x="927" y="351382"/>
                  </a:lnTo>
                  <a:lnTo>
                    <a:pt x="4421" y="398007"/>
                  </a:lnTo>
                  <a:lnTo>
                    <a:pt x="10583" y="444165"/>
                  </a:lnTo>
                  <a:lnTo>
                    <a:pt x="19517" y="489734"/>
                  </a:lnTo>
                  <a:lnTo>
                    <a:pt x="31325" y="534590"/>
                  </a:lnTo>
                  <a:lnTo>
                    <a:pt x="46111" y="578608"/>
                  </a:lnTo>
                  <a:lnTo>
                    <a:pt x="63977" y="621666"/>
                  </a:lnTo>
                  <a:lnTo>
                    <a:pt x="85026" y="663640"/>
                  </a:lnTo>
                  <a:lnTo>
                    <a:pt x="109361" y="704406"/>
                  </a:lnTo>
                  <a:lnTo>
                    <a:pt x="137086" y="743841"/>
                  </a:lnTo>
                  <a:lnTo>
                    <a:pt x="168302" y="781821"/>
                  </a:lnTo>
                  <a:lnTo>
                    <a:pt x="203113" y="818223"/>
                  </a:lnTo>
                  <a:lnTo>
                    <a:pt x="260518" y="864151"/>
                  </a:lnTo>
                  <a:lnTo>
                    <a:pt x="321430" y="895407"/>
                  </a:lnTo>
                  <a:lnTo>
                    <a:pt x="385361" y="913799"/>
                  </a:lnTo>
                  <a:lnTo>
                    <a:pt x="451826" y="921134"/>
                  </a:lnTo>
                  <a:lnTo>
                    <a:pt x="485856" y="921220"/>
                  </a:lnTo>
                  <a:lnTo>
                    <a:pt x="520337" y="919221"/>
                  </a:lnTo>
                  <a:lnTo>
                    <a:pt x="590407" y="909868"/>
                  </a:lnTo>
                  <a:lnTo>
                    <a:pt x="661550" y="894882"/>
                  </a:lnTo>
                  <a:lnTo>
                    <a:pt x="733279" y="876073"/>
                  </a:lnTo>
                  <a:lnTo>
                    <a:pt x="911971" y="824185"/>
                  </a:lnTo>
                  <a:lnTo>
                    <a:pt x="947114" y="814782"/>
                  </a:lnTo>
                  <a:lnTo>
                    <a:pt x="1016320" y="798757"/>
                  </a:lnTo>
                  <a:lnTo>
                    <a:pt x="1083677" y="787950"/>
                  </a:lnTo>
                  <a:lnTo>
                    <a:pt x="1148699" y="784166"/>
                  </a:lnTo>
                  <a:lnTo>
                    <a:pt x="2139711" y="784166"/>
                  </a:lnTo>
                  <a:lnTo>
                    <a:pt x="2139711" y="0"/>
                  </a:lnTo>
                  <a:close/>
                </a:path>
              </a:pathLst>
            </a:custGeom>
            <a:solidFill>
              <a:srgbClr val="4B2667"/>
            </a:solidFill>
          </p:spPr>
          <p:txBody>
            <a:bodyPr wrap="square" lIns="0" tIns="0" rIns="0" bIns="0" rtlCol="0"/>
            <a:lstStyle/>
            <a:p>
              <a:endParaRPr/>
            </a:p>
          </p:txBody>
        </p:sp>
        <p:sp>
          <p:nvSpPr>
            <p:cNvPr id="22" name="object 22"/>
            <p:cNvSpPr/>
            <p:nvPr/>
          </p:nvSpPr>
          <p:spPr>
            <a:xfrm>
              <a:off x="10663847" y="0"/>
              <a:ext cx="1529715" cy="1994535"/>
            </a:xfrm>
            <a:custGeom>
              <a:avLst/>
              <a:gdLst/>
              <a:ahLst/>
              <a:cxnLst/>
              <a:rect l="l" t="t" r="r" b="b"/>
              <a:pathLst>
                <a:path w="1529715" h="1994535">
                  <a:moveTo>
                    <a:pt x="13457" y="0"/>
                  </a:moveTo>
                  <a:lnTo>
                    <a:pt x="0" y="0"/>
                  </a:lnTo>
                  <a:lnTo>
                    <a:pt x="2358" y="7324"/>
                  </a:lnTo>
                  <a:lnTo>
                    <a:pt x="20969" y="54530"/>
                  </a:lnTo>
                  <a:lnTo>
                    <a:pt x="42900" y="101345"/>
                  </a:lnTo>
                  <a:lnTo>
                    <a:pt x="68079" y="151400"/>
                  </a:lnTo>
                  <a:lnTo>
                    <a:pt x="95135" y="198032"/>
                  </a:lnTo>
                  <a:lnTo>
                    <a:pt x="123949" y="241439"/>
                  </a:lnTo>
                  <a:lnTo>
                    <a:pt x="154402" y="281819"/>
                  </a:lnTo>
                  <a:lnTo>
                    <a:pt x="186374" y="319369"/>
                  </a:lnTo>
                  <a:lnTo>
                    <a:pt x="219745" y="354285"/>
                  </a:lnTo>
                  <a:lnTo>
                    <a:pt x="254397" y="386765"/>
                  </a:lnTo>
                  <a:lnTo>
                    <a:pt x="290208" y="417006"/>
                  </a:lnTo>
                  <a:lnTo>
                    <a:pt x="327061" y="445206"/>
                  </a:lnTo>
                  <a:lnTo>
                    <a:pt x="364835" y="471561"/>
                  </a:lnTo>
                  <a:lnTo>
                    <a:pt x="403411" y="496268"/>
                  </a:lnTo>
                  <a:lnTo>
                    <a:pt x="442669" y="519524"/>
                  </a:lnTo>
                  <a:lnTo>
                    <a:pt x="482490" y="541528"/>
                  </a:lnTo>
                  <a:lnTo>
                    <a:pt x="522753" y="562475"/>
                  </a:lnTo>
                  <a:lnTo>
                    <a:pt x="563341" y="582564"/>
                  </a:lnTo>
                  <a:lnTo>
                    <a:pt x="604133" y="601991"/>
                  </a:lnTo>
                  <a:lnTo>
                    <a:pt x="783785" y="684934"/>
                  </a:lnTo>
                  <a:lnTo>
                    <a:pt x="831636" y="708108"/>
                  </a:lnTo>
                  <a:lnTo>
                    <a:pt x="878556" y="732105"/>
                  </a:lnTo>
                  <a:lnTo>
                    <a:pt x="924405" y="757278"/>
                  </a:lnTo>
                  <a:lnTo>
                    <a:pt x="969045" y="783981"/>
                  </a:lnTo>
                  <a:lnTo>
                    <a:pt x="1012333" y="812566"/>
                  </a:lnTo>
                  <a:lnTo>
                    <a:pt x="1054132" y="843386"/>
                  </a:lnTo>
                  <a:lnTo>
                    <a:pt x="1094301" y="876794"/>
                  </a:lnTo>
                  <a:lnTo>
                    <a:pt x="1132700" y="913142"/>
                  </a:lnTo>
                  <a:lnTo>
                    <a:pt x="1085125" y="931411"/>
                  </a:lnTo>
                  <a:lnTo>
                    <a:pt x="1040245" y="952200"/>
                  </a:lnTo>
                  <a:lnTo>
                    <a:pt x="998081" y="975498"/>
                  </a:lnTo>
                  <a:lnTo>
                    <a:pt x="958658" y="1001291"/>
                  </a:lnTo>
                  <a:lnTo>
                    <a:pt x="921998" y="1029570"/>
                  </a:lnTo>
                  <a:lnTo>
                    <a:pt x="888123" y="1060322"/>
                  </a:lnTo>
                  <a:lnTo>
                    <a:pt x="857420" y="1093097"/>
                  </a:lnTo>
                  <a:lnTo>
                    <a:pt x="829252" y="1128421"/>
                  </a:lnTo>
                  <a:lnTo>
                    <a:pt x="803626" y="1166274"/>
                  </a:lnTo>
                  <a:lnTo>
                    <a:pt x="780548" y="1206637"/>
                  </a:lnTo>
                  <a:lnTo>
                    <a:pt x="760026" y="1249490"/>
                  </a:lnTo>
                  <a:lnTo>
                    <a:pt x="742065" y="1294812"/>
                  </a:lnTo>
                  <a:lnTo>
                    <a:pt x="726673" y="1342584"/>
                  </a:lnTo>
                  <a:lnTo>
                    <a:pt x="713856" y="1392785"/>
                  </a:lnTo>
                  <a:lnTo>
                    <a:pt x="703620" y="1445396"/>
                  </a:lnTo>
                  <a:lnTo>
                    <a:pt x="695972" y="1500396"/>
                  </a:lnTo>
                  <a:lnTo>
                    <a:pt x="690919" y="1557765"/>
                  </a:lnTo>
                  <a:lnTo>
                    <a:pt x="688466" y="1617484"/>
                  </a:lnTo>
                  <a:lnTo>
                    <a:pt x="686100" y="1644889"/>
                  </a:lnTo>
                  <a:lnTo>
                    <a:pt x="684711" y="1680514"/>
                  </a:lnTo>
                  <a:lnTo>
                    <a:pt x="685518" y="1722130"/>
                  </a:lnTo>
                  <a:lnTo>
                    <a:pt x="689740" y="1767510"/>
                  </a:lnTo>
                  <a:lnTo>
                    <a:pt x="698593" y="1814423"/>
                  </a:lnTo>
                  <a:lnTo>
                    <a:pt x="713297" y="1860641"/>
                  </a:lnTo>
                  <a:lnTo>
                    <a:pt x="735069" y="1903936"/>
                  </a:lnTo>
                  <a:lnTo>
                    <a:pt x="765128" y="1942078"/>
                  </a:lnTo>
                  <a:lnTo>
                    <a:pt x="804691" y="1972838"/>
                  </a:lnTo>
                  <a:lnTo>
                    <a:pt x="854976" y="1993988"/>
                  </a:lnTo>
                  <a:lnTo>
                    <a:pt x="856780" y="1994217"/>
                  </a:lnTo>
                  <a:lnTo>
                    <a:pt x="917563" y="1988797"/>
                  </a:lnTo>
                  <a:lnTo>
                    <a:pt x="947352" y="1981415"/>
                  </a:lnTo>
                  <a:lnTo>
                    <a:pt x="857516" y="1981415"/>
                  </a:lnTo>
                  <a:lnTo>
                    <a:pt x="810107" y="1961108"/>
                  </a:lnTo>
                  <a:lnTo>
                    <a:pt x="772836" y="1931526"/>
                  </a:lnTo>
                  <a:lnTo>
                    <a:pt x="744551" y="1894812"/>
                  </a:lnTo>
                  <a:lnTo>
                    <a:pt x="724097" y="1853112"/>
                  </a:lnTo>
                  <a:lnTo>
                    <a:pt x="710322" y="1808570"/>
                  </a:lnTo>
                  <a:lnTo>
                    <a:pt x="702070" y="1763330"/>
                  </a:lnTo>
                  <a:lnTo>
                    <a:pt x="698189" y="1719537"/>
                  </a:lnTo>
                  <a:lnTo>
                    <a:pt x="697524" y="1679335"/>
                  </a:lnTo>
                  <a:lnTo>
                    <a:pt x="698923" y="1644870"/>
                  </a:lnTo>
                  <a:lnTo>
                    <a:pt x="701230" y="1618284"/>
                  </a:lnTo>
                  <a:lnTo>
                    <a:pt x="703742" y="1557023"/>
                  </a:lnTo>
                  <a:lnTo>
                    <a:pt x="708908" y="1498426"/>
                  </a:lnTo>
                  <a:lnTo>
                    <a:pt x="716735" y="1442485"/>
                  </a:lnTo>
                  <a:lnTo>
                    <a:pt x="727231" y="1389194"/>
                  </a:lnTo>
                  <a:lnTo>
                    <a:pt x="740401" y="1338544"/>
                  </a:lnTo>
                  <a:lnTo>
                    <a:pt x="756254" y="1290531"/>
                  </a:lnTo>
                  <a:lnTo>
                    <a:pt x="774797" y="1245145"/>
                  </a:lnTo>
                  <a:lnTo>
                    <a:pt x="796044" y="1202366"/>
                  </a:lnTo>
                  <a:lnTo>
                    <a:pt x="819979" y="1162229"/>
                  </a:lnTo>
                  <a:lnTo>
                    <a:pt x="846632" y="1124685"/>
                  </a:lnTo>
                  <a:lnTo>
                    <a:pt x="876004" y="1089740"/>
                  </a:lnTo>
                  <a:lnTo>
                    <a:pt x="908100" y="1057389"/>
                  </a:lnTo>
                  <a:lnTo>
                    <a:pt x="947800" y="1023828"/>
                  </a:lnTo>
                  <a:lnTo>
                    <a:pt x="991025" y="993579"/>
                  </a:lnTo>
                  <a:lnTo>
                    <a:pt x="1037781" y="966636"/>
                  </a:lnTo>
                  <a:lnTo>
                    <a:pt x="1088077" y="942993"/>
                  </a:lnTo>
                  <a:lnTo>
                    <a:pt x="1141920" y="922642"/>
                  </a:lnTo>
                  <a:lnTo>
                    <a:pt x="1159442" y="922642"/>
                  </a:lnTo>
                  <a:lnTo>
                    <a:pt x="1155306" y="918248"/>
                  </a:lnTo>
                  <a:lnTo>
                    <a:pt x="1188699" y="908608"/>
                  </a:lnTo>
                  <a:lnTo>
                    <a:pt x="1146060" y="908608"/>
                  </a:lnTo>
                  <a:lnTo>
                    <a:pt x="1110168" y="874103"/>
                  </a:lnTo>
                  <a:lnTo>
                    <a:pt x="1072607" y="842119"/>
                  </a:lnTo>
                  <a:lnTo>
                    <a:pt x="1033569" y="812415"/>
                  </a:lnTo>
                  <a:lnTo>
                    <a:pt x="993246" y="784750"/>
                  </a:lnTo>
                  <a:lnTo>
                    <a:pt x="951830" y="758885"/>
                  </a:lnTo>
                  <a:lnTo>
                    <a:pt x="909514" y="734578"/>
                  </a:lnTo>
                  <a:lnTo>
                    <a:pt x="866491" y="711590"/>
                  </a:lnTo>
                  <a:lnTo>
                    <a:pt x="822951" y="689680"/>
                  </a:lnTo>
                  <a:lnTo>
                    <a:pt x="779087" y="668608"/>
                  </a:lnTo>
                  <a:lnTo>
                    <a:pt x="605382" y="588446"/>
                  </a:lnTo>
                  <a:lnTo>
                    <a:pt x="562589" y="567968"/>
                  </a:lnTo>
                  <a:lnTo>
                    <a:pt x="520049" y="546720"/>
                  </a:lnTo>
                  <a:lnTo>
                    <a:pt x="477903" y="524473"/>
                  </a:lnTo>
                  <a:lnTo>
                    <a:pt x="436293" y="500996"/>
                  </a:lnTo>
                  <a:lnTo>
                    <a:pt x="395359" y="476059"/>
                  </a:lnTo>
                  <a:lnTo>
                    <a:pt x="355244" y="449432"/>
                  </a:lnTo>
                  <a:lnTo>
                    <a:pt x="316090" y="420884"/>
                  </a:lnTo>
                  <a:lnTo>
                    <a:pt x="278037" y="390186"/>
                  </a:lnTo>
                  <a:lnTo>
                    <a:pt x="241226" y="357107"/>
                  </a:lnTo>
                  <a:lnTo>
                    <a:pt x="205801" y="321417"/>
                  </a:lnTo>
                  <a:lnTo>
                    <a:pt x="171901" y="282886"/>
                  </a:lnTo>
                  <a:lnTo>
                    <a:pt x="139669" y="241283"/>
                  </a:lnTo>
                  <a:lnTo>
                    <a:pt x="109246" y="196379"/>
                  </a:lnTo>
                  <a:lnTo>
                    <a:pt x="80774" y="147943"/>
                  </a:lnTo>
                  <a:lnTo>
                    <a:pt x="54394" y="95745"/>
                  </a:lnTo>
                  <a:lnTo>
                    <a:pt x="32826" y="49710"/>
                  </a:lnTo>
                  <a:lnTo>
                    <a:pt x="14522" y="3304"/>
                  </a:lnTo>
                  <a:lnTo>
                    <a:pt x="13457" y="0"/>
                  </a:lnTo>
                  <a:close/>
                </a:path>
                <a:path w="1529715" h="1994535">
                  <a:moveTo>
                    <a:pt x="1159442" y="922642"/>
                  </a:moveTo>
                  <a:lnTo>
                    <a:pt x="1141920" y="922642"/>
                  </a:lnTo>
                  <a:lnTo>
                    <a:pt x="1146740" y="927738"/>
                  </a:lnTo>
                  <a:lnTo>
                    <a:pt x="1151524" y="932891"/>
                  </a:lnTo>
                  <a:lnTo>
                    <a:pt x="1184503" y="979705"/>
                  </a:lnTo>
                  <a:lnTo>
                    <a:pt x="1205413" y="1019265"/>
                  </a:lnTo>
                  <a:lnTo>
                    <a:pt x="1223709" y="1061678"/>
                  </a:lnTo>
                  <a:lnTo>
                    <a:pt x="1239376" y="1106578"/>
                  </a:lnTo>
                  <a:lnTo>
                    <a:pt x="1252397" y="1153597"/>
                  </a:lnTo>
                  <a:lnTo>
                    <a:pt x="1262757" y="1202380"/>
                  </a:lnTo>
                  <a:lnTo>
                    <a:pt x="1270435" y="1252518"/>
                  </a:lnTo>
                  <a:lnTo>
                    <a:pt x="1275421" y="1303685"/>
                  </a:lnTo>
                  <a:lnTo>
                    <a:pt x="1277697" y="1355499"/>
                  </a:lnTo>
                  <a:lnTo>
                    <a:pt x="1277245" y="1407592"/>
                  </a:lnTo>
                  <a:lnTo>
                    <a:pt x="1274051" y="1459597"/>
                  </a:lnTo>
                  <a:lnTo>
                    <a:pt x="1268097" y="1511146"/>
                  </a:lnTo>
                  <a:lnTo>
                    <a:pt x="1259368" y="1561870"/>
                  </a:lnTo>
                  <a:lnTo>
                    <a:pt x="1247848" y="1611403"/>
                  </a:lnTo>
                  <a:lnTo>
                    <a:pt x="1233520" y="1659376"/>
                  </a:lnTo>
                  <a:lnTo>
                    <a:pt x="1216369" y="1705421"/>
                  </a:lnTo>
                  <a:lnTo>
                    <a:pt x="1196378" y="1749170"/>
                  </a:lnTo>
                  <a:lnTo>
                    <a:pt x="1176998" y="1784488"/>
                  </a:lnTo>
                  <a:lnTo>
                    <a:pt x="1153715" y="1820157"/>
                  </a:lnTo>
                  <a:lnTo>
                    <a:pt x="1126243" y="1855009"/>
                  </a:lnTo>
                  <a:lnTo>
                    <a:pt x="1094297" y="1887872"/>
                  </a:lnTo>
                  <a:lnTo>
                    <a:pt x="1057594" y="1917578"/>
                  </a:lnTo>
                  <a:lnTo>
                    <a:pt x="1015848" y="1942955"/>
                  </a:lnTo>
                  <a:lnTo>
                    <a:pt x="968777" y="1962833"/>
                  </a:lnTo>
                  <a:lnTo>
                    <a:pt x="916094" y="1976043"/>
                  </a:lnTo>
                  <a:lnTo>
                    <a:pt x="857516" y="1981415"/>
                  </a:lnTo>
                  <a:lnTo>
                    <a:pt x="947352" y="1981415"/>
                  </a:lnTo>
                  <a:lnTo>
                    <a:pt x="1021006" y="1954810"/>
                  </a:lnTo>
                  <a:lnTo>
                    <a:pt x="1064262" y="1928667"/>
                  </a:lnTo>
                  <a:lnTo>
                    <a:pt x="1102270" y="1898041"/>
                  </a:lnTo>
                  <a:lnTo>
                    <a:pt x="1135330" y="1864143"/>
                  </a:lnTo>
                  <a:lnTo>
                    <a:pt x="1163739" y="1828185"/>
                  </a:lnTo>
                  <a:lnTo>
                    <a:pt x="1187794" y="1791378"/>
                  </a:lnTo>
                  <a:lnTo>
                    <a:pt x="1207795" y="1754936"/>
                  </a:lnTo>
                  <a:lnTo>
                    <a:pt x="1227044" y="1713036"/>
                  </a:lnTo>
                  <a:lnTo>
                    <a:pt x="1243715" y="1669031"/>
                  </a:lnTo>
                  <a:lnTo>
                    <a:pt x="1257822" y="1623236"/>
                  </a:lnTo>
                  <a:lnTo>
                    <a:pt x="1269379" y="1575967"/>
                  </a:lnTo>
                  <a:lnTo>
                    <a:pt x="1278399" y="1527536"/>
                  </a:lnTo>
                  <a:lnTo>
                    <a:pt x="1284895" y="1478260"/>
                  </a:lnTo>
                  <a:lnTo>
                    <a:pt x="1288882" y="1428451"/>
                  </a:lnTo>
                  <a:lnTo>
                    <a:pt x="1290373" y="1378426"/>
                  </a:lnTo>
                  <a:lnTo>
                    <a:pt x="1289381" y="1328497"/>
                  </a:lnTo>
                  <a:lnTo>
                    <a:pt x="1285921" y="1278980"/>
                  </a:lnTo>
                  <a:lnTo>
                    <a:pt x="1280005" y="1230190"/>
                  </a:lnTo>
                  <a:lnTo>
                    <a:pt x="1271648" y="1182440"/>
                  </a:lnTo>
                  <a:lnTo>
                    <a:pt x="1260862" y="1136045"/>
                  </a:lnTo>
                  <a:lnTo>
                    <a:pt x="1247662" y="1091320"/>
                  </a:lnTo>
                  <a:lnTo>
                    <a:pt x="1232062" y="1048579"/>
                  </a:lnTo>
                  <a:lnTo>
                    <a:pt x="1214074" y="1008136"/>
                  </a:lnTo>
                  <a:lnTo>
                    <a:pt x="1193712" y="970307"/>
                  </a:lnTo>
                  <a:lnTo>
                    <a:pt x="1170990" y="935405"/>
                  </a:lnTo>
                  <a:lnTo>
                    <a:pt x="1160602" y="923874"/>
                  </a:lnTo>
                  <a:lnTo>
                    <a:pt x="1159442" y="922642"/>
                  </a:lnTo>
                  <a:close/>
                </a:path>
                <a:path w="1529715" h="1994535">
                  <a:moveTo>
                    <a:pt x="1529346" y="846136"/>
                  </a:moveTo>
                  <a:lnTo>
                    <a:pt x="1503061" y="849107"/>
                  </a:lnTo>
                  <a:lnTo>
                    <a:pt x="1445920" y="857745"/>
                  </a:lnTo>
                  <a:lnTo>
                    <a:pt x="1390869" y="861262"/>
                  </a:lnTo>
                  <a:lnTo>
                    <a:pt x="1337828" y="866769"/>
                  </a:lnTo>
                  <a:lnTo>
                    <a:pt x="1286813" y="874261"/>
                  </a:lnTo>
                  <a:lnTo>
                    <a:pt x="1237836" y="883735"/>
                  </a:lnTo>
                  <a:lnTo>
                    <a:pt x="1190914" y="895185"/>
                  </a:lnTo>
                  <a:lnTo>
                    <a:pt x="1146060" y="908608"/>
                  </a:lnTo>
                  <a:lnTo>
                    <a:pt x="1188699" y="908608"/>
                  </a:lnTo>
                  <a:lnTo>
                    <a:pt x="1198827" y="905685"/>
                  </a:lnTo>
                  <a:lnTo>
                    <a:pt x="1244376" y="894968"/>
                  </a:lnTo>
                  <a:lnTo>
                    <a:pt x="1291955" y="886096"/>
                  </a:lnTo>
                  <a:lnTo>
                    <a:pt x="1341563" y="879064"/>
                  </a:lnTo>
                  <a:lnTo>
                    <a:pt x="1393202" y="873869"/>
                  </a:lnTo>
                  <a:lnTo>
                    <a:pt x="1446872" y="870508"/>
                  </a:lnTo>
                  <a:lnTo>
                    <a:pt x="1447660" y="870432"/>
                  </a:lnTo>
                  <a:lnTo>
                    <a:pt x="1512641" y="860780"/>
                  </a:lnTo>
                  <a:lnTo>
                    <a:pt x="1529346" y="859041"/>
                  </a:lnTo>
                  <a:lnTo>
                    <a:pt x="1529346" y="846136"/>
                  </a:lnTo>
                  <a:close/>
                </a:path>
              </a:pathLst>
            </a:custGeom>
            <a:solidFill>
              <a:srgbClr val="15747C"/>
            </a:solidFill>
          </p:spPr>
          <p:txBody>
            <a:bodyPr wrap="square" lIns="0" tIns="0" rIns="0" bIns="0" rtlCol="0"/>
            <a:lstStyle/>
            <a:p>
              <a:endParaRPr/>
            </a:p>
          </p:txBody>
        </p:sp>
      </p:grpSp>
      <p:sp>
        <p:nvSpPr>
          <p:cNvPr id="26" name="object 35">
            <a:extLst>
              <a:ext uri="{FF2B5EF4-FFF2-40B4-BE49-F238E27FC236}">
                <a16:creationId xmlns:a16="http://schemas.microsoft.com/office/drawing/2014/main" id="{C628B584-9E6D-E10B-447F-DC004BDCF625}"/>
              </a:ext>
            </a:extLst>
          </p:cNvPr>
          <p:cNvSpPr txBox="1">
            <a:spLocks/>
          </p:cNvSpPr>
          <p:nvPr/>
        </p:nvSpPr>
        <p:spPr>
          <a:xfrm>
            <a:off x="2194966" y="58779"/>
            <a:ext cx="7482741" cy="594393"/>
          </a:xfrm>
          <a:prstGeom prst="rect">
            <a:avLst/>
          </a:prstGeom>
        </p:spPr>
        <p:txBody>
          <a:bodyPr vert="horz" wrap="square" lIns="0" tIns="161925" rIns="0" bIns="0" rtlCol="0" anchor="t">
            <a:spAutoFit/>
          </a:bodyPr>
          <a:lstStyle>
            <a:lvl1pPr>
              <a:defRPr sz="1800" b="0" i="0">
                <a:solidFill>
                  <a:srgbClr val="04050B"/>
                </a:solidFill>
                <a:latin typeface="Calibri"/>
                <a:ea typeface="+mj-ea"/>
                <a:cs typeface="Calibri"/>
              </a:defRPr>
            </a:lvl1pPr>
          </a:lstStyle>
          <a:p>
            <a:pPr algn="ctr">
              <a:spcBef>
                <a:spcPts val="1275"/>
              </a:spcBef>
              <a:tabLst>
                <a:tab pos="1569085" algn="l"/>
                <a:tab pos="3059430" algn="l"/>
              </a:tabLst>
            </a:pPr>
            <a:r>
              <a:rPr lang="es-EC" sz="2800" kern="0" spc="10" dirty="0">
                <a:solidFill>
                  <a:srgbClr val="15747C"/>
                </a:solidFill>
              </a:rPr>
              <a:t>PROCESO DE TERAPIA PSICOLÓGICA</a:t>
            </a:r>
            <a:endParaRPr lang="en-US" kern="0" dirty="0"/>
          </a:p>
        </p:txBody>
      </p:sp>
      <p:sp>
        <p:nvSpPr>
          <p:cNvPr id="13" name="Rectángulo 12">
            <a:extLst>
              <a:ext uri="{FF2B5EF4-FFF2-40B4-BE49-F238E27FC236}">
                <a16:creationId xmlns:a16="http://schemas.microsoft.com/office/drawing/2014/main" id="{7675AFBE-7835-FC46-7110-B11259307846}"/>
              </a:ext>
            </a:extLst>
          </p:cNvPr>
          <p:cNvSpPr/>
          <p:nvPr/>
        </p:nvSpPr>
        <p:spPr>
          <a:xfrm>
            <a:off x="3581400" y="2362200"/>
            <a:ext cx="1143000" cy="2438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4" name="Rectángulo 13">
            <a:extLst>
              <a:ext uri="{FF2B5EF4-FFF2-40B4-BE49-F238E27FC236}">
                <a16:creationId xmlns:a16="http://schemas.microsoft.com/office/drawing/2014/main" id="{2C3FA269-E141-AEBA-6F73-4C82494DA17C}"/>
              </a:ext>
            </a:extLst>
          </p:cNvPr>
          <p:cNvSpPr/>
          <p:nvPr/>
        </p:nvSpPr>
        <p:spPr>
          <a:xfrm>
            <a:off x="2289968" y="2590800"/>
            <a:ext cx="758032" cy="38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5" name="Rectángulo 14">
            <a:extLst>
              <a:ext uri="{FF2B5EF4-FFF2-40B4-BE49-F238E27FC236}">
                <a16:creationId xmlns:a16="http://schemas.microsoft.com/office/drawing/2014/main" id="{11DF6CC0-07F8-3B24-692F-D4D0D098A841}"/>
              </a:ext>
            </a:extLst>
          </p:cNvPr>
          <p:cNvSpPr/>
          <p:nvPr/>
        </p:nvSpPr>
        <p:spPr>
          <a:xfrm>
            <a:off x="4937876" y="4419600"/>
            <a:ext cx="2224924" cy="685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6" name="Rectángulo 15">
            <a:extLst>
              <a:ext uri="{FF2B5EF4-FFF2-40B4-BE49-F238E27FC236}">
                <a16:creationId xmlns:a16="http://schemas.microsoft.com/office/drawing/2014/main" id="{51EDD219-ADB9-A427-F790-3F6968A406EE}"/>
              </a:ext>
            </a:extLst>
          </p:cNvPr>
          <p:cNvSpPr/>
          <p:nvPr/>
        </p:nvSpPr>
        <p:spPr>
          <a:xfrm>
            <a:off x="7338894" y="4762500"/>
            <a:ext cx="2414705" cy="685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7" name="Rectángulo 16">
            <a:extLst>
              <a:ext uri="{FF2B5EF4-FFF2-40B4-BE49-F238E27FC236}">
                <a16:creationId xmlns:a16="http://schemas.microsoft.com/office/drawing/2014/main" id="{8DA704E3-ECD0-9ABD-3081-E4C57A264DF3}"/>
              </a:ext>
            </a:extLst>
          </p:cNvPr>
          <p:cNvSpPr/>
          <p:nvPr/>
        </p:nvSpPr>
        <p:spPr>
          <a:xfrm>
            <a:off x="7337456" y="2819400"/>
            <a:ext cx="2414705" cy="174399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8" name="Rectángulo 17">
            <a:extLst>
              <a:ext uri="{FF2B5EF4-FFF2-40B4-BE49-F238E27FC236}">
                <a16:creationId xmlns:a16="http://schemas.microsoft.com/office/drawing/2014/main" id="{81991290-8721-AA47-04E9-31A70EADD75A}"/>
              </a:ext>
            </a:extLst>
          </p:cNvPr>
          <p:cNvSpPr/>
          <p:nvPr/>
        </p:nvSpPr>
        <p:spPr>
          <a:xfrm>
            <a:off x="361310" y="3276600"/>
            <a:ext cx="1656196"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9" name="CuadroTexto 18">
            <a:extLst>
              <a:ext uri="{FF2B5EF4-FFF2-40B4-BE49-F238E27FC236}">
                <a16:creationId xmlns:a16="http://schemas.microsoft.com/office/drawing/2014/main" id="{0087FA1E-9B36-5D66-BA30-CCAF4C7B293A}"/>
              </a:ext>
            </a:extLst>
          </p:cNvPr>
          <p:cNvSpPr txBox="1"/>
          <p:nvPr/>
        </p:nvSpPr>
        <p:spPr>
          <a:xfrm>
            <a:off x="10211107" y="4648200"/>
            <a:ext cx="1709507" cy="1815882"/>
          </a:xfrm>
          <a:prstGeom prst="rect">
            <a:avLst/>
          </a:prstGeom>
          <a:noFill/>
        </p:spPr>
        <p:txBody>
          <a:bodyPr wrap="square">
            <a:spAutoFit/>
          </a:bodyPr>
          <a:lstStyle/>
          <a:p>
            <a:pPr marL="12700" algn="ctr">
              <a:spcBef>
                <a:spcPts val="1200"/>
              </a:spcBef>
              <a:spcAft>
                <a:spcPts val="1200"/>
              </a:spcAft>
            </a:pPr>
            <a:r>
              <a:rPr lang="es-EC" sz="1400" i="1" spc="-15" dirty="0">
                <a:solidFill>
                  <a:srgbClr val="C00000"/>
                </a:solidFill>
                <a:latin typeface="Calibri"/>
                <a:cs typeface="Calibri"/>
              </a:rPr>
              <a:t>La ruta que debería seguir un paciente que es habitante de calle y tiene la voluntariedad de seguir la terapia se encuentra marcada en color rojo</a:t>
            </a:r>
            <a:r>
              <a:rPr lang="es-EC" sz="1400" spc="-15" dirty="0">
                <a:solidFill>
                  <a:srgbClr val="C00000"/>
                </a:solidFill>
                <a:latin typeface="Calibri"/>
                <a:cs typeface="Calibri"/>
              </a:rPr>
              <a:t>. </a:t>
            </a:r>
          </a:p>
        </p:txBody>
      </p:sp>
      <p:sp>
        <p:nvSpPr>
          <p:cNvPr id="23" name="Rectángulo: esquinas redondeadas 22">
            <a:extLst>
              <a:ext uri="{FF2B5EF4-FFF2-40B4-BE49-F238E27FC236}">
                <a16:creationId xmlns:a16="http://schemas.microsoft.com/office/drawing/2014/main" id="{F031B8E8-2324-BCAE-0FAF-B3D8BC789A43}"/>
              </a:ext>
            </a:extLst>
          </p:cNvPr>
          <p:cNvSpPr/>
          <p:nvPr/>
        </p:nvSpPr>
        <p:spPr>
          <a:xfrm>
            <a:off x="9042741" y="1491615"/>
            <a:ext cx="1803333" cy="685800"/>
          </a:xfrm>
          <a:prstGeom prst="roundRect">
            <a:avLst/>
          </a:prstGeom>
          <a:solidFill>
            <a:srgbClr val="F493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600" dirty="0"/>
              <a:t>¿En la práctica se cumple?</a:t>
            </a:r>
          </a:p>
        </p:txBody>
      </p:sp>
      <p:pic>
        <p:nvPicPr>
          <p:cNvPr id="25" name="Imagen 24" descr="Icono&#10;&#10;Descripción generada automáticamente">
            <a:extLst>
              <a:ext uri="{FF2B5EF4-FFF2-40B4-BE49-F238E27FC236}">
                <a16:creationId xmlns:a16="http://schemas.microsoft.com/office/drawing/2014/main" id="{F3258695-43DC-857E-68F8-1B354FBB345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41454" y="1052620"/>
            <a:ext cx="498527" cy="498527"/>
          </a:xfrm>
          <a:prstGeom prst="rect">
            <a:avLst/>
          </a:prstGeom>
        </p:spPr>
      </p:pic>
      <p:cxnSp>
        <p:nvCxnSpPr>
          <p:cNvPr id="28" name="Conector recto de flecha 27">
            <a:extLst>
              <a:ext uri="{FF2B5EF4-FFF2-40B4-BE49-F238E27FC236}">
                <a16:creationId xmlns:a16="http://schemas.microsoft.com/office/drawing/2014/main" id="{D3FD4AD3-4E75-9C3A-D078-67335DCF5981}"/>
              </a:ext>
            </a:extLst>
          </p:cNvPr>
          <p:cNvCxnSpPr/>
          <p:nvPr/>
        </p:nvCxnSpPr>
        <p:spPr>
          <a:xfrm>
            <a:off x="10663847" y="1994535"/>
            <a:ext cx="0" cy="596265"/>
          </a:xfrm>
          <a:prstGeom prst="straightConnector1">
            <a:avLst/>
          </a:prstGeom>
          <a:ln w="57150">
            <a:solidFill>
              <a:srgbClr val="4B2667"/>
            </a:solidFill>
            <a:tailEnd type="triangle"/>
          </a:ln>
        </p:spPr>
        <p:style>
          <a:lnRef idx="1">
            <a:schemeClr val="accent1"/>
          </a:lnRef>
          <a:fillRef idx="0">
            <a:schemeClr val="accent1"/>
          </a:fillRef>
          <a:effectRef idx="0">
            <a:schemeClr val="accent1"/>
          </a:effectRef>
          <a:fontRef idx="minor">
            <a:schemeClr val="tx1"/>
          </a:fontRef>
        </p:style>
      </p:cxnSp>
      <p:sp>
        <p:nvSpPr>
          <p:cNvPr id="29" name="CuadroTexto 28">
            <a:extLst>
              <a:ext uri="{FF2B5EF4-FFF2-40B4-BE49-F238E27FC236}">
                <a16:creationId xmlns:a16="http://schemas.microsoft.com/office/drawing/2014/main" id="{BAD3E4F6-FB9B-DEEC-689F-D9202190A760}"/>
              </a:ext>
            </a:extLst>
          </p:cNvPr>
          <p:cNvSpPr txBox="1"/>
          <p:nvPr/>
        </p:nvSpPr>
        <p:spPr>
          <a:xfrm>
            <a:off x="9876805" y="2589390"/>
            <a:ext cx="1986118" cy="461665"/>
          </a:xfrm>
          <a:prstGeom prst="rect">
            <a:avLst/>
          </a:prstGeom>
          <a:noFill/>
        </p:spPr>
        <p:txBody>
          <a:bodyPr wrap="square">
            <a:spAutoFit/>
          </a:bodyPr>
          <a:lstStyle/>
          <a:p>
            <a:pPr marL="12700" algn="ctr">
              <a:spcBef>
                <a:spcPts val="1200"/>
              </a:spcBef>
              <a:spcAft>
                <a:spcPts val="1200"/>
              </a:spcAft>
            </a:pPr>
            <a:r>
              <a:rPr lang="es-EC" sz="1200" spc="-15" dirty="0">
                <a:latin typeface="Calibri"/>
                <a:cs typeface="Calibri"/>
              </a:rPr>
              <a:t>Realizar retroalimentación con usuario.</a:t>
            </a:r>
          </a:p>
        </p:txBody>
      </p:sp>
    </p:spTree>
    <p:extLst>
      <p:ext uri="{BB962C8B-B14F-4D97-AF65-F5344CB8AC3E}">
        <p14:creationId xmlns:p14="http://schemas.microsoft.com/office/powerpoint/2010/main" val="7677269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2868" y="146619"/>
            <a:ext cx="256540" cy="140970"/>
          </a:xfrm>
          <a:custGeom>
            <a:avLst/>
            <a:gdLst/>
            <a:ahLst/>
            <a:cxnLst/>
            <a:rect l="l" t="t" r="r" b="b"/>
            <a:pathLst>
              <a:path w="256540" h="140970">
                <a:moveTo>
                  <a:pt x="96675" y="0"/>
                </a:moveTo>
                <a:lnTo>
                  <a:pt x="55292" y="2922"/>
                </a:lnTo>
                <a:lnTo>
                  <a:pt x="16244" y="19026"/>
                </a:lnTo>
                <a:lnTo>
                  <a:pt x="4833" y="29742"/>
                </a:lnTo>
                <a:lnTo>
                  <a:pt x="0" y="42718"/>
                </a:lnTo>
                <a:lnTo>
                  <a:pt x="2098" y="56341"/>
                </a:lnTo>
                <a:lnTo>
                  <a:pt x="50257" y="97916"/>
                </a:lnTo>
                <a:lnTo>
                  <a:pt x="92493" y="119476"/>
                </a:lnTo>
                <a:lnTo>
                  <a:pt x="137469" y="133670"/>
                </a:lnTo>
                <a:lnTo>
                  <a:pt x="184463" y="140487"/>
                </a:lnTo>
                <a:lnTo>
                  <a:pt x="232754" y="139917"/>
                </a:lnTo>
                <a:lnTo>
                  <a:pt x="246783" y="133959"/>
                </a:lnTo>
                <a:lnTo>
                  <a:pt x="254987" y="121546"/>
                </a:lnTo>
                <a:lnTo>
                  <a:pt x="256487" y="106524"/>
                </a:lnTo>
                <a:lnTo>
                  <a:pt x="250407" y="92736"/>
                </a:lnTo>
                <a:lnTo>
                  <a:pt x="233167" y="74507"/>
                </a:lnTo>
                <a:lnTo>
                  <a:pt x="214509" y="58427"/>
                </a:lnTo>
                <a:lnTo>
                  <a:pt x="194534" y="44491"/>
                </a:lnTo>
                <a:lnTo>
                  <a:pt x="173343" y="32691"/>
                </a:lnTo>
                <a:lnTo>
                  <a:pt x="136993" y="9876"/>
                </a:lnTo>
                <a:lnTo>
                  <a:pt x="96675" y="0"/>
                </a:lnTo>
                <a:close/>
              </a:path>
            </a:pathLst>
          </a:custGeom>
          <a:solidFill>
            <a:srgbClr val="F49331"/>
          </a:solidFill>
        </p:spPr>
        <p:txBody>
          <a:bodyPr wrap="square" lIns="0" tIns="0" rIns="0" bIns="0" rtlCol="0"/>
          <a:lstStyle/>
          <a:p>
            <a:endParaRPr/>
          </a:p>
        </p:txBody>
      </p:sp>
      <p:sp>
        <p:nvSpPr>
          <p:cNvPr id="6" name="object 6"/>
          <p:cNvSpPr/>
          <p:nvPr/>
        </p:nvSpPr>
        <p:spPr>
          <a:xfrm>
            <a:off x="1254009" y="551202"/>
            <a:ext cx="256540" cy="140970"/>
          </a:xfrm>
          <a:custGeom>
            <a:avLst/>
            <a:gdLst/>
            <a:ahLst/>
            <a:cxnLst/>
            <a:rect l="l" t="t" r="r" b="b"/>
            <a:pathLst>
              <a:path w="256540" h="140970">
                <a:moveTo>
                  <a:pt x="96675" y="0"/>
                </a:moveTo>
                <a:lnTo>
                  <a:pt x="55292" y="2918"/>
                </a:lnTo>
                <a:lnTo>
                  <a:pt x="16244" y="19015"/>
                </a:lnTo>
                <a:lnTo>
                  <a:pt x="4833" y="29738"/>
                </a:lnTo>
                <a:lnTo>
                  <a:pt x="0" y="42716"/>
                </a:lnTo>
                <a:lnTo>
                  <a:pt x="2098" y="56337"/>
                </a:lnTo>
                <a:lnTo>
                  <a:pt x="50257" y="97905"/>
                </a:lnTo>
                <a:lnTo>
                  <a:pt x="92493" y="119466"/>
                </a:lnTo>
                <a:lnTo>
                  <a:pt x="137469" y="133662"/>
                </a:lnTo>
                <a:lnTo>
                  <a:pt x="184463" y="140483"/>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7" name="object 7"/>
          <p:cNvSpPr/>
          <p:nvPr/>
        </p:nvSpPr>
        <p:spPr>
          <a:xfrm>
            <a:off x="756326" y="794948"/>
            <a:ext cx="256540" cy="140970"/>
          </a:xfrm>
          <a:custGeom>
            <a:avLst/>
            <a:gdLst/>
            <a:ahLst/>
            <a:cxnLst/>
            <a:rect l="l" t="t" r="r" b="b"/>
            <a:pathLst>
              <a:path w="256540" h="140969">
                <a:moveTo>
                  <a:pt x="96670" y="0"/>
                </a:moveTo>
                <a:lnTo>
                  <a:pt x="55288" y="2921"/>
                </a:lnTo>
                <a:lnTo>
                  <a:pt x="16240" y="19019"/>
                </a:lnTo>
                <a:lnTo>
                  <a:pt x="4830" y="29743"/>
                </a:lnTo>
                <a:lnTo>
                  <a:pt x="0" y="42721"/>
                </a:lnTo>
                <a:lnTo>
                  <a:pt x="2099" y="56342"/>
                </a:lnTo>
                <a:lnTo>
                  <a:pt x="50257" y="97910"/>
                </a:lnTo>
                <a:lnTo>
                  <a:pt x="92494" y="119471"/>
                </a:lnTo>
                <a:lnTo>
                  <a:pt x="137468" y="133667"/>
                </a:lnTo>
                <a:lnTo>
                  <a:pt x="184459" y="140487"/>
                </a:lnTo>
                <a:lnTo>
                  <a:pt x="232749" y="139923"/>
                </a:lnTo>
                <a:lnTo>
                  <a:pt x="246779" y="133959"/>
                </a:lnTo>
                <a:lnTo>
                  <a:pt x="254982" y="121542"/>
                </a:lnTo>
                <a:lnTo>
                  <a:pt x="256483" y="106517"/>
                </a:lnTo>
                <a:lnTo>
                  <a:pt x="250402" y="92730"/>
                </a:lnTo>
                <a:lnTo>
                  <a:pt x="233164" y="74506"/>
                </a:lnTo>
                <a:lnTo>
                  <a:pt x="214509" y="58427"/>
                </a:lnTo>
                <a:lnTo>
                  <a:pt x="194535" y="44492"/>
                </a:lnTo>
                <a:lnTo>
                  <a:pt x="173339" y="32697"/>
                </a:lnTo>
                <a:lnTo>
                  <a:pt x="136989" y="9877"/>
                </a:lnTo>
                <a:lnTo>
                  <a:pt x="96670" y="0"/>
                </a:lnTo>
                <a:close/>
              </a:path>
            </a:pathLst>
          </a:custGeom>
          <a:solidFill>
            <a:srgbClr val="F49331"/>
          </a:solidFill>
        </p:spPr>
        <p:txBody>
          <a:bodyPr wrap="square" lIns="0" tIns="0" rIns="0" bIns="0" rtlCol="0"/>
          <a:lstStyle/>
          <a:p>
            <a:endParaRPr/>
          </a:p>
        </p:txBody>
      </p:sp>
      <p:sp>
        <p:nvSpPr>
          <p:cNvPr id="8" name="object 8"/>
          <p:cNvSpPr/>
          <p:nvPr/>
        </p:nvSpPr>
        <p:spPr>
          <a:xfrm>
            <a:off x="294577" y="0"/>
            <a:ext cx="255270" cy="87630"/>
          </a:xfrm>
          <a:custGeom>
            <a:avLst/>
            <a:gdLst/>
            <a:ahLst/>
            <a:cxnLst/>
            <a:rect l="l" t="t" r="r" b="b"/>
            <a:pathLst>
              <a:path w="255270" h="87630">
                <a:moveTo>
                  <a:pt x="205498" y="0"/>
                </a:moveTo>
                <a:lnTo>
                  <a:pt x="0" y="0"/>
                </a:lnTo>
                <a:lnTo>
                  <a:pt x="472" y="3068"/>
                </a:lnTo>
                <a:lnTo>
                  <a:pt x="48636" y="44638"/>
                </a:lnTo>
                <a:lnTo>
                  <a:pt x="90873" y="66199"/>
                </a:lnTo>
                <a:lnTo>
                  <a:pt x="135847" y="80395"/>
                </a:lnTo>
                <a:lnTo>
                  <a:pt x="182838" y="87215"/>
                </a:lnTo>
                <a:lnTo>
                  <a:pt x="231128" y="86651"/>
                </a:lnTo>
                <a:lnTo>
                  <a:pt x="245157" y="80686"/>
                </a:lnTo>
                <a:lnTo>
                  <a:pt x="253361" y="68270"/>
                </a:lnTo>
                <a:lnTo>
                  <a:pt x="254861" y="53245"/>
                </a:lnTo>
                <a:lnTo>
                  <a:pt x="248781" y="39458"/>
                </a:lnTo>
                <a:lnTo>
                  <a:pt x="231543" y="21234"/>
                </a:lnTo>
                <a:lnTo>
                  <a:pt x="212888" y="5155"/>
                </a:lnTo>
                <a:lnTo>
                  <a:pt x="205498" y="0"/>
                </a:lnTo>
                <a:close/>
              </a:path>
            </a:pathLst>
          </a:custGeom>
          <a:solidFill>
            <a:srgbClr val="F49331"/>
          </a:solidFill>
        </p:spPr>
        <p:txBody>
          <a:bodyPr wrap="square" lIns="0" tIns="0" rIns="0" bIns="0" rtlCol="0"/>
          <a:lstStyle/>
          <a:p>
            <a:endParaRPr/>
          </a:p>
        </p:txBody>
      </p:sp>
      <p:sp>
        <p:nvSpPr>
          <p:cNvPr id="9" name="object 9"/>
          <p:cNvSpPr/>
          <p:nvPr/>
        </p:nvSpPr>
        <p:spPr>
          <a:xfrm>
            <a:off x="637246" y="415323"/>
            <a:ext cx="256540" cy="140970"/>
          </a:xfrm>
          <a:custGeom>
            <a:avLst/>
            <a:gdLst/>
            <a:ahLst/>
            <a:cxnLst/>
            <a:rect l="l" t="t" r="r" b="b"/>
            <a:pathLst>
              <a:path w="256540" h="140970">
                <a:moveTo>
                  <a:pt x="96669" y="0"/>
                </a:moveTo>
                <a:lnTo>
                  <a:pt x="55290" y="2920"/>
                </a:lnTo>
                <a:lnTo>
                  <a:pt x="16244" y="19016"/>
                </a:lnTo>
                <a:lnTo>
                  <a:pt x="4833" y="29739"/>
                </a:lnTo>
                <a:lnTo>
                  <a:pt x="0" y="42718"/>
                </a:lnTo>
                <a:lnTo>
                  <a:pt x="2098" y="56339"/>
                </a:lnTo>
                <a:lnTo>
                  <a:pt x="50257" y="97908"/>
                </a:lnTo>
                <a:lnTo>
                  <a:pt x="92493" y="119471"/>
                </a:lnTo>
                <a:lnTo>
                  <a:pt x="137469" y="133669"/>
                </a:lnTo>
                <a:lnTo>
                  <a:pt x="184463" y="140489"/>
                </a:lnTo>
                <a:lnTo>
                  <a:pt x="232754" y="139920"/>
                </a:lnTo>
                <a:lnTo>
                  <a:pt x="246783" y="133957"/>
                </a:lnTo>
                <a:lnTo>
                  <a:pt x="254987" y="121543"/>
                </a:lnTo>
                <a:lnTo>
                  <a:pt x="256487" y="106520"/>
                </a:lnTo>
                <a:lnTo>
                  <a:pt x="250407" y="92727"/>
                </a:lnTo>
                <a:lnTo>
                  <a:pt x="233169" y="74503"/>
                </a:lnTo>
                <a:lnTo>
                  <a:pt x="214514" y="58424"/>
                </a:lnTo>
                <a:lnTo>
                  <a:pt x="194539" y="44489"/>
                </a:lnTo>
                <a:lnTo>
                  <a:pt x="173343" y="32694"/>
                </a:lnTo>
                <a:lnTo>
                  <a:pt x="136983" y="9874"/>
                </a:lnTo>
                <a:lnTo>
                  <a:pt x="96669" y="0"/>
                </a:lnTo>
                <a:close/>
              </a:path>
            </a:pathLst>
          </a:custGeom>
          <a:solidFill>
            <a:srgbClr val="F49331"/>
          </a:solidFill>
        </p:spPr>
        <p:txBody>
          <a:bodyPr wrap="square" lIns="0" tIns="0" rIns="0" bIns="0" rtlCol="0"/>
          <a:lstStyle/>
          <a:p>
            <a:endParaRPr/>
          </a:p>
        </p:txBody>
      </p:sp>
      <p:pic>
        <p:nvPicPr>
          <p:cNvPr id="10" name="object 10"/>
          <p:cNvPicPr/>
          <p:nvPr/>
        </p:nvPicPr>
        <p:blipFill>
          <a:blip r:embed="rId2" cstate="print"/>
          <a:stretch>
            <a:fillRect/>
          </a:stretch>
        </p:blipFill>
        <p:spPr>
          <a:xfrm>
            <a:off x="0" y="285732"/>
            <a:ext cx="235922" cy="140489"/>
          </a:xfrm>
          <a:prstGeom prst="rect">
            <a:avLst/>
          </a:prstGeom>
        </p:spPr>
      </p:pic>
      <p:sp>
        <p:nvSpPr>
          <p:cNvPr id="11" name="object 11"/>
          <p:cNvSpPr/>
          <p:nvPr/>
        </p:nvSpPr>
        <p:spPr>
          <a:xfrm>
            <a:off x="187419" y="721750"/>
            <a:ext cx="256540" cy="140970"/>
          </a:xfrm>
          <a:custGeom>
            <a:avLst/>
            <a:gdLst/>
            <a:ahLst/>
            <a:cxnLst/>
            <a:rect l="l" t="t" r="r" b="b"/>
            <a:pathLst>
              <a:path w="256540" h="140969">
                <a:moveTo>
                  <a:pt x="96675" y="0"/>
                </a:moveTo>
                <a:lnTo>
                  <a:pt x="55292" y="2918"/>
                </a:lnTo>
                <a:lnTo>
                  <a:pt x="16244" y="19015"/>
                </a:lnTo>
                <a:lnTo>
                  <a:pt x="4833" y="29738"/>
                </a:lnTo>
                <a:lnTo>
                  <a:pt x="0" y="42716"/>
                </a:lnTo>
                <a:lnTo>
                  <a:pt x="2098" y="56337"/>
                </a:lnTo>
                <a:lnTo>
                  <a:pt x="50262" y="97907"/>
                </a:lnTo>
                <a:lnTo>
                  <a:pt x="92499" y="119470"/>
                </a:lnTo>
                <a:lnTo>
                  <a:pt x="137472" y="133667"/>
                </a:lnTo>
                <a:lnTo>
                  <a:pt x="184464" y="140487"/>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grpSp>
        <p:nvGrpSpPr>
          <p:cNvPr id="20" name="object 20"/>
          <p:cNvGrpSpPr/>
          <p:nvPr/>
        </p:nvGrpSpPr>
        <p:grpSpPr>
          <a:xfrm>
            <a:off x="10053482" y="0"/>
            <a:ext cx="2139950" cy="1995170"/>
            <a:chOff x="10053482" y="0"/>
            <a:chExt cx="2139950" cy="1995170"/>
          </a:xfrm>
        </p:grpSpPr>
        <p:sp>
          <p:nvSpPr>
            <p:cNvPr id="21" name="object 21"/>
            <p:cNvSpPr/>
            <p:nvPr/>
          </p:nvSpPr>
          <p:spPr>
            <a:xfrm>
              <a:off x="10053482" y="0"/>
              <a:ext cx="2139950" cy="1995170"/>
            </a:xfrm>
            <a:custGeom>
              <a:avLst/>
              <a:gdLst/>
              <a:ahLst/>
              <a:cxnLst/>
              <a:rect l="l" t="t" r="r" b="b"/>
              <a:pathLst>
                <a:path w="2139950" h="1995170">
                  <a:moveTo>
                    <a:pt x="2139711" y="784166"/>
                  </a:moveTo>
                  <a:lnTo>
                    <a:pt x="1148699" y="784166"/>
                  </a:lnTo>
                  <a:lnTo>
                    <a:pt x="1180183" y="785474"/>
                  </a:lnTo>
                  <a:lnTo>
                    <a:pt x="1210900" y="789215"/>
                  </a:lnTo>
                  <a:lnTo>
                    <a:pt x="1269793" y="804906"/>
                  </a:lnTo>
                  <a:lnTo>
                    <a:pt x="1324891" y="833044"/>
                  </a:lnTo>
                  <a:lnTo>
                    <a:pt x="1375706" y="875440"/>
                  </a:lnTo>
                  <a:lnTo>
                    <a:pt x="1421753" y="933901"/>
                  </a:lnTo>
                  <a:lnTo>
                    <a:pt x="1442837" y="969721"/>
                  </a:lnTo>
                  <a:lnTo>
                    <a:pt x="1465652" y="1016498"/>
                  </a:lnTo>
                  <a:lnTo>
                    <a:pt x="1485071" y="1064565"/>
                  </a:lnTo>
                  <a:lnTo>
                    <a:pt x="1501517" y="1113737"/>
                  </a:lnTo>
                  <a:lnTo>
                    <a:pt x="1515412" y="1163827"/>
                  </a:lnTo>
                  <a:lnTo>
                    <a:pt x="1527177" y="1214647"/>
                  </a:lnTo>
                  <a:lnTo>
                    <a:pt x="1537236" y="1266012"/>
                  </a:lnTo>
                  <a:lnTo>
                    <a:pt x="1546009" y="1317734"/>
                  </a:lnTo>
                  <a:lnTo>
                    <a:pt x="1553920" y="1369628"/>
                  </a:lnTo>
                  <a:lnTo>
                    <a:pt x="1568843" y="1473182"/>
                  </a:lnTo>
                  <a:lnTo>
                    <a:pt x="1576699" y="1524469"/>
                  </a:lnTo>
                  <a:lnTo>
                    <a:pt x="1585381" y="1575181"/>
                  </a:lnTo>
                  <a:lnTo>
                    <a:pt x="1596479" y="1622452"/>
                  </a:lnTo>
                  <a:lnTo>
                    <a:pt x="1611650" y="1666442"/>
                  </a:lnTo>
                  <a:lnTo>
                    <a:pt x="1630643" y="1707243"/>
                  </a:lnTo>
                  <a:lnTo>
                    <a:pt x="1653205" y="1744952"/>
                  </a:lnTo>
                  <a:lnTo>
                    <a:pt x="1679083" y="1779663"/>
                  </a:lnTo>
                  <a:lnTo>
                    <a:pt x="1708025" y="1811470"/>
                  </a:lnTo>
                  <a:lnTo>
                    <a:pt x="1739778" y="1840470"/>
                  </a:lnTo>
                  <a:lnTo>
                    <a:pt x="1774090" y="1866755"/>
                  </a:lnTo>
                  <a:lnTo>
                    <a:pt x="1810707" y="1890423"/>
                  </a:lnTo>
                  <a:lnTo>
                    <a:pt x="1849378" y="1911566"/>
                  </a:lnTo>
                  <a:lnTo>
                    <a:pt x="1889850" y="1930281"/>
                  </a:lnTo>
                  <a:lnTo>
                    <a:pt x="1931869" y="1946661"/>
                  </a:lnTo>
                  <a:lnTo>
                    <a:pt x="1975185" y="1960802"/>
                  </a:lnTo>
                  <a:lnTo>
                    <a:pt x="2019543" y="1972799"/>
                  </a:lnTo>
                  <a:lnTo>
                    <a:pt x="2064692" y="1982746"/>
                  </a:lnTo>
                  <a:lnTo>
                    <a:pt x="2110379" y="1990738"/>
                  </a:lnTo>
                  <a:lnTo>
                    <a:pt x="2139711" y="1994651"/>
                  </a:lnTo>
                  <a:lnTo>
                    <a:pt x="2139711" y="784166"/>
                  </a:lnTo>
                  <a:close/>
                </a:path>
                <a:path w="2139950" h="1995170">
                  <a:moveTo>
                    <a:pt x="2139711" y="0"/>
                  </a:moveTo>
                  <a:lnTo>
                    <a:pt x="49434" y="0"/>
                  </a:lnTo>
                  <a:lnTo>
                    <a:pt x="42548" y="22340"/>
                  </a:lnTo>
                  <a:lnTo>
                    <a:pt x="30243" y="68767"/>
                  </a:lnTo>
                  <a:lnTo>
                    <a:pt x="19886" y="115593"/>
                  </a:lnTo>
                  <a:lnTo>
                    <a:pt x="11581" y="162694"/>
                  </a:lnTo>
                  <a:lnTo>
                    <a:pt x="5429" y="209947"/>
                  </a:lnTo>
                  <a:lnTo>
                    <a:pt x="1534" y="257229"/>
                  </a:lnTo>
                  <a:lnTo>
                    <a:pt x="0" y="304415"/>
                  </a:lnTo>
                  <a:lnTo>
                    <a:pt x="927" y="351382"/>
                  </a:lnTo>
                  <a:lnTo>
                    <a:pt x="4421" y="398007"/>
                  </a:lnTo>
                  <a:lnTo>
                    <a:pt x="10583" y="444165"/>
                  </a:lnTo>
                  <a:lnTo>
                    <a:pt x="19517" y="489734"/>
                  </a:lnTo>
                  <a:lnTo>
                    <a:pt x="31325" y="534590"/>
                  </a:lnTo>
                  <a:lnTo>
                    <a:pt x="46111" y="578608"/>
                  </a:lnTo>
                  <a:lnTo>
                    <a:pt x="63977" y="621666"/>
                  </a:lnTo>
                  <a:lnTo>
                    <a:pt x="85026" y="663640"/>
                  </a:lnTo>
                  <a:lnTo>
                    <a:pt x="109361" y="704406"/>
                  </a:lnTo>
                  <a:lnTo>
                    <a:pt x="137086" y="743841"/>
                  </a:lnTo>
                  <a:lnTo>
                    <a:pt x="168302" y="781821"/>
                  </a:lnTo>
                  <a:lnTo>
                    <a:pt x="203113" y="818223"/>
                  </a:lnTo>
                  <a:lnTo>
                    <a:pt x="260518" y="864151"/>
                  </a:lnTo>
                  <a:lnTo>
                    <a:pt x="321430" y="895407"/>
                  </a:lnTo>
                  <a:lnTo>
                    <a:pt x="385361" y="913799"/>
                  </a:lnTo>
                  <a:lnTo>
                    <a:pt x="451826" y="921134"/>
                  </a:lnTo>
                  <a:lnTo>
                    <a:pt x="485856" y="921220"/>
                  </a:lnTo>
                  <a:lnTo>
                    <a:pt x="520337" y="919221"/>
                  </a:lnTo>
                  <a:lnTo>
                    <a:pt x="590407" y="909868"/>
                  </a:lnTo>
                  <a:lnTo>
                    <a:pt x="661550" y="894882"/>
                  </a:lnTo>
                  <a:lnTo>
                    <a:pt x="733279" y="876073"/>
                  </a:lnTo>
                  <a:lnTo>
                    <a:pt x="911971" y="824185"/>
                  </a:lnTo>
                  <a:lnTo>
                    <a:pt x="947114" y="814782"/>
                  </a:lnTo>
                  <a:lnTo>
                    <a:pt x="1016320" y="798757"/>
                  </a:lnTo>
                  <a:lnTo>
                    <a:pt x="1083677" y="787950"/>
                  </a:lnTo>
                  <a:lnTo>
                    <a:pt x="1148699" y="784166"/>
                  </a:lnTo>
                  <a:lnTo>
                    <a:pt x="2139711" y="784166"/>
                  </a:lnTo>
                  <a:lnTo>
                    <a:pt x="2139711" y="0"/>
                  </a:lnTo>
                  <a:close/>
                </a:path>
              </a:pathLst>
            </a:custGeom>
            <a:solidFill>
              <a:srgbClr val="4B2667"/>
            </a:solidFill>
          </p:spPr>
          <p:txBody>
            <a:bodyPr wrap="square" lIns="0" tIns="0" rIns="0" bIns="0" rtlCol="0"/>
            <a:lstStyle/>
            <a:p>
              <a:endParaRPr/>
            </a:p>
          </p:txBody>
        </p:sp>
        <p:sp>
          <p:nvSpPr>
            <p:cNvPr id="22" name="object 22"/>
            <p:cNvSpPr/>
            <p:nvPr/>
          </p:nvSpPr>
          <p:spPr>
            <a:xfrm>
              <a:off x="10663847" y="0"/>
              <a:ext cx="1529715" cy="1994535"/>
            </a:xfrm>
            <a:custGeom>
              <a:avLst/>
              <a:gdLst/>
              <a:ahLst/>
              <a:cxnLst/>
              <a:rect l="l" t="t" r="r" b="b"/>
              <a:pathLst>
                <a:path w="1529715" h="1994535">
                  <a:moveTo>
                    <a:pt x="13457" y="0"/>
                  </a:moveTo>
                  <a:lnTo>
                    <a:pt x="0" y="0"/>
                  </a:lnTo>
                  <a:lnTo>
                    <a:pt x="2358" y="7324"/>
                  </a:lnTo>
                  <a:lnTo>
                    <a:pt x="20969" y="54530"/>
                  </a:lnTo>
                  <a:lnTo>
                    <a:pt x="42900" y="101345"/>
                  </a:lnTo>
                  <a:lnTo>
                    <a:pt x="68079" y="151400"/>
                  </a:lnTo>
                  <a:lnTo>
                    <a:pt x="95135" y="198032"/>
                  </a:lnTo>
                  <a:lnTo>
                    <a:pt x="123949" y="241439"/>
                  </a:lnTo>
                  <a:lnTo>
                    <a:pt x="154402" y="281819"/>
                  </a:lnTo>
                  <a:lnTo>
                    <a:pt x="186374" y="319369"/>
                  </a:lnTo>
                  <a:lnTo>
                    <a:pt x="219745" y="354285"/>
                  </a:lnTo>
                  <a:lnTo>
                    <a:pt x="254397" y="386765"/>
                  </a:lnTo>
                  <a:lnTo>
                    <a:pt x="290208" y="417006"/>
                  </a:lnTo>
                  <a:lnTo>
                    <a:pt x="327061" y="445206"/>
                  </a:lnTo>
                  <a:lnTo>
                    <a:pt x="364835" y="471561"/>
                  </a:lnTo>
                  <a:lnTo>
                    <a:pt x="403411" y="496268"/>
                  </a:lnTo>
                  <a:lnTo>
                    <a:pt x="442669" y="519524"/>
                  </a:lnTo>
                  <a:lnTo>
                    <a:pt x="482490" y="541528"/>
                  </a:lnTo>
                  <a:lnTo>
                    <a:pt x="522753" y="562475"/>
                  </a:lnTo>
                  <a:lnTo>
                    <a:pt x="563341" y="582564"/>
                  </a:lnTo>
                  <a:lnTo>
                    <a:pt x="604133" y="601991"/>
                  </a:lnTo>
                  <a:lnTo>
                    <a:pt x="783785" y="684934"/>
                  </a:lnTo>
                  <a:lnTo>
                    <a:pt x="831636" y="708108"/>
                  </a:lnTo>
                  <a:lnTo>
                    <a:pt x="878556" y="732105"/>
                  </a:lnTo>
                  <a:lnTo>
                    <a:pt x="924405" y="757278"/>
                  </a:lnTo>
                  <a:lnTo>
                    <a:pt x="969045" y="783981"/>
                  </a:lnTo>
                  <a:lnTo>
                    <a:pt x="1012333" y="812566"/>
                  </a:lnTo>
                  <a:lnTo>
                    <a:pt x="1054132" y="843386"/>
                  </a:lnTo>
                  <a:lnTo>
                    <a:pt x="1094301" y="876794"/>
                  </a:lnTo>
                  <a:lnTo>
                    <a:pt x="1132700" y="913142"/>
                  </a:lnTo>
                  <a:lnTo>
                    <a:pt x="1085125" y="931411"/>
                  </a:lnTo>
                  <a:lnTo>
                    <a:pt x="1040245" y="952200"/>
                  </a:lnTo>
                  <a:lnTo>
                    <a:pt x="998081" y="975498"/>
                  </a:lnTo>
                  <a:lnTo>
                    <a:pt x="958658" y="1001291"/>
                  </a:lnTo>
                  <a:lnTo>
                    <a:pt x="921998" y="1029570"/>
                  </a:lnTo>
                  <a:lnTo>
                    <a:pt x="888123" y="1060322"/>
                  </a:lnTo>
                  <a:lnTo>
                    <a:pt x="857420" y="1093097"/>
                  </a:lnTo>
                  <a:lnTo>
                    <a:pt x="829252" y="1128421"/>
                  </a:lnTo>
                  <a:lnTo>
                    <a:pt x="803626" y="1166274"/>
                  </a:lnTo>
                  <a:lnTo>
                    <a:pt x="780548" y="1206637"/>
                  </a:lnTo>
                  <a:lnTo>
                    <a:pt x="760026" y="1249490"/>
                  </a:lnTo>
                  <a:lnTo>
                    <a:pt x="742065" y="1294812"/>
                  </a:lnTo>
                  <a:lnTo>
                    <a:pt x="726673" y="1342584"/>
                  </a:lnTo>
                  <a:lnTo>
                    <a:pt x="713856" y="1392785"/>
                  </a:lnTo>
                  <a:lnTo>
                    <a:pt x="703620" y="1445396"/>
                  </a:lnTo>
                  <a:lnTo>
                    <a:pt x="695972" y="1500396"/>
                  </a:lnTo>
                  <a:lnTo>
                    <a:pt x="690919" y="1557765"/>
                  </a:lnTo>
                  <a:lnTo>
                    <a:pt x="688466" y="1617484"/>
                  </a:lnTo>
                  <a:lnTo>
                    <a:pt x="686100" y="1644889"/>
                  </a:lnTo>
                  <a:lnTo>
                    <a:pt x="684711" y="1680514"/>
                  </a:lnTo>
                  <a:lnTo>
                    <a:pt x="685518" y="1722130"/>
                  </a:lnTo>
                  <a:lnTo>
                    <a:pt x="689740" y="1767510"/>
                  </a:lnTo>
                  <a:lnTo>
                    <a:pt x="698593" y="1814423"/>
                  </a:lnTo>
                  <a:lnTo>
                    <a:pt x="713297" y="1860641"/>
                  </a:lnTo>
                  <a:lnTo>
                    <a:pt x="735069" y="1903936"/>
                  </a:lnTo>
                  <a:lnTo>
                    <a:pt x="765128" y="1942078"/>
                  </a:lnTo>
                  <a:lnTo>
                    <a:pt x="804691" y="1972838"/>
                  </a:lnTo>
                  <a:lnTo>
                    <a:pt x="854976" y="1993988"/>
                  </a:lnTo>
                  <a:lnTo>
                    <a:pt x="856780" y="1994217"/>
                  </a:lnTo>
                  <a:lnTo>
                    <a:pt x="917563" y="1988797"/>
                  </a:lnTo>
                  <a:lnTo>
                    <a:pt x="947352" y="1981415"/>
                  </a:lnTo>
                  <a:lnTo>
                    <a:pt x="857516" y="1981415"/>
                  </a:lnTo>
                  <a:lnTo>
                    <a:pt x="810107" y="1961108"/>
                  </a:lnTo>
                  <a:lnTo>
                    <a:pt x="772836" y="1931526"/>
                  </a:lnTo>
                  <a:lnTo>
                    <a:pt x="744551" y="1894812"/>
                  </a:lnTo>
                  <a:lnTo>
                    <a:pt x="724097" y="1853112"/>
                  </a:lnTo>
                  <a:lnTo>
                    <a:pt x="710322" y="1808570"/>
                  </a:lnTo>
                  <a:lnTo>
                    <a:pt x="702070" y="1763330"/>
                  </a:lnTo>
                  <a:lnTo>
                    <a:pt x="698189" y="1719537"/>
                  </a:lnTo>
                  <a:lnTo>
                    <a:pt x="697524" y="1679335"/>
                  </a:lnTo>
                  <a:lnTo>
                    <a:pt x="698923" y="1644870"/>
                  </a:lnTo>
                  <a:lnTo>
                    <a:pt x="701230" y="1618284"/>
                  </a:lnTo>
                  <a:lnTo>
                    <a:pt x="703742" y="1557023"/>
                  </a:lnTo>
                  <a:lnTo>
                    <a:pt x="708908" y="1498426"/>
                  </a:lnTo>
                  <a:lnTo>
                    <a:pt x="716735" y="1442485"/>
                  </a:lnTo>
                  <a:lnTo>
                    <a:pt x="727231" y="1389194"/>
                  </a:lnTo>
                  <a:lnTo>
                    <a:pt x="740401" y="1338544"/>
                  </a:lnTo>
                  <a:lnTo>
                    <a:pt x="756254" y="1290531"/>
                  </a:lnTo>
                  <a:lnTo>
                    <a:pt x="774797" y="1245145"/>
                  </a:lnTo>
                  <a:lnTo>
                    <a:pt x="796044" y="1202366"/>
                  </a:lnTo>
                  <a:lnTo>
                    <a:pt x="819979" y="1162229"/>
                  </a:lnTo>
                  <a:lnTo>
                    <a:pt x="846632" y="1124685"/>
                  </a:lnTo>
                  <a:lnTo>
                    <a:pt x="876004" y="1089740"/>
                  </a:lnTo>
                  <a:lnTo>
                    <a:pt x="908100" y="1057389"/>
                  </a:lnTo>
                  <a:lnTo>
                    <a:pt x="947800" y="1023828"/>
                  </a:lnTo>
                  <a:lnTo>
                    <a:pt x="991025" y="993579"/>
                  </a:lnTo>
                  <a:lnTo>
                    <a:pt x="1037781" y="966636"/>
                  </a:lnTo>
                  <a:lnTo>
                    <a:pt x="1088077" y="942993"/>
                  </a:lnTo>
                  <a:lnTo>
                    <a:pt x="1141920" y="922642"/>
                  </a:lnTo>
                  <a:lnTo>
                    <a:pt x="1159442" y="922642"/>
                  </a:lnTo>
                  <a:lnTo>
                    <a:pt x="1155306" y="918248"/>
                  </a:lnTo>
                  <a:lnTo>
                    <a:pt x="1188699" y="908608"/>
                  </a:lnTo>
                  <a:lnTo>
                    <a:pt x="1146060" y="908608"/>
                  </a:lnTo>
                  <a:lnTo>
                    <a:pt x="1110168" y="874103"/>
                  </a:lnTo>
                  <a:lnTo>
                    <a:pt x="1072607" y="842119"/>
                  </a:lnTo>
                  <a:lnTo>
                    <a:pt x="1033569" y="812415"/>
                  </a:lnTo>
                  <a:lnTo>
                    <a:pt x="993246" y="784750"/>
                  </a:lnTo>
                  <a:lnTo>
                    <a:pt x="951830" y="758885"/>
                  </a:lnTo>
                  <a:lnTo>
                    <a:pt x="909514" y="734578"/>
                  </a:lnTo>
                  <a:lnTo>
                    <a:pt x="866491" y="711590"/>
                  </a:lnTo>
                  <a:lnTo>
                    <a:pt x="822951" y="689680"/>
                  </a:lnTo>
                  <a:lnTo>
                    <a:pt x="779087" y="668608"/>
                  </a:lnTo>
                  <a:lnTo>
                    <a:pt x="605382" y="588446"/>
                  </a:lnTo>
                  <a:lnTo>
                    <a:pt x="562589" y="567968"/>
                  </a:lnTo>
                  <a:lnTo>
                    <a:pt x="520049" y="546720"/>
                  </a:lnTo>
                  <a:lnTo>
                    <a:pt x="477903" y="524473"/>
                  </a:lnTo>
                  <a:lnTo>
                    <a:pt x="436293" y="500996"/>
                  </a:lnTo>
                  <a:lnTo>
                    <a:pt x="395359" y="476059"/>
                  </a:lnTo>
                  <a:lnTo>
                    <a:pt x="355244" y="449432"/>
                  </a:lnTo>
                  <a:lnTo>
                    <a:pt x="316090" y="420884"/>
                  </a:lnTo>
                  <a:lnTo>
                    <a:pt x="278037" y="390186"/>
                  </a:lnTo>
                  <a:lnTo>
                    <a:pt x="241226" y="357107"/>
                  </a:lnTo>
                  <a:lnTo>
                    <a:pt x="205801" y="321417"/>
                  </a:lnTo>
                  <a:lnTo>
                    <a:pt x="171901" y="282886"/>
                  </a:lnTo>
                  <a:lnTo>
                    <a:pt x="139669" y="241283"/>
                  </a:lnTo>
                  <a:lnTo>
                    <a:pt x="109246" y="196379"/>
                  </a:lnTo>
                  <a:lnTo>
                    <a:pt x="80774" y="147943"/>
                  </a:lnTo>
                  <a:lnTo>
                    <a:pt x="54394" y="95745"/>
                  </a:lnTo>
                  <a:lnTo>
                    <a:pt x="32826" y="49710"/>
                  </a:lnTo>
                  <a:lnTo>
                    <a:pt x="14522" y="3304"/>
                  </a:lnTo>
                  <a:lnTo>
                    <a:pt x="13457" y="0"/>
                  </a:lnTo>
                  <a:close/>
                </a:path>
                <a:path w="1529715" h="1994535">
                  <a:moveTo>
                    <a:pt x="1159442" y="922642"/>
                  </a:moveTo>
                  <a:lnTo>
                    <a:pt x="1141920" y="922642"/>
                  </a:lnTo>
                  <a:lnTo>
                    <a:pt x="1146740" y="927738"/>
                  </a:lnTo>
                  <a:lnTo>
                    <a:pt x="1151524" y="932891"/>
                  </a:lnTo>
                  <a:lnTo>
                    <a:pt x="1184503" y="979705"/>
                  </a:lnTo>
                  <a:lnTo>
                    <a:pt x="1205413" y="1019265"/>
                  </a:lnTo>
                  <a:lnTo>
                    <a:pt x="1223709" y="1061678"/>
                  </a:lnTo>
                  <a:lnTo>
                    <a:pt x="1239376" y="1106578"/>
                  </a:lnTo>
                  <a:lnTo>
                    <a:pt x="1252397" y="1153597"/>
                  </a:lnTo>
                  <a:lnTo>
                    <a:pt x="1262757" y="1202380"/>
                  </a:lnTo>
                  <a:lnTo>
                    <a:pt x="1270435" y="1252518"/>
                  </a:lnTo>
                  <a:lnTo>
                    <a:pt x="1275421" y="1303685"/>
                  </a:lnTo>
                  <a:lnTo>
                    <a:pt x="1277697" y="1355499"/>
                  </a:lnTo>
                  <a:lnTo>
                    <a:pt x="1277245" y="1407592"/>
                  </a:lnTo>
                  <a:lnTo>
                    <a:pt x="1274051" y="1459597"/>
                  </a:lnTo>
                  <a:lnTo>
                    <a:pt x="1268097" y="1511146"/>
                  </a:lnTo>
                  <a:lnTo>
                    <a:pt x="1259368" y="1561870"/>
                  </a:lnTo>
                  <a:lnTo>
                    <a:pt x="1247848" y="1611403"/>
                  </a:lnTo>
                  <a:lnTo>
                    <a:pt x="1233520" y="1659376"/>
                  </a:lnTo>
                  <a:lnTo>
                    <a:pt x="1216369" y="1705421"/>
                  </a:lnTo>
                  <a:lnTo>
                    <a:pt x="1196378" y="1749170"/>
                  </a:lnTo>
                  <a:lnTo>
                    <a:pt x="1176998" y="1784488"/>
                  </a:lnTo>
                  <a:lnTo>
                    <a:pt x="1153715" y="1820157"/>
                  </a:lnTo>
                  <a:lnTo>
                    <a:pt x="1126243" y="1855009"/>
                  </a:lnTo>
                  <a:lnTo>
                    <a:pt x="1094297" y="1887872"/>
                  </a:lnTo>
                  <a:lnTo>
                    <a:pt x="1057594" y="1917578"/>
                  </a:lnTo>
                  <a:lnTo>
                    <a:pt x="1015848" y="1942955"/>
                  </a:lnTo>
                  <a:lnTo>
                    <a:pt x="968777" y="1962833"/>
                  </a:lnTo>
                  <a:lnTo>
                    <a:pt x="916094" y="1976043"/>
                  </a:lnTo>
                  <a:lnTo>
                    <a:pt x="857516" y="1981415"/>
                  </a:lnTo>
                  <a:lnTo>
                    <a:pt x="947352" y="1981415"/>
                  </a:lnTo>
                  <a:lnTo>
                    <a:pt x="1021006" y="1954810"/>
                  </a:lnTo>
                  <a:lnTo>
                    <a:pt x="1064262" y="1928667"/>
                  </a:lnTo>
                  <a:lnTo>
                    <a:pt x="1102270" y="1898041"/>
                  </a:lnTo>
                  <a:lnTo>
                    <a:pt x="1135330" y="1864143"/>
                  </a:lnTo>
                  <a:lnTo>
                    <a:pt x="1163739" y="1828185"/>
                  </a:lnTo>
                  <a:lnTo>
                    <a:pt x="1187794" y="1791378"/>
                  </a:lnTo>
                  <a:lnTo>
                    <a:pt x="1207795" y="1754936"/>
                  </a:lnTo>
                  <a:lnTo>
                    <a:pt x="1227044" y="1713036"/>
                  </a:lnTo>
                  <a:lnTo>
                    <a:pt x="1243715" y="1669031"/>
                  </a:lnTo>
                  <a:lnTo>
                    <a:pt x="1257822" y="1623236"/>
                  </a:lnTo>
                  <a:lnTo>
                    <a:pt x="1269379" y="1575967"/>
                  </a:lnTo>
                  <a:lnTo>
                    <a:pt x="1278399" y="1527536"/>
                  </a:lnTo>
                  <a:lnTo>
                    <a:pt x="1284895" y="1478260"/>
                  </a:lnTo>
                  <a:lnTo>
                    <a:pt x="1288882" y="1428451"/>
                  </a:lnTo>
                  <a:lnTo>
                    <a:pt x="1290373" y="1378426"/>
                  </a:lnTo>
                  <a:lnTo>
                    <a:pt x="1289381" y="1328497"/>
                  </a:lnTo>
                  <a:lnTo>
                    <a:pt x="1285921" y="1278980"/>
                  </a:lnTo>
                  <a:lnTo>
                    <a:pt x="1280005" y="1230190"/>
                  </a:lnTo>
                  <a:lnTo>
                    <a:pt x="1271648" y="1182440"/>
                  </a:lnTo>
                  <a:lnTo>
                    <a:pt x="1260862" y="1136045"/>
                  </a:lnTo>
                  <a:lnTo>
                    <a:pt x="1247662" y="1091320"/>
                  </a:lnTo>
                  <a:lnTo>
                    <a:pt x="1232062" y="1048579"/>
                  </a:lnTo>
                  <a:lnTo>
                    <a:pt x="1214074" y="1008136"/>
                  </a:lnTo>
                  <a:lnTo>
                    <a:pt x="1193712" y="970307"/>
                  </a:lnTo>
                  <a:lnTo>
                    <a:pt x="1170990" y="935405"/>
                  </a:lnTo>
                  <a:lnTo>
                    <a:pt x="1160602" y="923874"/>
                  </a:lnTo>
                  <a:lnTo>
                    <a:pt x="1159442" y="922642"/>
                  </a:lnTo>
                  <a:close/>
                </a:path>
                <a:path w="1529715" h="1994535">
                  <a:moveTo>
                    <a:pt x="1529346" y="846136"/>
                  </a:moveTo>
                  <a:lnTo>
                    <a:pt x="1503061" y="849107"/>
                  </a:lnTo>
                  <a:lnTo>
                    <a:pt x="1445920" y="857745"/>
                  </a:lnTo>
                  <a:lnTo>
                    <a:pt x="1390869" y="861262"/>
                  </a:lnTo>
                  <a:lnTo>
                    <a:pt x="1337828" y="866769"/>
                  </a:lnTo>
                  <a:lnTo>
                    <a:pt x="1286813" y="874261"/>
                  </a:lnTo>
                  <a:lnTo>
                    <a:pt x="1237836" y="883735"/>
                  </a:lnTo>
                  <a:lnTo>
                    <a:pt x="1190914" y="895185"/>
                  </a:lnTo>
                  <a:lnTo>
                    <a:pt x="1146060" y="908608"/>
                  </a:lnTo>
                  <a:lnTo>
                    <a:pt x="1188699" y="908608"/>
                  </a:lnTo>
                  <a:lnTo>
                    <a:pt x="1198827" y="905685"/>
                  </a:lnTo>
                  <a:lnTo>
                    <a:pt x="1244376" y="894968"/>
                  </a:lnTo>
                  <a:lnTo>
                    <a:pt x="1291955" y="886096"/>
                  </a:lnTo>
                  <a:lnTo>
                    <a:pt x="1341563" y="879064"/>
                  </a:lnTo>
                  <a:lnTo>
                    <a:pt x="1393202" y="873869"/>
                  </a:lnTo>
                  <a:lnTo>
                    <a:pt x="1446872" y="870508"/>
                  </a:lnTo>
                  <a:lnTo>
                    <a:pt x="1447660" y="870432"/>
                  </a:lnTo>
                  <a:lnTo>
                    <a:pt x="1512641" y="860780"/>
                  </a:lnTo>
                  <a:lnTo>
                    <a:pt x="1529346" y="859041"/>
                  </a:lnTo>
                  <a:lnTo>
                    <a:pt x="1529346" y="846136"/>
                  </a:lnTo>
                  <a:close/>
                </a:path>
              </a:pathLst>
            </a:custGeom>
            <a:solidFill>
              <a:srgbClr val="15747C"/>
            </a:solidFill>
          </p:spPr>
          <p:txBody>
            <a:bodyPr wrap="square" lIns="0" tIns="0" rIns="0" bIns="0" rtlCol="0"/>
            <a:lstStyle/>
            <a:p>
              <a:endParaRPr/>
            </a:p>
          </p:txBody>
        </p:sp>
      </p:grpSp>
      <p:sp>
        <p:nvSpPr>
          <p:cNvPr id="26" name="object 35">
            <a:extLst>
              <a:ext uri="{FF2B5EF4-FFF2-40B4-BE49-F238E27FC236}">
                <a16:creationId xmlns:a16="http://schemas.microsoft.com/office/drawing/2014/main" id="{C628B584-9E6D-E10B-447F-DC004BDCF625}"/>
              </a:ext>
            </a:extLst>
          </p:cNvPr>
          <p:cNvSpPr txBox="1">
            <a:spLocks/>
          </p:cNvSpPr>
          <p:nvPr/>
        </p:nvSpPr>
        <p:spPr>
          <a:xfrm>
            <a:off x="2148231" y="159559"/>
            <a:ext cx="7482741" cy="1025281"/>
          </a:xfrm>
          <a:prstGeom prst="rect">
            <a:avLst/>
          </a:prstGeom>
        </p:spPr>
        <p:txBody>
          <a:bodyPr vert="horz" wrap="square" lIns="0" tIns="161925" rIns="0" bIns="0" rtlCol="0" anchor="t">
            <a:spAutoFit/>
          </a:bodyPr>
          <a:lstStyle>
            <a:lvl1pPr>
              <a:defRPr sz="1800" b="0" i="0">
                <a:solidFill>
                  <a:srgbClr val="04050B"/>
                </a:solidFill>
                <a:latin typeface="Calibri"/>
                <a:ea typeface="+mj-ea"/>
                <a:cs typeface="Calibri"/>
              </a:defRPr>
            </a:lvl1pPr>
          </a:lstStyle>
          <a:p>
            <a:pPr algn="ctr">
              <a:spcBef>
                <a:spcPts val="1275"/>
              </a:spcBef>
              <a:tabLst>
                <a:tab pos="1569085" algn="l"/>
                <a:tab pos="3059430" algn="l"/>
              </a:tabLst>
            </a:pPr>
            <a:r>
              <a:rPr lang="es-EC" sz="2800" kern="0" spc="10" dirty="0">
                <a:solidFill>
                  <a:srgbClr val="15747C"/>
                </a:solidFill>
              </a:rPr>
              <a:t>PREGUNTAS DE RETROALIMENTACIÓN DEL PROCESO</a:t>
            </a:r>
            <a:endParaRPr lang="en-US" kern="0" dirty="0"/>
          </a:p>
        </p:txBody>
      </p:sp>
      <p:sp>
        <p:nvSpPr>
          <p:cNvPr id="12" name="CuadroTexto 11">
            <a:extLst>
              <a:ext uri="{FF2B5EF4-FFF2-40B4-BE49-F238E27FC236}">
                <a16:creationId xmlns:a16="http://schemas.microsoft.com/office/drawing/2014/main" id="{60779D44-92B7-A751-42A9-684ECA0EB5EC}"/>
              </a:ext>
            </a:extLst>
          </p:cNvPr>
          <p:cNvSpPr txBox="1"/>
          <p:nvPr/>
        </p:nvSpPr>
        <p:spPr>
          <a:xfrm>
            <a:off x="1097073" y="1295400"/>
            <a:ext cx="9585056" cy="4821000"/>
          </a:xfrm>
          <a:prstGeom prst="rect">
            <a:avLst/>
          </a:prstGeom>
          <a:noFill/>
        </p:spPr>
        <p:txBody>
          <a:bodyPr wrap="square">
            <a:spAutoFit/>
          </a:bodyPr>
          <a:lstStyle/>
          <a:p>
            <a:pPr marL="342900" marR="0" lvl="0" indent="-342900" algn="just">
              <a:lnSpc>
                <a:spcPct val="107000"/>
              </a:lnSpc>
              <a:spcBef>
                <a:spcPts val="0"/>
              </a:spcBef>
              <a:spcAft>
                <a:spcPts val="0"/>
              </a:spcAft>
              <a:buFont typeface="+mj-lt"/>
              <a:buAutoNum type="arabicPeriod"/>
            </a:pPr>
            <a:r>
              <a:rPr lang="es-EC" sz="1800" dirty="0">
                <a:effectLst/>
                <a:latin typeface="Calibri" panose="020F0502020204030204" pitchFamily="34" charset="0"/>
                <a:ea typeface="Calibri" panose="020F0502020204030204" pitchFamily="34" charset="0"/>
                <a:cs typeface="Arial" panose="020B0604020202020204" pitchFamily="34" charset="0"/>
              </a:rPr>
              <a:t>¿Conoce donde se encuentra ubicado el consultorio del psicólogo en el HCC?</a:t>
            </a:r>
          </a:p>
          <a:p>
            <a:pPr marL="342900" marR="0" lvl="0" indent="-342900" algn="just">
              <a:lnSpc>
                <a:spcPct val="107000"/>
              </a:lnSpc>
              <a:spcBef>
                <a:spcPts val="0"/>
              </a:spcBef>
              <a:spcAft>
                <a:spcPts val="0"/>
              </a:spcAft>
              <a:buFont typeface="+mj-lt"/>
              <a:buAutoNum type="arabicPeriod"/>
            </a:pPr>
            <a:r>
              <a:rPr lang="es-EC" sz="1800" dirty="0">
                <a:effectLst/>
                <a:latin typeface="Calibri" panose="020F0502020204030204" pitchFamily="34" charset="0"/>
                <a:ea typeface="Calibri" panose="020F0502020204030204" pitchFamily="34" charset="0"/>
                <a:cs typeface="Arial" panose="020B0604020202020204" pitchFamily="34" charset="0"/>
              </a:rPr>
              <a:t>¿Ha asistido a sesiones de terapia en el HCC? Si lo ha hecho, indique cuantas o con qué frecuencia.  </a:t>
            </a:r>
          </a:p>
          <a:p>
            <a:pPr marL="342900" marR="0" lvl="0" indent="-342900" algn="just">
              <a:lnSpc>
                <a:spcPct val="107000"/>
              </a:lnSpc>
              <a:spcBef>
                <a:spcPts val="0"/>
              </a:spcBef>
              <a:spcAft>
                <a:spcPts val="0"/>
              </a:spcAft>
              <a:buFont typeface="+mj-lt"/>
              <a:buAutoNum type="arabicPeriod"/>
            </a:pPr>
            <a:r>
              <a:rPr lang="es-EC" sz="1800" dirty="0">
                <a:effectLst/>
                <a:latin typeface="Calibri" panose="020F0502020204030204" pitchFamily="34" charset="0"/>
                <a:ea typeface="Calibri" panose="020F0502020204030204" pitchFamily="34" charset="0"/>
                <a:cs typeface="Arial" panose="020B0604020202020204" pitchFamily="34" charset="0"/>
              </a:rPr>
              <a:t>¿Qué suele hacer para solicitar una sesión con el psicólogo?</a:t>
            </a:r>
          </a:p>
          <a:p>
            <a:pPr marL="342900" marR="0" lvl="0" indent="-342900" algn="just">
              <a:lnSpc>
                <a:spcPct val="107000"/>
              </a:lnSpc>
              <a:spcBef>
                <a:spcPts val="0"/>
              </a:spcBef>
              <a:spcAft>
                <a:spcPts val="0"/>
              </a:spcAft>
              <a:buFont typeface="+mj-lt"/>
              <a:buAutoNum type="arabicPeriod"/>
            </a:pPr>
            <a:r>
              <a:rPr lang="es-EC" sz="1800" dirty="0">
                <a:effectLst/>
                <a:latin typeface="Calibri" panose="020F0502020204030204" pitchFamily="34" charset="0"/>
                <a:ea typeface="Calibri" panose="020F0502020204030204" pitchFamily="34" charset="0"/>
                <a:cs typeface="Arial" panose="020B0604020202020204" pitchFamily="34" charset="0"/>
              </a:rPr>
              <a:t>¿Ha asistido a sesiones de terapia en otra institución? Si lo ha hecho, indique en donde y cuántas veces ha ido o con qué frecuencia.</a:t>
            </a:r>
          </a:p>
          <a:p>
            <a:pPr marL="342900" marR="0" lvl="0" indent="-342900">
              <a:lnSpc>
                <a:spcPct val="107000"/>
              </a:lnSpc>
              <a:spcBef>
                <a:spcPts val="0"/>
              </a:spcBef>
              <a:spcAft>
                <a:spcPts val="0"/>
              </a:spcAft>
              <a:buFont typeface="+mj-lt"/>
              <a:buAutoNum type="arabicPeriod"/>
            </a:pPr>
            <a:r>
              <a:rPr lang="es-EC" sz="1800" dirty="0">
                <a:effectLst/>
                <a:latin typeface="Calibri" panose="020F0502020204030204" pitchFamily="34" charset="0"/>
                <a:ea typeface="Calibri" panose="020F0502020204030204" pitchFamily="34" charset="0"/>
                <a:cs typeface="Arial" panose="020B0604020202020204" pitchFamily="34" charset="0"/>
              </a:rPr>
              <a:t>¿Cuándo termina la sesión en el HCC, conoce el día y la hora en que se encuentra agendada a su siguiente terapia?</a:t>
            </a:r>
          </a:p>
          <a:p>
            <a:pPr marL="342900" marR="0" lvl="0" indent="-342900">
              <a:lnSpc>
                <a:spcPct val="107000"/>
              </a:lnSpc>
              <a:spcBef>
                <a:spcPts val="0"/>
              </a:spcBef>
              <a:spcAft>
                <a:spcPts val="0"/>
              </a:spcAft>
              <a:buFont typeface="+mj-lt"/>
              <a:buAutoNum type="arabicPeriod"/>
            </a:pPr>
            <a:r>
              <a:rPr lang="es-EC" sz="1800" dirty="0">
                <a:effectLst/>
                <a:latin typeface="Calibri" panose="020F0502020204030204" pitchFamily="34" charset="0"/>
                <a:ea typeface="Calibri" panose="020F0502020204030204" pitchFamily="34" charset="0"/>
                <a:cs typeface="Arial" panose="020B0604020202020204" pitchFamily="34" charset="0"/>
              </a:rPr>
              <a:t>¿Asiste a las terapias que tiene agendadas? Si no lo hace, ¿por qué no lo hace?</a:t>
            </a:r>
          </a:p>
          <a:p>
            <a:pPr marL="342900" marR="0" lvl="0" indent="-342900">
              <a:lnSpc>
                <a:spcPct val="107000"/>
              </a:lnSpc>
              <a:spcBef>
                <a:spcPts val="0"/>
              </a:spcBef>
              <a:spcAft>
                <a:spcPts val="0"/>
              </a:spcAft>
              <a:buFont typeface="+mj-lt"/>
              <a:buAutoNum type="arabicPeriod"/>
            </a:pPr>
            <a:r>
              <a:rPr lang="es-EC" sz="1800" dirty="0">
                <a:effectLst/>
                <a:latin typeface="Calibri" panose="020F0502020204030204" pitchFamily="34" charset="0"/>
                <a:ea typeface="Calibri" panose="020F0502020204030204" pitchFamily="34" charset="0"/>
                <a:cs typeface="Arial" panose="020B0604020202020204" pitchFamily="34" charset="0"/>
              </a:rPr>
              <a:t>¿Alguien le recuerda el día que tiene una terapia agendada?</a:t>
            </a:r>
          </a:p>
          <a:p>
            <a:pPr marL="342900" marR="0" lvl="0" indent="-342900" algn="just">
              <a:lnSpc>
                <a:spcPct val="107000"/>
              </a:lnSpc>
              <a:spcBef>
                <a:spcPts val="0"/>
              </a:spcBef>
              <a:spcAft>
                <a:spcPts val="0"/>
              </a:spcAft>
              <a:buFont typeface="+mj-lt"/>
              <a:buAutoNum type="arabicPeriod"/>
            </a:pPr>
            <a:r>
              <a:rPr lang="es-EC" sz="1800" dirty="0">
                <a:effectLst/>
                <a:latin typeface="Calibri" panose="020F0502020204030204" pitchFamily="34" charset="0"/>
                <a:ea typeface="Calibri" panose="020F0502020204030204" pitchFamily="34" charset="0"/>
                <a:cs typeface="Arial" panose="020B0604020202020204" pitchFamily="34" charset="0"/>
              </a:rPr>
              <a:t>¿Cuándo asiste a una sesión de terapia que no tenía programada previamente, qué es lo que le motiva a solicitar la atención en ese momento?</a:t>
            </a:r>
          </a:p>
          <a:p>
            <a:pPr marL="342900" marR="0" lvl="0" indent="-342900">
              <a:lnSpc>
                <a:spcPct val="107000"/>
              </a:lnSpc>
              <a:spcBef>
                <a:spcPts val="0"/>
              </a:spcBef>
              <a:spcAft>
                <a:spcPts val="0"/>
              </a:spcAft>
              <a:buFont typeface="+mj-lt"/>
              <a:buAutoNum type="arabicPeriod"/>
            </a:pPr>
            <a:r>
              <a:rPr lang="es-EC" sz="1800" dirty="0">
                <a:effectLst/>
                <a:latin typeface="Calibri" panose="020F0502020204030204" pitchFamily="34" charset="0"/>
                <a:ea typeface="Calibri" panose="020F0502020204030204" pitchFamily="34" charset="0"/>
                <a:cs typeface="Arial" panose="020B0604020202020204" pitchFamily="34" charset="0"/>
              </a:rPr>
              <a:t>¿Cuándo ha asistido a las sesiones de terapia en el HCC, ha sentido que el doctor le conoce y continua la terapia a partir de lo conversado en sesiones anteriores?</a:t>
            </a:r>
          </a:p>
          <a:p>
            <a:pPr marL="342900" marR="0" lvl="0" indent="-342900">
              <a:lnSpc>
                <a:spcPct val="107000"/>
              </a:lnSpc>
              <a:spcBef>
                <a:spcPts val="0"/>
              </a:spcBef>
              <a:spcAft>
                <a:spcPts val="0"/>
              </a:spcAft>
              <a:buFont typeface="+mj-lt"/>
              <a:buAutoNum type="arabicPeriod"/>
            </a:pPr>
            <a:r>
              <a:rPr lang="es-EC" sz="1800" dirty="0">
                <a:effectLst/>
                <a:latin typeface="Calibri" panose="020F0502020204030204" pitchFamily="34" charset="0"/>
                <a:ea typeface="Calibri" panose="020F0502020204030204" pitchFamily="34" charset="0"/>
                <a:cs typeface="Arial" panose="020B0604020202020204" pitchFamily="34" charset="0"/>
              </a:rPr>
              <a:t>¿Cuándo ha asistido a las sesiones de terapia en el HCC, han establecido juntos objetivos?</a:t>
            </a:r>
          </a:p>
          <a:p>
            <a:pPr marL="342900" marR="0" lvl="0" indent="-342900">
              <a:lnSpc>
                <a:spcPct val="107000"/>
              </a:lnSpc>
              <a:spcBef>
                <a:spcPts val="0"/>
              </a:spcBef>
              <a:spcAft>
                <a:spcPts val="0"/>
              </a:spcAft>
              <a:buFont typeface="+mj-lt"/>
              <a:buAutoNum type="arabicPeriod"/>
            </a:pPr>
            <a:r>
              <a:rPr lang="es-EC" sz="1800" dirty="0">
                <a:effectLst/>
                <a:latin typeface="Calibri" panose="020F0502020204030204" pitchFamily="34" charset="0"/>
                <a:ea typeface="Calibri" panose="020F0502020204030204" pitchFamily="34" charset="0"/>
                <a:cs typeface="Arial" panose="020B0604020202020204" pitchFamily="34" charset="0"/>
              </a:rPr>
              <a:t>¿Siente que la terapia le ayuda a mejorar su salud mental y física?</a:t>
            </a:r>
          </a:p>
        </p:txBody>
      </p:sp>
    </p:spTree>
    <p:extLst>
      <p:ext uri="{BB962C8B-B14F-4D97-AF65-F5344CB8AC3E}">
        <p14:creationId xmlns:p14="http://schemas.microsoft.com/office/powerpoint/2010/main" val="20326062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2868" y="146619"/>
            <a:ext cx="256540" cy="140970"/>
          </a:xfrm>
          <a:custGeom>
            <a:avLst/>
            <a:gdLst/>
            <a:ahLst/>
            <a:cxnLst/>
            <a:rect l="l" t="t" r="r" b="b"/>
            <a:pathLst>
              <a:path w="256540" h="140970">
                <a:moveTo>
                  <a:pt x="96675" y="0"/>
                </a:moveTo>
                <a:lnTo>
                  <a:pt x="55292" y="2922"/>
                </a:lnTo>
                <a:lnTo>
                  <a:pt x="16244" y="19026"/>
                </a:lnTo>
                <a:lnTo>
                  <a:pt x="4833" y="29742"/>
                </a:lnTo>
                <a:lnTo>
                  <a:pt x="0" y="42718"/>
                </a:lnTo>
                <a:lnTo>
                  <a:pt x="2098" y="56341"/>
                </a:lnTo>
                <a:lnTo>
                  <a:pt x="50257" y="97916"/>
                </a:lnTo>
                <a:lnTo>
                  <a:pt x="92493" y="119476"/>
                </a:lnTo>
                <a:lnTo>
                  <a:pt x="137469" y="133670"/>
                </a:lnTo>
                <a:lnTo>
                  <a:pt x="184463" y="140487"/>
                </a:lnTo>
                <a:lnTo>
                  <a:pt x="232754" y="139917"/>
                </a:lnTo>
                <a:lnTo>
                  <a:pt x="246783" y="133959"/>
                </a:lnTo>
                <a:lnTo>
                  <a:pt x="254987" y="121546"/>
                </a:lnTo>
                <a:lnTo>
                  <a:pt x="256487" y="106524"/>
                </a:lnTo>
                <a:lnTo>
                  <a:pt x="250407" y="92736"/>
                </a:lnTo>
                <a:lnTo>
                  <a:pt x="233167" y="74507"/>
                </a:lnTo>
                <a:lnTo>
                  <a:pt x="214509" y="58427"/>
                </a:lnTo>
                <a:lnTo>
                  <a:pt x="194534" y="44491"/>
                </a:lnTo>
                <a:lnTo>
                  <a:pt x="173343" y="32691"/>
                </a:lnTo>
                <a:lnTo>
                  <a:pt x="136993" y="9876"/>
                </a:lnTo>
                <a:lnTo>
                  <a:pt x="96675" y="0"/>
                </a:lnTo>
                <a:close/>
              </a:path>
            </a:pathLst>
          </a:custGeom>
          <a:solidFill>
            <a:srgbClr val="F49331"/>
          </a:solidFill>
        </p:spPr>
        <p:txBody>
          <a:bodyPr wrap="square" lIns="0" tIns="0" rIns="0" bIns="0" rtlCol="0"/>
          <a:lstStyle/>
          <a:p>
            <a:endParaRPr/>
          </a:p>
        </p:txBody>
      </p:sp>
      <p:sp>
        <p:nvSpPr>
          <p:cNvPr id="6" name="object 6"/>
          <p:cNvSpPr/>
          <p:nvPr/>
        </p:nvSpPr>
        <p:spPr>
          <a:xfrm>
            <a:off x="1254009" y="551202"/>
            <a:ext cx="256540" cy="140970"/>
          </a:xfrm>
          <a:custGeom>
            <a:avLst/>
            <a:gdLst/>
            <a:ahLst/>
            <a:cxnLst/>
            <a:rect l="l" t="t" r="r" b="b"/>
            <a:pathLst>
              <a:path w="256540" h="140970">
                <a:moveTo>
                  <a:pt x="96675" y="0"/>
                </a:moveTo>
                <a:lnTo>
                  <a:pt x="55292" y="2918"/>
                </a:lnTo>
                <a:lnTo>
                  <a:pt x="16244" y="19015"/>
                </a:lnTo>
                <a:lnTo>
                  <a:pt x="4833" y="29738"/>
                </a:lnTo>
                <a:lnTo>
                  <a:pt x="0" y="42716"/>
                </a:lnTo>
                <a:lnTo>
                  <a:pt x="2098" y="56337"/>
                </a:lnTo>
                <a:lnTo>
                  <a:pt x="50257" y="97905"/>
                </a:lnTo>
                <a:lnTo>
                  <a:pt x="92493" y="119466"/>
                </a:lnTo>
                <a:lnTo>
                  <a:pt x="137469" y="133662"/>
                </a:lnTo>
                <a:lnTo>
                  <a:pt x="184463" y="140483"/>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7" name="object 7"/>
          <p:cNvSpPr/>
          <p:nvPr/>
        </p:nvSpPr>
        <p:spPr>
          <a:xfrm>
            <a:off x="756326" y="794948"/>
            <a:ext cx="256540" cy="140970"/>
          </a:xfrm>
          <a:custGeom>
            <a:avLst/>
            <a:gdLst/>
            <a:ahLst/>
            <a:cxnLst/>
            <a:rect l="l" t="t" r="r" b="b"/>
            <a:pathLst>
              <a:path w="256540" h="140969">
                <a:moveTo>
                  <a:pt x="96670" y="0"/>
                </a:moveTo>
                <a:lnTo>
                  <a:pt x="55288" y="2921"/>
                </a:lnTo>
                <a:lnTo>
                  <a:pt x="16240" y="19019"/>
                </a:lnTo>
                <a:lnTo>
                  <a:pt x="4830" y="29743"/>
                </a:lnTo>
                <a:lnTo>
                  <a:pt x="0" y="42721"/>
                </a:lnTo>
                <a:lnTo>
                  <a:pt x="2099" y="56342"/>
                </a:lnTo>
                <a:lnTo>
                  <a:pt x="50257" y="97910"/>
                </a:lnTo>
                <a:lnTo>
                  <a:pt x="92494" y="119471"/>
                </a:lnTo>
                <a:lnTo>
                  <a:pt x="137468" y="133667"/>
                </a:lnTo>
                <a:lnTo>
                  <a:pt x="184459" y="140487"/>
                </a:lnTo>
                <a:lnTo>
                  <a:pt x="232749" y="139923"/>
                </a:lnTo>
                <a:lnTo>
                  <a:pt x="246779" y="133959"/>
                </a:lnTo>
                <a:lnTo>
                  <a:pt x="254982" y="121542"/>
                </a:lnTo>
                <a:lnTo>
                  <a:pt x="256483" y="106517"/>
                </a:lnTo>
                <a:lnTo>
                  <a:pt x="250402" y="92730"/>
                </a:lnTo>
                <a:lnTo>
                  <a:pt x="233164" y="74506"/>
                </a:lnTo>
                <a:lnTo>
                  <a:pt x="214509" y="58427"/>
                </a:lnTo>
                <a:lnTo>
                  <a:pt x="194535" y="44492"/>
                </a:lnTo>
                <a:lnTo>
                  <a:pt x="173339" y="32697"/>
                </a:lnTo>
                <a:lnTo>
                  <a:pt x="136989" y="9877"/>
                </a:lnTo>
                <a:lnTo>
                  <a:pt x="96670" y="0"/>
                </a:lnTo>
                <a:close/>
              </a:path>
            </a:pathLst>
          </a:custGeom>
          <a:solidFill>
            <a:srgbClr val="F49331"/>
          </a:solidFill>
        </p:spPr>
        <p:txBody>
          <a:bodyPr wrap="square" lIns="0" tIns="0" rIns="0" bIns="0" rtlCol="0"/>
          <a:lstStyle/>
          <a:p>
            <a:endParaRPr/>
          </a:p>
        </p:txBody>
      </p:sp>
      <p:sp>
        <p:nvSpPr>
          <p:cNvPr id="8" name="object 8"/>
          <p:cNvSpPr/>
          <p:nvPr/>
        </p:nvSpPr>
        <p:spPr>
          <a:xfrm>
            <a:off x="294577" y="0"/>
            <a:ext cx="255270" cy="87630"/>
          </a:xfrm>
          <a:custGeom>
            <a:avLst/>
            <a:gdLst/>
            <a:ahLst/>
            <a:cxnLst/>
            <a:rect l="l" t="t" r="r" b="b"/>
            <a:pathLst>
              <a:path w="255270" h="87630">
                <a:moveTo>
                  <a:pt x="205498" y="0"/>
                </a:moveTo>
                <a:lnTo>
                  <a:pt x="0" y="0"/>
                </a:lnTo>
                <a:lnTo>
                  <a:pt x="472" y="3068"/>
                </a:lnTo>
                <a:lnTo>
                  <a:pt x="48636" y="44638"/>
                </a:lnTo>
                <a:lnTo>
                  <a:pt x="90873" y="66199"/>
                </a:lnTo>
                <a:lnTo>
                  <a:pt x="135847" y="80395"/>
                </a:lnTo>
                <a:lnTo>
                  <a:pt x="182838" y="87215"/>
                </a:lnTo>
                <a:lnTo>
                  <a:pt x="231128" y="86651"/>
                </a:lnTo>
                <a:lnTo>
                  <a:pt x="245157" y="80686"/>
                </a:lnTo>
                <a:lnTo>
                  <a:pt x="253361" y="68270"/>
                </a:lnTo>
                <a:lnTo>
                  <a:pt x="254861" y="53245"/>
                </a:lnTo>
                <a:lnTo>
                  <a:pt x="248781" y="39458"/>
                </a:lnTo>
                <a:lnTo>
                  <a:pt x="231543" y="21234"/>
                </a:lnTo>
                <a:lnTo>
                  <a:pt x="212888" y="5155"/>
                </a:lnTo>
                <a:lnTo>
                  <a:pt x="205498" y="0"/>
                </a:lnTo>
                <a:close/>
              </a:path>
            </a:pathLst>
          </a:custGeom>
          <a:solidFill>
            <a:srgbClr val="F49331"/>
          </a:solidFill>
        </p:spPr>
        <p:txBody>
          <a:bodyPr wrap="square" lIns="0" tIns="0" rIns="0" bIns="0" rtlCol="0"/>
          <a:lstStyle/>
          <a:p>
            <a:endParaRPr/>
          </a:p>
        </p:txBody>
      </p:sp>
      <p:sp>
        <p:nvSpPr>
          <p:cNvPr id="9" name="object 9"/>
          <p:cNvSpPr/>
          <p:nvPr/>
        </p:nvSpPr>
        <p:spPr>
          <a:xfrm>
            <a:off x="637246" y="415323"/>
            <a:ext cx="256540" cy="140970"/>
          </a:xfrm>
          <a:custGeom>
            <a:avLst/>
            <a:gdLst/>
            <a:ahLst/>
            <a:cxnLst/>
            <a:rect l="l" t="t" r="r" b="b"/>
            <a:pathLst>
              <a:path w="256540" h="140970">
                <a:moveTo>
                  <a:pt x="96669" y="0"/>
                </a:moveTo>
                <a:lnTo>
                  <a:pt x="55290" y="2920"/>
                </a:lnTo>
                <a:lnTo>
                  <a:pt x="16244" y="19016"/>
                </a:lnTo>
                <a:lnTo>
                  <a:pt x="4833" y="29739"/>
                </a:lnTo>
                <a:lnTo>
                  <a:pt x="0" y="42718"/>
                </a:lnTo>
                <a:lnTo>
                  <a:pt x="2098" y="56339"/>
                </a:lnTo>
                <a:lnTo>
                  <a:pt x="50257" y="97908"/>
                </a:lnTo>
                <a:lnTo>
                  <a:pt x="92493" y="119471"/>
                </a:lnTo>
                <a:lnTo>
                  <a:pt x="137469" y="133669"/>
                </a:lnTo>
                <a:lnTo>
                  <a:pt x="184463" y="140489"/>
                </a:lnTo>
                <a:lnTo>
                  <a:pt x="232754" y="139920"/>
                </a:lnTo>
                <a:lnTo>
                  <a:pt x="246783" y="133957"/>
                </a:lnTo>
                <a:lnTo>
                  <a:pt x="254987" y="121543"/>
                </a:lnTo>
                <a:lnTo>
                  <a:pt x="256487" y="106520"/>
                </a:lnTo>
                <a:lnTo>
                  <a:pt x="250407" y="92727"/>
                </a:lnTo>
                <a:lnTo>
                  <a:pt x="233169" y="74503"/>
                </a:lnTo>
                <a:lnTo>
                  <a:pt x="214514" y="58424"/>
                </a:lnTo>
                <a:lnTo>
                  <a:pt x="194539" y="44489"/>
                </a:lnTo>
                <a:lnTo>
                  <a:pt x="173343" y="32694"/>
                </a:lnTo>
                <a:lnTo>
                  <a:pt x="136983" y="9874"/>
                </a:lnTo>
                <a:lnTo>
                  <a:pt x="96669" y="0"/>
                </a:lnTo>
                <a:close/>
              </a:path>
            </a:pathLst>
          </a:custGeom>
          <a:solidFill>
            <a:srgbClr val="F49331"/>
          </a:solidFill>
        </p:spPr>
        <p:txBody>
          <a:bodyPr wrap="square" lIns="0" tIns="0" rIns="0" bIns="0" rtlCol="0"/>
          <a:lstStyle/>
          <a:p>
            <a:endParaRPr/>
          </a:p>
        </p:txBody>
      </p:sp>
      <p:pic>
        <p:nvPicPr>
          <p:cNvPr id="10" name="object 10"/>
          <p:cNvPicPr/>
          <p:nvPr/>
        </p:nvPicPr>
        <p:blipFill>
          <a:blip r:embed="rId2" cstate="print"/>
          <a:stretch>
            <a:fillRect/>
          </a:stretch>
        </p:blipFill>
        <p:spPr>
          <a:xfrm>
            <a:off x="0" y="285732"/>
            <a:ext cx="235922" cy="140489"/>
          </a:xfrm>
          <a:prstGeom prst="rect">
            <a:avLst/>
          </a:prstGeom>
        </p:spPr>
      </p:pic>
      <p:sp>
        <p:nvSpPr>
          <p:cNvPr id="11" name="object 11"/>
          <p:cNvSpPr/>
          <p:nvPr/>
        </p:nvSpPr>
        <p:spPr>
          <a:xfrm>
            <a:off x="187419" y="721750"/>
            <a:ext cx="256540" cy="140970"/>
          </a:xfrm>
          <a:custGeom>
            <a:avLst/>
            <a:gdLst/>
            <a:ahLst/>
            <a:cxnLst/>
            <a:rect l="l" t="t" r="r" b="b"/>
            <a:pathLst>
              <a:path w="256540" h="140969">
                <a:moveTo>
                  <a:pt x="96675" y="0"/>
                </a:moveTo>
                <a:lnTo>
                  <a:pt x="55292" y="2918"/>
                </a:lnTo>
                <a:lnTo>
                  <a:pt x="16244" y="19015"/>
                </a:lnTo>
                <a:lnTo>
                  <a:pt x="4833" y="29738"/>
                </a:lnTo>
                <a:lnTo>
                  <a:pt x="0" y="42716"/>
                </a:lnTo>
                <a:lnTo>
                  <a:pt x="2098" y="56337"/>
                </a:lnTo>
                <a:lnTo>
                  <a:pt x="50262" y="97907"/>
                </a:lnTo>
                <a:lnTo>
                  <a:pt x="92499" y="119470"/>
                </a:lnTo>
                <a:lnTo>
                  <a:pt x="137472" y="133667"/>
                </a:lnTo>
                <a:lnTo>
                  <a:pt x="184464" y="140487"/>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grpSp>
        <p:nvGrpSpPr>
          <p:cNvPr id="20" name="object 20"/>
          <p:cNvGrpSpPr/>
          <p:nvPr/>
        </p:nvGrpSpPr>
        <p:grpSpPr>
          <a:xfrm>
            <a:off x="10053482" y="0"/>
            <a:ext cx="2139950" cy="1995170"/>
            <a:chOff x="10053482" y="0"/>
            <a:chExt cx="2139950" cy="1995170"/>
          </a:xfrm>
        </p:grpSpPr>
        <p:sp>
          <p:nvSpPr>
            <p:cNvPr id="21" name="object 21"/>
            <p:cNvSpPr/>
            <p:nvPr/>
          </p:nvSpPr>
          <p:spPr>
            <a:xfrm>
              <a:off x="10053482" y="0"/>
              <a:ext cx="2139950" cy="1995170"/>
            </a:xfrm>
            <a:custGeom>
              <a:avLst/>
              <a:gdLst/>
              <a:ahLst/>
              <a:cxnLst/>
              <a:rect l="l" t="t" r="r" b="b"/>
              <a:pathLst>
                <a:path w="2139950" h="1995170">
                  <a:moveTo>
                    <a:pt x="2139711" y="784166"/>
                  </a:moveTo>
                  <a:lnTo>
                    <a:pt x="1148699" y="784166"/>
                  </a:lnTo>
                  <a:lnTo>
                    <a:pt x="1180183" y="785474"/>
                  </a:lnTo>
                  <a:lnTo>
                    <a:pt x="1210900" y="789215"/>
                  </a:lnTo>
                  <a:lnTo>
                    <a:pt x="1269793" y="804906"/>
                  </a:lnTo>
                  <a:lnTo>
                    <a:pt x="1324891" y="833044"/>
                  </a:lnTo>
                  <a:lnTo>
                    <a:pt x="1375706" y="875440"/>
                  </a:lnTo>
                  <a:lnTo>
                    <a:pt x="1421753" y="933901"/>
                  </a:lnTo>
                  <a:lnTo>
                    <a:pt x="1442837" y="969721"/>
                  </a:lnTo>
                  <a:lnTo>
                    <a:pt x="1465652" y="1016498"/>
                  </a:lnTo>
                  <a:lnTo>
                    <a:pt x="1485071" y="1064565"/>
                  </a:lnTo>
                  <a:lnTo>
                    <a:pt x="1501517" y="1113737"/>
                  </a:lnTo>
                  <a:lnTo>
                    <a:pt x="1515412" y="1163827"/>
                  </a:lnTo>
                  <a:lnTo>
                    <a:pt x="1527177" y="1214647"/>
                  </a:lnTo>
                  <a:lnTo>
                    <a:pt x="1537236" y="1266012"/>
                  </a:lnTo>
                  <a:lnTo>
                    <a:pt x="1546009" y="1317734"/>
                  </a:lnTo>
                  <a:lnTo>
                    <a:pt x="1553920" y="1369628"/>
                  </a:lnTo>
                  <a:lnTo>
                    <a:pt x="1568843" y="1473182"/>
                  </a:lnTo>
                  <a:lnTo>
                    <a:pt x="1576699" y="1524469"/>
                  </a:lnTo>
                  <a:lnTo>
                    <a:pt x="1585381" y="1575181"/>
                  </a:lnTo>
                  <a:lnTo>
                    <a:pt x="1596479" y="1622452"/>
                  </a:lnTo>
                  <a:lnTo>
                    <a:pt x="1611650" y="1666442"/>
                  </a:lnTo>
                  <a:lnTo>
                    <a:pt x="1630643" y="1707243"/>
                  </a:lnTo>
                  <a:lnTo>
                    <a:pt x="1653205" y="1744952"/>
                  </a:lnTo>
                  <a:lnTo>
                    <a:pt x="1679083" y="1779663"/>
                  </a:lnTo>
                  <a:lnTo>
                    <a:pt x="1708025" y="1811470"/>
                  </a:lnTo>
                  <a:lnTo>
                    <a:pt x="1739778" y="1840470"/>
                  </a:lnTo>
                  <a:lnTo>
                    <a:pt x="1774090" y="1866755"/>
                  </a:lnTo>
                  <a:lnTo>
                    <a:pt x="1810707" y="1890423"/>
                  </a:lnTo>
                  <a:lnTo>
                    <a:pt x="1849378" y="1911566"/>
                  </a:lnTo>
                  <a:lnTo>
                    <a:pt x="1889850" y="1930281"/>
                  </a:lnTo>
                  <a:lnTo>
                    <a:pt x="1931869" y="1946661"/>
                  </a:lnTo>
                  <a:lnTo>
                    <a:pt x="1975185" y="1960802"/>
                  </a:lnTo>
                  <a:lnTo>
                    <a:pt x="2019543" y="1972799"/>
                  </a:lnTo>
                  <a:lnTo>
                    <a:pt x="2064692" y="1982746"/>
                  </a:lnTo>
                  <a:lnTo>
                    <a:pt x="2110379" y="1990738"/>
                  </a:lnTo>
                  <a:lnTo>
                    <a:pt x="2139711" y="1994651"/>
                  </a:lnTo>
                  <a:lnTo>
                    <a:pt x="2139711" y="784166"/>
                  </a:lnTo>
                  <a:close/>
                </a:path>
                <a:path w="2139950" h="1995170">
                  <a:moveTo>
                    <a:pt x="2139711" y="0"/>
                  </a:moveTo>
                  <a:lnTo>
                    <a:pt x="49434" y="0"/>
                  </a:lnTo>
                  <a:lnTo>
                    <a:pt x="42548" y="22340"/>
                  </a:lnTo>
                  <a:lnTo>
                    <a:pt x="30243" y="68767"/>
                  </a:lnTo>
                  <a:lnTo>
                    <a:pt x="19886" y="115593"/>
                  </a:lnTo>
                  <a:lnTo>
                    <a:pt x="11581" y="162694"/>
                  </a:lnTo>
                  <a:lnTo>
                    <a:pt x="5429" y="209947"/>
                  </a:lnTo>
                  <a:lnTo>
                    <a:pt x="1534" y="257229"/>
                  </a:lnTo>
                  <a:lnTo>
                    <a:pt x="0" y="304415"/>
                  </a:lnTo>
                  <a:lnTo>
                    <a:pt x="927" y="351382"/>
                  </a:lnTo>
                  <a:lnTo>
                    <a:pt x="4421" y="398007"/>
                  </a:lnTo>
                  <a:lnTo>
                    <a:pt x="10583" y="444165"/>
                  </a:lnTo>
                  <a:lnTo>
                    <a:pt x="19517" y="489734"/>
                  </a:lnTo>
                  <a:lnTo>
                    <a:pt x="31325" y="534590"/>
                  </a:lnTo>
                  <a:lnTo>
                    <a:pt x="46111" y="578608"/>
                  </a:lnTo>
                  <a:lnTo>
                    <a:pt x="63977" y="621666"/>
                  </a:lnTo>
                  <a:lnTo>
                    <a:pt x="85026" y="663640"/>
                  </a:lnTo>
                  <a:lnTo>
                    <a:pt x="109361" y="704406"/>
                  </a:lnTo>
                  <a:lnTo>
                    <a:pt x="137086" y="743841"/>
                  </a:lnTo>
                  <a:lnTo>
                    <a:pt x="168302" y="781821"/>
                  </a:lnTo>
                  <a:lnTo>
                    <a:pt x="203113" y="818223"/>
                  </a:lnTo>
                  <a:lnTo>
                    <a:pt x="260518" y="864151"/>
                  </a:lnTo>
                  <a:lnTo>
                    <a:pt x="321430" y="895407"/>
                  </a:lnTo>
                  <a:lnTo>
                    <a:pt x="385361" y="913799"/>
                  </a:lnTo>
                  <a:lnTo>
                    <a:pt x="451826" y="921134"/>
                  </a:lnTo>
                  <a:lnTo>
                    <a:pt x="485856" y="921220"/>
                  </a:lnTo>
                  <a:lnTo>
                    <a:pt x="520337" y="919221"/>
                  </a:lnTo>
                  <a:lnTo>
                    <a:pt x="590407" y="909868"/>
                  </a:lnTo>
                  <a:lnTo>
                    <a:pt x="661550" y="894882"/>
                  </a:lnTo>
                  <a:lnTo>
                    <a:pt x="733279" y="876073"/>
                  </a:lnTo>
                  <a:lnTo>
                    <a:pt x="911971" y="824185"/>
                  </a:lnTo>
                  <a:lnTo>
                    <a:pt x="947114" y="814782"/>
                  </a:lnTo>
                  <a:lnTo>
                    <a:pt x="1016320" y="798757"/>
                  </a:lnTo>
                  <a:lnTo>
                    <a:pt x="1083677" y="787950"/>
                  </a:lnTo>
                  <a:lnTo>
                    <a:pt x="1148699" y="784166"/>
                  </a:lnTo>
                  <a:lnTo>
                    <a:pt x="2139711" y="784166"/>
                  </a:lnTo>
                  <a:lnTo>
                    <a:pt x="2139711" y="0"/>
                  </a:lnTo>
                  <a:close/>
                </a:path>
              </a:pathLst>
            </a:custGeom>
            <a:solidFill>
              <a:srgbClr val="4B2667"/>
            </a:solidFill>
          </p:spPr>
          <p:txBody>
            <a:bodyPr wrap="square" lIns="0" tIns="0" rIns="0" bIns="0" rtlCol="0"/>
            <a:lstStyle/>
            <a:p>
              <a:endParaRPr/>
            </a:p>
          </p:txBody>
        </p:sp>
        <p:sp>
          <p:nvSpPr>
            <p:cNvPr id="22" name="object 22"/>
            <p:cNvSpPr/>
            <p:nvPr/>
          </p:nvSpPr>
          <p:spPr>
            <a:xfrm>
              <a:off x="10663847" y="0"/>
              <a:ext cx="1529715" cy="1994535"/>
            </a:xfrm>
            <a:custGeom>
              <a:avLst/>
              <a:gdLst/>
              <a:ahLst/>
              <a:cxnLst/>
              <a:rect l="l" t="t" r="r" b="b"/>
              <a:pathLst>
                <a:path w="1529715" h="1994535">
                  <a:moveTo>
                    <a:pt x="13457" y="0"/>
                  </a:moveTo>
                  <a:lnTo>
                    <a:pt x="0" y="0"/>
                  </a:lnTo>
                  <a:lnTo>
                    <a:pt x="2358" y="7324"/>
                  </a:lnTo>
                  <a:lnTo>
                    <a:pt x="20969" y="54530"/>
                  </a:lnTo>
                  <a:lnTo>
                    <a:pt x="42900" y="101345"/>
                  </a:lnTo>
                  <a:lnTo>
                    <a:pt x="68079" y="151400"/>
                  </a:lnTo>
                  <a:lnTo>
                    <a:pt x="95135" y="198032"/>
                  </a:lnTo>
                  <a:lnTo>
                    <a:pt x="123949" y="241439"/>
                  </a:lnTo>
                  <a:lnTo>
                    <a:pt x="154402" y="281819"/>
                  </a:lnTo>
                  <a:lnTo>
                    <a:pt x="186374" y="319369"/>
                  </a:lnTo>
                  <a:lnTo>
                    <a:pt x="219745" y="354285"/>
                  </a:lnTo>
                  <a:lnTo>
                    <a:pt x="254397" y="386765"/>
                  </a:lnTo>
                  <a:lnTo>
                    <a:pt x="290208" y="417006"/>
                  </a:lnTo>
                  <a:lnTo>
                    <a:pt x="327061" y="445206"/>
                  </a:lnTo>
                  <a:lnTo>
                    <a:pt x="364835" y="471561"/>
                  </a:lnTo>
                  <a:lnTo>
                    <a:pt x="403411" y="496268"/>
                  </a:lnTo>
                  <a:lnTo>
                    <a:pt x="442669" y="519524"/>
                  </a:lnTo>
                  <a:lnTo>
                    <a:pt x="482490" y="541528"/>
                  </a:lnTo>
                  <a:lnTo>
                    <a:pt x="522753" y="562475"/>
                  </a:lnTo>
                  <a:lnTo>
                    <a:pt x="563341" y="582564"/>
                  </a:lnTo>
                  <a:lnTo>
                    <a:pt x="604133" y="601991"/>
                  </a:lnTo>
                  <a:lnTo>
                    <a:pt x="783785" y="684934"/>
                  </a:lnTo>
                  <a:lnTo>
                    <a:pt x="831636" y="708108"/>
                  </a:lnTo>
                  <a:lnTo>
                    <a:pt x="878556" y="732105"/>
                  </a:lnTo>
                  <a:lnTo>
                    <a:pt x="924405" y="757278"/>
                  </a:lnTo>
                  <a:lnTo>
                    <a:pt x="969045" y="783981"/>
                  </a:lnTo>
                  <a:lnTo>
                    <a:pt x="1012333" y="812566"/>
                  </a:lnTo>
                  <a:lnTo>
                    <a:pt x="1054132" y="843386"/>
                  </a:lnTo>
                  <a:lnTo>
                    <a:pt x="1094301" y="876794"/>
                  </a:lnTo>
                  <a:lnTo>
                    <a:pt x="1132700" y="913142"/>
                  </a:lnTo>
                  <a:lnTo>
                    <a:pt x="1085125" y="931411"/>
                  </a:lnTo>
                  <a:lnTo>
                    <a:pt x="1040245" y="952200"/>
                  </a:lnTo>
                  <a:lnTo>
                    <a:pt x="998081" y="975498"/>
                  </a:lnTo>
                  <a:lnTo>
                    <a:pt x="958658" y="1001291"/>
                  </a:lnTo>
                  <a:lnTo>
                    <a:pt x="921998" y="1029570"/>
                  </a:lnTo>
                  <a:lnTo>
                    <a:pt x="888123" y="1060322"/>
                  </a:lnTo>
                  <a:lnTo>
                    <a:pt x="857420" y="1093097"/>
                  </a:lnTo>
                  <a:lnTo>
                    <a:pt x="829252" y="1128421"/>
                  </a:lnTo>
                  <a:lnTo>
                    <a:pt x="803626" y="1166274"/>
                  </a:lnTo>
                  <a:lnTo>
                    <a:pt x="780548" y="1206637"/>
                  </a:lnTo>
                  <a:lnTo>
                    <a:pt x="760026" y="1249490"/>
                  </a:lnTo>
                  <a:lnTo>
                    <a:pt x="742065" y="1294812"/>
                  </a:lnTo>
                  <a:lnTo>
                    <a:pt x="726673" y="1342584"/>
                  </a:lnTo>
                  <a:lnTo>
                    <a:pt x="713856" y="1392785"/>
                  </a:lnTo>
                  <a:lnTo>
                    <a:pt x="703620" y="1445396"/>
                  </a:lnTo>
                  <a:lnTo>
                    <a:pt x="695972" y="1500396"/>
                  </a:lnTo>
                  <a:lnTo>
                    <a:pt x="690919" y="1557765"/>
                  </a:lnTo>
                  <a:lnTo>
                    <a:pt x="688466" y="1617484"/>
                  </a:lnTo>
                  <a:lnTo>
                    <a:pt x="686100" y="1644889"/>
                  </a:lnTo>
                  <a:lnTo>
                    <a:pt x="684711" y="1680514"/>
                  </a:lnTo>
                  <a:lnTo>
                    <a:pt x="685518" y="1722130"/>
                  </a:lnTo>
                  <a:lnTo>
                    <a:pt x="689740" y="1767510"/>
                  </a:lnTo>
                  <a:lnTo>
                    <a:pt x="698593" y="1814423"/>
                  </a:lnTo>
                  <a:lnTo>
                    <a:pt x="713297" y="1860641"/>
                  </a:lnTo>
                  <a:lnTo>
                    <a:pt x="735069" y="1903936"/>
                  </a:lnTo>
                  <a:lnTo>
                    <a:pt x="765128" y="1942078"/>
                  </a:lnTo>
                  <a:lnTo>
                    <a:pt x="804691" y="1972838"/>
                  </a:lnTo>
                  <a:lnTo>
                    <a:pt x="854976" y="1993988"/>
                  </a:lnTo>
                  <a:lnTo>
                    <a:pt x="856780" y="1994217"/>
                  </a:lnTo>
                  <a:lnTo>
                    <a:pt x="917563" y="1988797"/>
                  </a:lnTo>
                  <a:lnTo>
                    <a:pt x="947352" y="1981415"/>
                  </a:lnTo>
                  <a:lnTo>
                    <a:pt x="857516" y="1981415"/>
                  </a:lnTo>
                  <a:lnTo>
                    <a:pt x="810107" y="1961108"/>
                  </a:lnTo>
                  <a:lnTo>
                    <a:pt x="772836" y="1931526"/>
                  </a:lnTo>
                  <a:lnTo>
                    <a:pt x="744551" y="1894812"/>
                  </a:lnTo>
                  <a:lnTo>
                    <a:pt x="724097" y="1853112"/>
                  </a:lnTo>
                  <a:lnTo>
                    <a:pt x="710322" y="1808570"/>
                  </a:lnTo>
                  <a:lnTo>
                    <a:pt x="702070" y="1763330"/>
                  </a:lnTo>
                  <a:lnTo>
                    <a:pt x="698189" y="1719537"/>
                  </a:lnTo>
                  <a:lnTo>
                    <a:pt x="697524" y="1679335"/>
                  </a:lnTo>
                  <a:lnTo>
                    <a:pt x="698923" y="1644870"/>
                  </a:lnTo>
                  <a:lnTo>
                    <a:pt x="701230" y="1618284"/>
                  </a:lnTo>
                  <a:lnTo>
                    <a:pt x="703742" y="1557023"/>
                  </a:lnTo>
                  <a:lnTo>
                    <a:pt x="708908" y="1498426"/>
                  </a:lnTo>
                  <a:lnTo>
                    <a:pt x="716735" y="1442485"/>
                  </a:lnTo>
                  <a:lnTo>
                    <a:pt x="727231" y="1389194"/>
                  </a:lnTo>
                  <a:lnTo>
                    <a:pt x="740401" y="1338544"/>
                  </a:lnTo>
                  <a:lnTo>
                    <a:pt x="756254" y="1290531"/>
                  </a:lnTo>
                  <a:lnTo>
                    <a:pt x="774797" y="1245145"/>
                  </a:lnTo>
                  <a:lnTo>
                    <a:pt x="796044" y="1202366"/>
                  </a:lnTo>
                  <a:lnTo>
                    <a:pt x="819979" y="1162229"/>
                  </a:lnTo>
                  <a:lnTo>
                    <a:pt x="846632" y="1124685"/>
                  </a:lnTo>
                  <a:lnTo>
                    <a:pt x="876004" y="1089740"/>
                  </a:lnTo>
                  <a:lnTo>
                    <a:pt x="908100" y="1057389"/>
                  </a:lnTo>
                  <a:lnTo>
                    <a:pt x="947800" y="1023828"/>
                  </a:lnTo>
                  <a:lnTo>
                    <a:pt x="991025" y="993579"/>
                  </a:lnTo>
                  <a:lnTo>
                    <a:pt x="1037781" y="966636"/>
                  </a:lnTo>
                  <a:lnTo>
                    <a:pt x="1088077" y="942993"/>
                  </a:lnTo>
                  <a:lnTo>
                    <a:pt x="1141920" y="922642"/>
                  </a:lnTo>
                  <a:lnTo>
                    <a:pt x="1159442" y="922642"/>
                  </a:lnTo>
                  <a:lnTo>
                    <a:pt x="1155306" y="918248"/>
                  </a:lnTo>
                  <a:lnTo>
                    <a:pt x="1188699" y="908608"/>
                  </a:lnTo>
                  <a:lnTo>
                    <a:pt x="1146060" y="908608"/>
                  </a:lnTo>
                  <a:lnTo>
                    <a:pt x="1110168" y="874103"/>
                  </a:lnTo>
                  <a:lnTo>
                    <a:pt x="1072607" y="842119"/>
                  </a:lnTo>
                  <a:lnTo>
                    <a:pt x="1033569" y="812415"/>
                  </a:lnTo>
                  <a:lnTo>
                    <a:pt x="993246" y="784750"/>
                  </a:lnTo>
                  <a:lnTo>
                    <a:pt x="951830" y="758885"/>
                  </a:lnTo>
                  <a:lnTo>
                    <a:pt x="909514" y="734578"/>
                  </a:lnTo>
                  <a:lnTo>
                    <a:pt x="866491" y="711590"/>
                  </a:lnTo>
                  <a:lnTo>
                    <a:pt x="822951" y="689680"/>
                  </a:lnTo>
                  <a:lnTo>
                    <a:pt x="779087" y="668608"/>
                  </a:lnTo>
                  <a:lnTo>
                    <a:pt x="605382" y="588446"/>
                  </a:lnTo>
                  <a:lnTo>
                    <a:pt x="562589" y="567968"/>
                  </a:lnTo>
                  <a:lnTo>
                    <a:pt x="520049" y="546720"/>
                  </a:lnTo>
                  <a:lnTo>
                    <a:pt x="477903" y="524473"/>
                  </a:lnTo>
                  <a:lnTo>
                    <a:pt x="436293" y="500996"/>
                  </a:lnTo>
                  <a:lnTo>
                    <a:pt x="395359" y="476059"/>
                  </a:lnTo>
                  <a:lnTo>
                    <a:pt x="355244" y="449432"/>
                  </a:lnTo>
                  <a:lnTo>
                    <a:pt x="316090" y="420884"/>
                  </a:lnTo>
                  <a:lnTo>
                    <a:pt x="278037" y="390186"/>
                  </a:lnTo>
                  <a:lnTo>
                    <a:pt x="241226" y="357107"/>
                  </a:lnTo>
                  <a:lnTo>
                    <a:pt x="205801" y="321417"/>
                  </a:lnTo>
                  <a:lnTo>
                    <a:pt x="171901" y="282886"/>
                  </a:lnTo>
                  <a:lnTo>
                    <a:pt x="139669" y="241283"/>
                  </a:lnTo>
                  <a:lnTo>
                    <a:pt x="109246" y="196379"/>
                  </a:lnTo>
                  <a:lnTo>
                    <a:pt x="80774" y="147943"/>
                  </a:lnTo>
                  <a:lnTo>
                    <a:pt x="54394" y="95745"/>
                  </a:lnTo>
                  <a:lnTo>
                    <a:pt x="32826" y="49710"/>
                  </a:lnTo>
                  <a:lnTo>
                    <a:pt x="14522" y="3304"/>
                  </a:lnTo>
                  <a:lnTo>
                    <a:pt x="13457" y="0"/>
                  </a:lnTo>
                  <a:close/>
                </a:path>
                <a:path w="1529715" h="1994535">
                  <a:moveTo>
                    <a:pt x="1159442" y="922642"/>
                  </a:moveTo>
                  <a:lnTo>
                    <a:pt x="1141920" y="922642"/>
                  </a:lnTo>
                  <a:lnTo>
                    <a:pt x="1146740" y="927738"/>
                  </a:lnTo>
                  <a:lnTo>
                    <a:pt x="1151524" y="932891"/>
                  </a:lnTo>
                  <a:lnTo>
                    <a:pt x="1184503" y="979705"/>
                  </a:lnTo>
                  <a:lnTo>
                    <a:pt x="1205413" y="1019265"/>
                  </a:lnTo>
                  <a:lnTo>
                    <a:pt x="1223709" y="1061678"/>
                  </a:lnTo>
                  <a:lnTo>
                    <a:pt x="1239376" y="1106578"/>
                  </a:lnTo>
                  <a:lnTo>
                    <a:pt x="1252397" y="1153597"/>
                  </a:lnTo>
                  <a:lnTo>
                    <a:pt x="1262757" y="1202380"/>
                  </a:lnTo>
                  <a:lnTo>
                    <a:pt x="1270435" y="1252518"/>
                  </a:lnTo>
                  <a:lnTo>
                    <a:pt x="1275421" y="1303685"/>
                  </a:lnTo>
                  <a:lnTo>
                    <a:pt x="1277697" y="1355499"/>
                  </a:lnTo>
                  <a:lnTo>
                    <a:pt x="1277245" y="1407592"/>
                  </a:lnTo>
                  <a:lnTo>
                    <a:pt x="1274051" y="1459597"/>
                  </a:lnTo>
                  <a:lnTo>
                    <a:pt x="1268097" y="1511146"/>
                  </a:lnTo>
                  <a:lnTo>
                    <a:pt x="1259368" y="1561870"/>
                  </a:lnTo>
                  <a:lnTo>
                    <a:pt x="1247848" y="1611403"/>
                  </a:lnTo>
                  <a:lnTo>
                    <a:pt x="1233520" y="1659376"/>
                  </a:lnTo>
                  <a:lnTo>
                    <a:pt x="1216369" y="1705421"/>
                  </a:lnTo>
                  <a:lnTo>
                    <a:pt x="1196378" y="1749170"/>
                  </a:lnTo>
                  <a:lnTo>
                    <a:pt x="1176998" y="1784488"/>
                  </a:lnTo>
                  <a:lnTo>
                    <a:pt x="1153715" y="1820157"/>
                  </a:lnTo>
                  <a:lnTo>
                    <a:pt x="1126243" y="1855009"/>
                  </a:lnTo>
                  <a:lnTo>
                    <a:pt x="1094297" y="1887872"/>
                  </a:lnTo>
                  <a:lnTo>
                    <a:pt x="1057594" y="1917578"/>
                  </a:lnTo>
                  <a:lnTo>
                    <a:pt x="1015848" y="1942955"/>
                  </a:lnTo>
                  <a:lnTo>
                    <a:pt x="968777" y="1962833"/>
                  </a:lnTo>
                  <a:lnTo>
                    <a:pt x="916094" y="1976043"/>
                  </a:lnTo>
                  <a:lnTo>
                    <a:pt x="857516" y="1981415"/>
                  </a:lnTo>
                  <a:lnTo>
                    <a:pt x="947352" y="1981415"/>
                  </a:lnTo>
                  <a:lnTo>
                    <a:pt x="1021006" y="1954810"/>
                  </a:lnTo>
                  <a:lnTo>
                    <a:pt x="1064262" y="1928667"/>
                  </a:lnTo>
                  <a:lnTo>
                    <a:pt x="1102270" y="1898041"/>
                  </a:lnTo>
                  <a:lnTo>
                    <a:pt x="1135330" y="1864143"/>
                  </a:lnTo>
                  <a:lnTo>
                    <a:pt x="1163739" y="1828185"/>
                  </a:lnTo>
                  <a:lnTo>
                    <a:pt x="1187794" y="1791378"/>
                  </a:lnTo>
                  <a:lnTo>
                    <a:pt x="1207795" y="1754936"/>
                  </a:lnTo>
                  <a:lnTo>
                    <a:pt x="1227044" y="1713036"/>
                  </a:lnTo>
                  <a:lnTo>
                    <a:pt x="1243715" y="1669031"/>
                  </a:lnTo>
                  <a:lnTo>
                    <a:pt x="1257822" y="1623236"/>
                  </a:lnTo>
                  <a:lnTo>
                    <a:pt x="1269379" y="1575967"/>
                  </a:lnTo>
                  <a:lnTo>
                    <a:pt x="1278399" y="1527536"/>
                  </a:lnTo>
                  <a:lnTo>
                    <a:pt x="1284895" y="1478260"/>
                  </a:lnTo>
                  <a:lnTo>
                    <a:pt x="1288882" y="1428451"/>
                  </a:lnTo>
                  <a:lnTo>
                    <a:pt x="1290373" y="1378426"/>
                  </a:lnTo>
                  <a:lnTo>
                    <a:pt x="1289381" y="1328497"/>
                  </a:lnTo>
                  <a:lnTo>
                    <a:pt x="1285921" y="1278980"/>
                  </a:lnTo>
                  <a:lnTo>
                    <a:pt x="1280005" y="1230190"/>
                  </a:lnTo>
                  <a:lnTo>
                    <a:pt x="1271648" y="1182440"/>
                  </a:lnTo>
                  <a:lnTo>
                    <a:pt x="1260862" y="1136045"/>
                  </a:lnTo>
                  <a:lnTo>
                    <a:pt x="1247662" y="1091320"/>
                  </a:lnTo>
                  <a:lnTo>
                    <a:pt x="1232062" y="1048579"/>
                  </a:lnTo>
                  <a:lnTo>
                    <a:pt x="1214074" y="1008136"/>
                  </a:lnTo>
                  <a:lnTo>
                    <a:pt x="1193712" y="970307"/>
                  </a:lnTo>
                  <a:lnTo>
                    <a:pt x="1170990" y="935405"/>
                  </a:lnTo>
                  <a:lnTo>
                    <a:pt x="1160602" y="923874"/>
                  </a:lnTo>
                  <a:lnTo>
                    <a:pt x="1159442" y="922642"/>
                  </a:lnTo>
                  <a:close/>
                </a:path>
                <a:path w="1529715" h="1994535">
                  <a:moveTo>
                    <a:pt x="1529346" y="846136"/>
                  </a:moveTo>
                  <a:lnTo>
                    <a:pt x="1503061" y="849107"/>
                  </a:lnTo>
                  <a:lnTo>
                    <a:pt x="1445920" y="857745"/>
                  </a:lnTo>
                  <a:lnTo>
                    <a:pt x="1390869" y="861262"/>
                  </a:lnTo>
                  <a:lnTo>
                    <a:pt x="1337828" y="866769"/>
                  </a:lnTo>
                  <a:lnTo>
                    <a:pt x="1286813" y="874261"/>
                  </a:lnTo>
                  <a:lnTo>
                    <a:pt x="1237836" y="883735"/>
                  </a:lnTo>
                  <a:lnTo>
                    <a:pt x="1190914" y="895185"/>
                  </a:lnTo>
                  <a:lnTo>
                    <a:pt x="1146060" y="908608"/>
                  </a:lnTo>
                  <a:lnTo>
                    <a:pt x="1188699" y="908608"/>
                  </a:lnTo>
                  <a:lnTo>
                    <a:pt x="1198827" y="905685"/>
                  </a:lnTo>
                  <a:lnTo>
                    <a:pt x="1244376" y="894968"/>
                  </a:lnTo>
                  <a:lnTo>
                    <a:pt x="1291955" y="886096"/>
                  </a:lnTo>
                  <a:lnTo>
                    <a:pt x="1341563" y="879064"/>
                  </a:lnTo>
                  <a:lnTo>
                    <a:pt x="1393202" y="873869"/>
                  </a:lnTo>
                  <a:lnTo>
                    <a:pt x="1446872" y="870508"/>
                  </a:lnTo>
                  <a:lnTo>
                    <a:pt x="1447660" y="870432"/>
                  </a:lnTo>
                  <a:lnTo>
                    <a:pt x="1512641" y="860780"/>
                  </a:lnTo>
                  <a:lnTo>
                    <a:pt x="1529346" y="859041"/>
                  </a:lnTo>
                  <a:lnTo>
                    <a:pt x="1529346" y="846136"/>
                  </a:lnTo>
                  <a:close/>
                </a:path>
              </a:pathLst>
            </a:custGeom>
            <a:solidFill>
              <a:srgbClr val="15747C"/>
            </a:solidFill>
          </p:spPr>
          <p:txBody>
            <a:bodyPr wrap="square" lIns="0" tIns="0" rIns="0" bIns="0" rtlCol="0"/>
            <a:lstStyle/>
            <a:p>
              <a:endParaRPr/>
            </a:p>
          </p:txBody>
        </p:sp>
      </p:grpSp>
      <p:sp>
        <p:nvSpPr>
          <p:cNvPr id="26" name="object 35">
            <a:extLst>
              <a:ext uri="{FF2B5EF4-FFF2-40B4-BE49-F238E27FC236}">
                <a16:creationId xmlns:a16="http://schemas.microsoft.com/office/drawing/2014/main" id="{C628B584-9E6D-E10B-447F-DC004BDCF625}"/>
              </a:ext>
            </a:extLst>
          </p:cNvPr>
          <p:cNvSpPr txBox="1">
            <a:spLocks/>
          </p:cNvSpPr>
          <p:nvPr/>
        </p:nvSpPr>
        <p:spPr>
          <a:xfrm>
            <a:off x="2194966" y="58779"/>
            <a:ext cx="7482741" cy="1025281"/>
          </a:xfrm>
          <a:prstGeom prst="rect">
            <a:avLst/>
          </a:prstGeom>
        </p:spPr>
        <p:txBody>
          <a:bodyPr vert="horz" wrap="square" lIns="0" tIns="161925" rIns="0" bIns="0" rtlCol="0" anchor="t">
            <a:spAutoFit/>
          </a:bodyPr>
          <a:lstStyle>
            <a:lvl1pPr>
              <a:defRPr sz="1800" b="0" i="0">
                <a:solidFill>
                  <a:srgbClr val="04050B"/>
                </a:solidFill>
                <a:latin typeface="Calibri"/>
                <a:ea typeface="+mj-ea"/>
                <a:cs typeface="Calibri"/>
              </a:defRPr>
            </a:lvl1pPr>
          </a:lstStyle>
          <a:p>
            <a:pPr algn="ctr">
              <a:spcBef>
                <a:spcPts val="1275"/>
              </a:spcBef>
              <a:tabLst>
                <a:tab pos="1569085" algn="l"/>
                <a:tab pos="3059430" algn="l"/>
              </a:tabLst>
            </a:pPr>
            <a:r>
              <a:rPr lang="es-EC" sz="2800" kern="0" spc="10" dirty="0">
                <a:solidFill>
                  <a:srgbClr val="15747C"/>
                </a:solidFill>
              </a:rPr>
              <a:t>PROTOTIPO FORTALECIMIENTO ATENCIÓN PSICOLÓGICA</a:t>
            </a:r>
            <a:endParaRPr lang="en-US" kern="0" dirty="0"/>
          </a:p>
        </p:txBody>
      </p:sp>
      <p:sp>
        <p:nvSpPr>
          <p:cNvPr id="2" name="object 15">
            <a:extLst>
              <a:ext uri="{FF2B5EF4-FFF2-40B4-BE49-F238E27FC236}">
                <a16:creationId xmlns:a16="http://schemas.microsoft.com/office/drawing/2014/main" id="{448A1641-1935-980D-757D-9BBD9E3C9D01}"/>
              </a:ext>
            </a:extLst>
          </p:cNvPr>
          <p:cNvSpPr txBox="1"/>
          <p:nvPr/>
        </p:nvSpPr>
        <p:spPr>
          <a:xfrm>
            <a:off x="893786" y="1466281"/>
            <a:ext cx="9409709" cy="3458639"/>
          </a:xfrm>
          <a:prstGeom prst="rect">
            <a:avLst/>
          </a:prstGeom>
          <a:noFill/>
        </p:spPr>
        <p:txBody>
          <a:bodyPr vert="horz" wrap="square" lIns="0" tIns="11430" rIns="0" bIns="0" rtlCol="0">
            <a:spAutoFit/>
          </a:bodyPr>
          <a:lstStyle/>
          <a:p>
            <a:pPr marL="12700" algn="just">
              <a:spcBef>
                <a:spcPts val="1200"/>
              </a:spcBef>
              <a:spcAft>
                <a:spcPts val="1200"/>
              </a:spcAft>
            </a:pPr>
            <a:r>
              <a:rPr lang="es-EC" spc="-15" dirty="0">
                <a:solidFill>
                  <a:srgbClr val="04050B"/>
                </a:solidFill>
                <a:latin typeface="Calibri"/>
                <a:cs typeface="Calibri"/>
              </a:rPr>
              <a:t>Elementos de innovación del servicio de atención psicológica.</a:t>
            </a:r>
          </a:p>
          <a:p>
            <a:pPr marL="812800" lvl="1" indent="-342900" algn="just">
              <a:spcBef>
                <a:spcPts val="1200"/>
              </a:spcBef>
              <a:spcAft>
                <a:spcPts val="1200"/>
              </a:spcAft>
              <a:buFont typeface="+mj-lt"/>
              <a:buAutoNum type="arabicPeriod"/>
            </a:pPr>
            <a:r>
              <a:rPr lang="es-EC" spc="-15" dirty="0">
                <a:solidFill>
                  <a:srgbClr val="04050B"/>
                </a:solidFill>
                <a:latin typeface="Calibri"/>
                <a:cs typeface="Calibri"/>
              </a:rPr>
              <a:t>Implementar en todos los días una franja horaria fija de atención de la terapia psicológica. Durante este horario se garantizará la atención de terapia.</a:t>
            </a:r>
          </a:p>
          <a:p>
            <a:pPr marL="812800" lvl="1" indent="-342900" algn="just">
              <a:spcBef>
                <a:spcPts val="1200"/>
              </a:spcBef>
              <a:spcAft>
                <a:spcPts val="1200"/>
              </a:spcAft>
              <a:buFont typeface="+mj-lt"/>
              <a:buAutoNum type="arabicPeriod"/>
            </a:pPr>
            <a:r>
              <a:rPr lang="es-EC" spc="-15" dirty="0">
                <a:solidFill>
                  <a:srgbClr val="04050B"/>
                </a:solidFill>
                <a:latin typeface="Calibri"/>
                <a:cs typeface="Calibri"/>
              </a:rPr>
              <a:t>Publicación de citas en un espacio de alto tránsito en el HCC. Todos los lunes se publicará el listado de personas que tienen atención esa semana. Incluir una estrategia de recordatorio al ingreso del usuario. </a:t>
            </a:r>
          </a:p>
          <a:p>
            <a:pPr marL="812800" lvl="1" indent="-342900" algn="just">
              <a:spcBef>
                <a:spcPts val="1200"/>
              </a:spcBef>
              <a:spcAft>
                <a:spcPts val="1200"/>
              </a:spcAft>
              <a:buFont typeface="+mj-lt"/>
              <a:buAutoNum type="arabicPeriod"/>
            </a:pPr>
            <a:r>
              <a:rPr lang="es-EC" spc="-15" dirty="0">
                <a:solidFill>
                  <a:srgbClr val="04050B"/>
                </a:solidFill>
                <a:latin typeface="Calibri"/>
                <a:cs typeface="Calibri"/>
              </a:rPr>
              <a:t>Colocar unas sillas de espera fuera del consultorio.</a:t>
            </a:r>
          </a:p>
          <a:p>
            <a:pPr marL="812800" lvl="1" indent="-342900" algn="just">
              <a:spcBef>
                <a:spcPts val="1200"/>
              </a:spcBef>
              <a:spcAft>
                <a:spcPts val="1200"/>
              </a:spcAft>
              <a:buFont typeface="+mj-lt"/>
              <a:buAutoNum type="arabicPeriod"/>
            </a:pPr>
            <a:r>
              <a:rPr lang="es-EC" spc="-15" dirty="0">
                <a:solidFill>
                  <a:srgbClr val="04050B"/>
                </a:solidFill>
                <a:latin typeface="Calibri"/>
                <a:cs typeface="Calibri"/>
              </a:rPr>
              <a:t>Implementar un proyecto de vinculación social con los estudiantes de psicología. </a:t>
            </a:r>
          </a:p>
        </p:txBody>
      </p:sp>
      <p:sp>
        <p:nvSpPr>
          <p:cNvPr id="3" name="CuadroTexto 2">
            <a:extLst>
              <a:ext uri="{FF2B5EF4-FFF2-40B4-BE49-F238E27FC236}">
                <a16:creationId xmlns:a16="http://schemas.microsoft.com/office/drawing/2014/main" id="{39F77991-5ABC-65AF-2BE8-BE96E53DBC7E}"/>
              </a:ext>
            </a:extLst>
          </p:cNvPr>
          <p:cNvSpPr txBox="1"/>
          <p:nvPr/>
        </p:nvSpPr>
        <p:spPr>
          <a:xfrm>
            <a:off x="9511540" y="4555132"/>
            <a:ext cx="1504194" cy="369332"/>
          </a:xfrm>
          <a:prstGeom prst="rect">
            <a:avLst/>
          </a:prstGeom>
          <a:noFill/>
        </p:spPr>
        <p:txBody>
          <a:bodyPr wrap="none" rtlCol="0">
            <a:spAutoFit/>
          </a:bodyPr>
          <a:lstStyle/>
          <a:p>
            <a:r>
              <a:rPr lang="es-EC" dirty="0">
                <a:hlinkClick r:id="rId3" action="ppaction://hlinksldjump"/>
              </a:rPr>
              <a:t>Ver propuesta</a:t>
            </a:r>
            <a:endParaRPr lang="es-EC" dirty="0"/>
          </a:p>
        </p:txBody>
      </p:sp>
      <p:pic>
        <p:nvPicPr>
          <p:cNvPr id="4" name="Imagen 3" descr="Forma&#10;&#10;Descripción generada automáticamente con confianza baja">
            <a:extLst>
              <a:ext uri="{FF2B5EF4-FFF2-40B4-BE49-F238E27FC236}">
                <a16:creationId xmlns:a16="http://schemas.microsoft.com/office/drawing/2014/main" id="{3344886A-629E-C9D4-E7F2-175B922FB7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6410465" flipV="1">
            <a:off x="10858526" y="4544104"/>
            <a:ext cx="391385" cy="391385"/>
          </a:xfrm>
          <a:prstGeom prst="rect">
            <a:avLst/>
          </a:prstGeom>
        </p:spPr>
      </p:pic>
    </p:spTree>
    <p:extLst>
      <p:ext uri="{BB962C8B-B14F-4D97-AF65-F5344CB8AC3E}">
        <p14:creationId xmlns:p14="http://schemas.microsoft.com/office/powerpoint/2010/main" val="37841646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object 20">
            <a:extLst>
              <a:ext uri="{FF2B5EF4-FFF2-40B4-BE49-F238E27FC236}">
                <a16:creationId xmlns:a16="http://schemas.microsoft.com/office/drawing/2014/main" id="{476D1D96-F4A8-49D6-2896-F4DC4E20CD4C}"/>
              </a:ext>
            </a:extLst>
          </p:cNvPr>
          <p:cNvGrpSpPr/>
          <p:nvPr/>
        </p:nvGrpSpPr>
        <p:grpSpPr>
          <a:xfrm>
            <a:off x="10515600" y="0"/>
            <a:ext cx="1677832" cy="1524000"/>
            <a:chOff x="10053482" y="0"/>
            <a:chExt cx="2139950" cy="1995170"/>
          </a:xfrm>
        </p:grpSpPr>
        <p:sp>
          <p:nvSpPr>
            <p:cNvPr id="8" name="object 21">
              <a:extLst>
                <a:ext uri="{FF2B5EF4-FFF2-40B4-BE49-F238E27FC236}">
                  <a16:creationId xmlns:a16="http://schemas.microsoft.com/office/drawing/2014/main" id="{3C50E655-9494-632F-CE3E-EB1353BD4713}"/>
                </a:ext>
              </a:extLst>
            </p:cNvPr>
            <p:cNvSpPr/>
            <p:nvPr/>
          </p:nvSpPr>
          <p:spPr>
            <a:xfrm>
              <a:off x="10053482" y="0"/>
              <a:ext cx="2139950" cy="1995170"/>
            </a:xfrm>
            <a:custGeom>
              <a:avLst/>
              <a:gdLst/>
              <a:ahLst/>
              <a:cxnLst/>
              <a:rect l="l" t="t" r="r" b="b"/>
              <a:pathLst>
                <a:path w="2139950" h="1995170">
                  <a:moveTo>
                    <a:pt x="2139711" y="784166"/>
                  </a:moveTo>
                  <a:lnTo>
                    <a:pt x="1148699" y="784166"/>
                  </a:lnTo>
                  <a:lnTo>
                    <a:pt x="1180183" y="785474"/>
                  </a:lnTo>
                  <a:lnTo>
                    <a:pt x="1210900" y="789215"/>
                  </a:lnTo>
                  <a:lnTo>
                    <a:pt x="1269793" y="804906"/>
                  </a:lnTo>
                  <a:lnTo>
                    <a:pt x="1324891" y="833044"/>
                  </a:lnTo>
                  <a:lnTo>
                    <a:pt x="1375706" y="875440"/>
                  </a:lnTo>
                  <a:lnTo>
                    <a:pt x="1421753" y="933901"/>
                  </a:lnTo>
                  <a:lnTo>
                    <a:pt x="1442837" y="969721"/>
                  </a:lnTo>
                  <a:lnTo>
                    <a:pt x="1465652" y="1016498"/>
                  </a:lnTo>
                  <a:lnTo>
                    <a:pt x="1485071" y="1064565"/>
                  </a:lnTo>
                  <a:lnTo>
                    <a:pt x="1501517" y="1113737"/>
                  </a:lnTo>
                  <a:lnTo>
                    <a:pt x="1515412" y="1163827"/>
                  </a:lnTo>
                  <a:lnTo>
                    <a:pt x="1527177" y="1214647"/>
                  </a:lnTo>
                  <a:lnTo>
                    <a:pt x="1537236" y="1266012"/>
                  </a:lnTo>
                  <a:lnTo>
                    <a:pt x="1546009" y="1317734"/>
                  </a:lnTo>
                  <a:lnTo>
                    <a:pt x="1553920" y="1369628"/>
                  </a:lnTo>
                  <a:lnTo>
                    <a:pt x="1568843" y="1473182"/>
                  </a:lnTo>
                  <a:lnTo>
                    <a:pt x="1576699" y="1524469"/>
                  </a:lnTo>
                  <a:lnTo>
                    <a:pt x="1585381" y="1575181"/>
                  </a:lnTo>
                  <a:lnTo>
                    <a:pt x="1596479" y="1622452"/>
                  </a:lnTo>
                  <a:lnTo>
                    <a:pt x="1611650" y="1666442"/>
                  </a:lnTo>
                  <a:lnTo>
                    <a:pt x="1630643" y="1707243"/>
                  </a:lnTo>
                  <a:lnTo>
                    <a:pt x="1653205" y="1744952"/>
                  </a:lnTo>
                  <a:lnTo>
                    <a:pt x="1679083" y="1779663"/>
                  </a:lnTo>
                  <a:lnTo>
                    <a:pt x="1708025" y="1811470"/>
                  </a:lnTo>
                  <a:lnTo>
                    <a:pt x="1739778" y="1840470"/>
                  </a:lnTo>
                  <a:lnTo>
                    <a:pt x="1774090" y="1866755"/>
                  </a:lnTo>
                  <a:lnTo>
                    <a:pt x="1810707" y="1890423"/>
                  </a:lnTo>
                  <a:lnTo>
                    <a:pt x="1849378" y="1911566"/>
                  </a:lnTo>
                  <a:lnTo>
                    <a:pt x="1889850" y="1930281"/>
                  </a:lnTo>
                  <a:lnTo>
                    <a:pt x="1931869" y="1946661"/>
                  </a:lnTo>
                  <a:lnTo>
                    <a:pt x="1975185" y="1960802"/>
                  </a:lnTo>
                  <a:lnTo>
                    <a:pt x="2019543" y="1972799"/>
                  </a:lnTo>
                  <a:lnTo>
                    <a:pt x="2064692" y="1982746"/>
                  </a:lnTo>
                  <a:lnTo>
                    <a:pt x="2110379" y="1990738"/>
                  </a:lnTo>
                  <a:lnTo>
                    <a:pt x="2139711" y="1994651"/>
                  </a:lnTo>
                  <a:lnTo>
                    <a:pt x="2139711" y="784166"/>
                  </a:lnTo>
                  <a:close/>
                </a:path>
                <a:path w="2139950" h="1995170">
                  <a:moveTo>
                    <a:pt x="2139711" y="0"/>
                  </a:moveTo>
                  <a:lnTo>
                    <a:pt x="49434" y="0"/>
                  </a:lnTo>
                  <a:lnTo>
                    <a:pt x="42548" y="22340"/>
                  </a:lnTo>
                  <a:lnTo>
                    <a:pt x="30243" y="68767"/>
                  </a:lnTo>
                  <a:lnTo>
                    <a:pt x="19886" y="115593"/>
                  </a:lnTo>
                  <a:lnTo>
                    <a:pt x="11581" y="162694"/>
                  </a:lnTo>
                  <a:lnTo>
                    <a:pt x="5429" y="209947"/>
                  </a:lnTo>
                  <a:lnTo>
                    <a:pt x="1534" y="257229"/>
                  </a:lnTo>
                  <a:lnTo>
                    <a:pt x="0" y="304415"/>
                  </a:lnTo>
                  <a:lnTo>
                    <a:pt x="927" y="351382"/>
                  </a:lnTo>
                  <a:lnTo>
                    <a:pt x="4421" y="398007"/>
                  </a:lnTo>
                  <a:lnTo>
                    <a:pt x="10583" y="444165"/>
                  </a:lnTo>
                  <a:lnTo>
                    <a:pt x="19517" y="489734"/>
                  </a:lnTo>
                  <a:lnTo>
                    <a:pt x="31325" y="534590"/>
                  </a:lnTo>
                  <a:lnTo>
                    <a:pt x="46111" y="578608"/>
                  </a:lnTo>
                  <a:lnTo>
                    <a:pt x="63977" y="621666"/>
                  </a:lnTo>
                  <a:lnTo>
                    <a:pt x="85026" y="663640"/>
                  </a:lnTo>
                  <a:lnTo>
                    <a:pt x="109361" y="704406"/>
                  </a:lnTo>
                  <a:lnTo>
                    <a:pt x="137086" y="743841"/>
                  </a:lnTo>
                  <a:lnTo>
                    <a:pt x="168302" y="781821"/>
                  </a:lnTo>
                  <a:lnTo>
                    <a:pt x="203113" y="818223"/>
                  </a:lnTo>
                  <a:lnTo>
                    <a:pt x="260518" y="864151"/>
                  </a:lnTo>
                  <a:lnTo>
                    <a:pt x="321430" y="895407"/>
                  </a:lnTo>
                  <a:lnTo>
                    <a:pt x="385361" y="913799"/>
                  </a:lnTo>
                  <a:lnTo>
                    <a:pt x="451826" y="921134"/>
                  </a:lnTo>
                  <a:lnTo>
                    <a:pt x="485856" y="921220"/>
                  </a:lnTo>
                  <a:lnTo>
                    <a:pt x="520337" y="919221"/>
                  </a:lnTo>
                  <a:lnTo>
                    <a:pt x="590407" y="909868"/>
                  </a:lnTo>
                  <a:lnTo>
                    <a:pt x="661550" y="894882"/>
                  </a:lnTo>
                  <a:lnTo>
                    <a:pt x="733279" y="876073"/>
                  </a:lnTo>
                  <a:lnTo>
                    <a:pt x="911971" y="824185"/>
                  </a:lnTo>
                  <a:lnTo>
                    <a:pt x="947114" y="814782"/>
                  </a:lnTo>
                  <a:lnTo>
                    <a:pt x="1016320" y="798757"/>
                  </a:lnTo>
                  <a:lnTo>
                    <a:pt x="1083677" y="787950"/>
                  </a:lnTo>
                  <a:lnTo>
                    <a:pt x="1148699" y="784166"/>
                  </a:lnTo>
                  <a:lnTo>
                    <a:pt x="2139711" y="784166"/>
                  </a:lnTo>
                  <a:lnTo>
                    <a:pt x="2139711" y="0"/>
                  </a:lnTo>
                  <a:close/>
                </a:path>
              </a:pathLst>
            </a:custGeom>
            <a:solidFill>
              <a:srgbClr val="4B2667"/>
            </a:solidFill>
          </p:spPr>
          <p:txBody>
            <a:bodyPr wrap="square" lIns="0" tIns="0" rIns="0" bIns="0" rtlCol="0"/>
            <a:lstStyle/>
            <a:p>
              <a:endParaRPr/>
            </a:p>
          </p:txBody>
        </p:sp>
        <p:sp>
          <p:nvSpPr>
            <p:cNvPr id="9" name="object 22">
              <a:extLst>
                <a:ext uri="{FF2B5EF4-FFF2-40B4-BE49-F238E27FC236}">
                  <a16:creationId xmlns:a16="http://schemas.microsoft.com/office/drawing/2014/main" id="{F1A62F39-BF7C-719C-EC7F-27ABE778E4D6}"/>
                </a:ext>
              </a:extLst>
            </p:cNvPr>
            <p:cNvSpPr/>
            <p:nvPr/>
          </p:nvSpPr>
          <p:spPr>
            <a:xfrm>
              <a:off x="10663847" y="0"/>
              <a:ext cx="1529715" cy="1994535"/>
            </a:xfrm>
            <a:custGeom>
              <a:avLst/>
              <a:gdLst/>
              <a:ahLst/>
              <a:cxnLst/>
              <a:rect l="l" t="t" r="r" b="b"/>
              <a:pathLst>
                <a:path w="1529715" h="1994535">
                  <a:moveTo>
                    <a:pt x="13457" y="0"/>
                  </a:moveTo>
                  <a:lnTo>
                    <a:pt x="0" y="0"/>
                  </a:lnTo>
                  <a:lnTo>
                    <a:pt x="2358" y="7324"/>
                  </a:lnTo>
                  <a:lnTo>
                    <a:pt x="20969" y="54530"/>
                  </a:lnTo>
                  <a:lnTo>
                    <a:pt x="42900" y="101345"/>
                  </a:lnTo>
                  <a:lnTo>
                    <a:pt x="68079" y="151400"/>
                  </a:lnTo>
                  <a:lnTo>
                    <a:pt x="95135" y="198032"/>
                  </a:lnTo>
                  <a:lnTo>
                    <a:pt x="123949" y="241439"/>
                  </a:lnTo>
                  <a:lnTo>
                    <a:pt x="154402" y="281819"/>
                  </a:lnTo>
                  <a:lnTo>
                    <a:pt x="186374" y="319369"/>
                  </a:lnTo>
                  <a:lnTo>
                    <a:pt x="219745" y="354285"/>
                  </a:lnTo>
                  <a:lnTo>
                    <a:pt x="254397" y="386765"/>
                  </a:lnTo>
                  <a:lnTo>
                    <a:pt x="290208" y="417006"/>
                  </a:lnTo>
                  <a:lnTo>
                    <a:pt x="327061" y="445206"/>
                  </a:lnTo>
                  <a:lnTo>
                    <a:pt x="364835" y="471561"/>
                  </a:lnTo>
                  <a:lnTo>
                    <a:pt x="403411" y="496268"/>
                  </a:lnTo>
                  <a:lnTo>
                    <a:pt x="442669" y="519524"/>
                  </a:lnTo>
                  <a:lnTo>
                    <a:pt x="482490" y="541528"/>
                  </a:lnTo>
                  <a:lnTo>
                    <a:pt x="522753" y="562475"/>
                  </a:lnTo>
                  <a:lnTo>
                    <a:pt x="563341" y="582564"/>
                  </a:lnTo>
                  <a:lnTo>
                    <a:pt x="604133" y="601991"/>
                  </a:lnTo>
                  <a:lnTo>
                    <a:pt x="783785" y="684934"/>
                  </a:lnTo>
                  <a:lnTo>
                    <a:pt x="831636" y="708108"/>
                  </a:lnTo>
                  <a:lnTo>
                    <a:pt x="878556" y="732105"/>
                  </a:lnTo>
                  <a:lnTo>
                    <a:pt x="924405" y="757278"/>
                  </a:lnTo>
                  <a:lnTo>
                    <a:pt x="969045" y="783981"/>
                  </a:lnTo>
                  <a:lnTo>
                    <a:pt x="1012333" y="812566"/>
                  </a:lnTo>
                  <a:lnTo>
                    <a:pt x="1054132" y="843386"/>
                  </a:lnTo>
                  <a:lnTo>
                    <a:pt x="1094301" y="876794"/>
                  </a:lnTo>
                  <a:lnTo>
                    <a:pt x="1132700" y="913142"/>
                  </a:lnTo>
                  <a:lnTo>
                    <a:pt x="1085125" y="931411"/>
                  </a:lnTo>
                  <a:lnTo>
                    <a:pt x="1040245" y="952200"/>
                  </a:lnTo>
                  <a:lnTo>
                    <a:pt x="998081" y="975498"/>
                  </a:lnTo>
                  <a:lnTo>
                    <a:pt x="958658" y="1001291"/>
                  </a:lnTo>
                  <a:lnTo>
                    <a:pt x="921998" y="1029570"/>
                  </a:lnTo>
                  <a:lnTo>
                    <a:pt x="888123" y="1060322"/>
                  </a:lnTo>
                  <a:lnTo>
                    <a:pt x="857420" y="1093097"/>
                  </a:lnTo>
                  <a:lnTo>
                    <a:pt x="829252" y="1128421"/>
                  </a:lnTo>
                  <a:lnTo>
                    <a:pt x="803626" y="1166274"/>
                  </a:lnTo>
                  <a:lnTo>
                    <a:pt x="780548" y="1206637"/>
                  </a:lnTo>
                  <a:lnTo>
                    <a:pt x="760026" y="1249490"/>
                  </a:lnTo>
                  <a:lnTo>
                    <a:pt x="742065" y="1294812"/>
                  </a:lnTo>
                  <a:lnTo>
                    <a:pt x="726673" y="1342584"/>
                  </a:lnTo>
                  <a:lnTo>
                    <a:pt x="713856" y="1392785"/>
                  </a:lnTo>
                  <a:lnTo>
                    <a:pt x="703620" y="1445396"/>
                  </a:lnTo>
                  <a:lnTo>
                    <a:pt x="695972" y="1500396"/>
                  </a:lnTo>
                  <a:lnTo>
                    <a:pt x="690919" y="1557765"/>
                  </a:lnTo>
                  <a:lnTo>
                    <a:pt x="688466" y="1617484"/>
                  </a:lnTo>
                  <a:lnTo>
                    <a:pt x="686100" y="1644889"/>
                  </a:lnTo>
                  <a:lnTo>
                    <a:pt x="684711" y="1680514"/>
                  </a:lnTo>
                  <a:lnTo>
                    <a:pt x="685518" y="1722130"/>
                  </a:lnTo>
                  <a:lnTo>
                    <a:pt x="689740" y="1767510"/>
                  </a:lnTo>
                  <a:lnTo>
                    <a:pt x="698593" y="1814423"/>
                  </a:lnTo>
                  <a:lnTo>
                    <a:pt x="713297" y="1860641"/>
                  </a:lnTo>
                  <a:lnTo>
                    <a:pt x="735069" y="1903936"/>
                  </a:lnTo>
                  <a:lnTo>
                    <a:pt x="765128" y="1942078"/>
                  </a:lnTo>
                  <a:lnTo>
                    <a:pt x="804691" y="1972838"/>
                  </a:lnTo>
                  <a:lnTo>
                    <a:pt x="854976" y="1993988"/>
                  </a:lnTo>
                  <a:lnTo>
                    <a:pt x="856780" y="1994217"/>
                  </a:lnTo>
                  <a:lnTo>
                    <a:pt x="917563" y="1988797"/>
                  </a:lnTo>
                  <a:lnTo>
                    <a:pt x="947352" y="1981415"/>
                  </a:lnTo>
                  <a:lnTo>
                    <a:pt x="857516" y="1981415"/>
                  </a:lnTo>
                  <a:lnTo>
                    <a:pt x="810107" y="1961108"/>
                  </a:lnTo>
                  <a:lnTo>
                    <a:pt x="772836" y="1931526"/>
                  </a:lnTo>
                  <a:lnTo>
                    <a:pt x="744551" y="1894812"/>
                  </a:lnTo>
                  <a:lnTo>
                    <a:pt x="724097" y="1853112"/>
                  </a:lnTo>
                  <a:lnTo>
                    <a:pt x="710322" y="1808570"/>
                  </a:lnTo>
                  <a:lnTo>
                    <a:pt x="702070" y="1763330"/>
                  </a:lnTo>
                  <a:lnTo>
                    <a:pt x="698189" y="1719537"/>
                  </a:lnTo>
                  <a:lnTo>
                    <a:pt x="697524" y="1679335"/>
                  </a:lnTo>
                  <a:lnTo>
                    <a:pt x="698923" y="1644870"/>
                  </a:lnTo>
                  <a:lnTo>
                    <a:pt x="701230" y="1618284"/>
                  </a:lnTo>
                  <a:lnTo>
                    <a:pt x="703742" y="1557023"/>
                  </a:lnTo>
                  <a:lnTo>
                    <a:pt x="708908" y="1498426"/>
                  </a:lnTo>
                  <a:lnTo>
                    <a:pt x="716735" y="1442485"/>
                  </a:lnTo>
                  <a:lnTo>
                    <a:pt x="727231" y="1389194"/>
                  </a:lnTo>
                  <a:lnTo>
                    <a:pt x="740401" y="1338544"/>
                  </a:lnTo>
                  <a:lnTo>
                    <a:pt x="756254" y="1290531"/>
                  </a:lnTo>
                  <a:lnTo>
                    <a:pt x="774797" y="1245145"/>
                  </a:lnTo>
                  <a:lnTo>
                    <a:pt x="796044" y="1202366"/>
                  </a:lnTo>
                  <a:lnTo>
                    <a:pt x="819979" y="1162229"/>
                  </a:lnTo>
                  <a:lnTo>
                    <a:pt x="846632" y="1124685"/>
                  </a:lnTo>
                  <a:lnTo>
                    <a:pt x="876004" y="1089740"/>
                  </a:lnTo>
                  <a:lnTo>
                    <a:pt x="908100" y="1057389"/>
                  </a:lnTo>
                  <a:lnTo>
                    <a:pt x="947800" y="1023828"/>
                  </a:lnTo>
                  <a:lnTo>
                    <a:pt x="991025" y="993579"/>
                  </a:lnTo>
                  <a:lnTo>
                    <a:pt x="1037781" y="966636"/>
                  </a:lnTo>
                  <a:lnTo>
                    <a:pt x="1088077" y="942993"/>
                  </a:lnTo>
                  <a:lnTo>
                    <a:pt x="1141920" y="922642"/>
                  </a:lnTo>
                  <a:lnTo>
                    <a:pt x="1159442" y="922642"/>
                  </a:lnTo>
                  <a:lnTo>
                    <a:pt x="1155306" y="918248"/>
                  </a:lnTo>
                  <a:lnTo>
                    <a:pt x="1188699" y="908608"/>
                  </a:lnTo>
                  <a:lnTo>
                    <a:pt x="1146060" y="908608"/>
                  </a:lnTo>
                  <a:lnTo>
                    <a:pt x="1110168" y="874103"/>
                  </a:lnTo>
                  <a:lnTo>
                    <a:pt x="1072607" y="842119"/>
                  </a:lnTo>
                  <a:lnTo>
                    <a:pt x="1033569" y="812415"/>
                  </a:lnTo>
                  <a:lnTo>
                    <a:pt x="993246" y="784750"/>
                  </a:lnTo>
                  <a:lnTo>
                    <a:pt x="951830" y="758885"/>
                  </a:lnTo>
                  <a:lnTo>
                    <a:pt x="909514" y="734578"/>
                  </a:lnTo>
                  <a:lnTo>
                    <a:pt x="866491" y="711590"/>
                  </a:lnTo>
                  <a:lnTo>
                    <a:pt x="822951" y="689680"/>
                  </a:lnTo>
                  <a:lnTo>
                    <a:pt x="779087" y="668608"/>
                  </a:lnTo>
                  <a:lnTo>
                    <a:pt x="605382" y="588446"/>
                  </a:lnTo>
                  <a:lnTo>
                    <a:pt x="562589" y="567968"/>
                  </a:lnTo>
                  <a:lnTo>
                    <a:pt x="520049" y="546720"/>
                  </a:lnTo>
                  <a:lnTo>
                    <a:pt x="477903" y="524473"/>
                  </a:lnTo>
                  <a:lnTo>
                    <a:pt x="436293" y="500996"/>
                  </a:lnTo>
                  <a:lnTo>
                    <a:pt x="395359" y="476059"/>
                  </a:lnTo>
                  <a:lnTo>
                    <a:pt x="355244" y="449432"/>
                  </a:lnTo>
                  <a:lnTo>
                    <a:pt x="316090" y="420884"/>
                  </a:lnTo>
                  <a:lnTo>
                    <a:pt x="278037" y="390186"/>
                  </a:lnTo>
                  <a:lnTo>
                    <a:pt x="241226" y="357107"/>
                  </a:lnTo>
                  <a:lnTo>
                    <a:pt x="205801" y="321417"/>
                  </a:lnTo>
                  <a:lnTo>
                    <a:pt x="171901" y="282886"/>
                  </a:lnTo>
                  <a:lnTo>
                    <a:pt x="139669" y="241283"/>
                  </a:lnTo>
                  <a:lnTo>
                    <a:pt x="109246" y="196379"/>
                  </a:lnTo>
                  <a:lnTo>
                    <a:pt x="80774" y="147943"/>
                  </a:lnTo>
                  <a:lnTo>
                    <a:pt x="54394" y="95745"/>
                  </a:lnTo>
                  <a:lnTo>
                    <a:pt x="32826" y="49710"/>
                  </a:lnTo>
                  <a:lnTo>
                    <a:pt x="14522" y="3304"/>
                  </a:lnTo>
                  <a:lnTo>
                    <a:pt x="13457" y="0"/>
                  </a:lnTo>
                  <a:close/>
                </a:path>
                <a:path w="1529715" h="1994535">
                  <a:moveTo>
                    <a:pt x="1159442" y="922642"/>
                  </a:moveTo>
                  <a:lnTo>
                    <a:pt x="1141920" y="922642"/>
                  </a:lnTo>
                  <a:lnTo>
                    <a:pt x="1146740" y="927738"/>
                  </a:lnTo>
                  <a:lnTo>
                    <a:pt x="1151524" y="932891"/>
                  </a:lnTo>
                  <a:lnTo>
                    <a:pt x="1184503" y="979705"/>
                  </a:lnTo>
                  <a:lnTo>
                    <a:pt x="1205413" y="1019265"/>
                  </a:lnTo>
                  <a:lnTo>
                    <a:pt x="1223709" y="1061678"/>
                  </a:lnTo>
                  <a:lnTo>
                    <a:pt x="1239376" y="1106578"/>
                  </a:lnTo>
                  <a:lnTo>
                    <a:pt x="1252397" y="1153597"/>
                  </a:lnTo>
                  <a:lnTo>
                    <a:pt x="1262757" y="1202380"/>
                  </a:lnTo>
                  <a:lnTo>
                    <a:pt x="1270435" y="1252518"/>
                  </a:lnTo>
                  <a:lnTo>
                    <a:pt x="1275421" y="1303685"/>
                  </a:lnTo>
                  <a:lnTo>
                    <a:pt x="1277697" y="1355499"/>
                  </a:lnTo>
                  <a:lnTo>
                    <a:pt x="1277245" y="1407592"/>
                  </a:lnTo>
                  <a:lnTo>
                    <a:pt x="1274051" y="1459597"/>
                  </a:lnTo>
                  <a:lnTo>
                    <a:pt x="1268097" y="1511146"/>
                  </a:lnTo>
                  <a:lnTo>
                    <a:pt x="1259368" y="1561870"/>
                  </a:lnTo>
                  <a:lnTo>
                    <a:pt x="1247848" y="1611403"/>
                  </a:lnTo>
                  <a:lnTo>
                    <a:pt x="1233520" y="1659376"/>
                  </a:lnTo>
                  <a:lnTo>
                    <a:pt x="1216369" y="1705421"/>
                  </a:lnTo>
                  <a:lnTo>
                    <a:pt x="1196378" y="1749170"/>
                  </a:lnTo>
                  <a:lnTo>
                    <a:pt x="1176998" y="1784488"/>
                  </a:lnTo>
                  <a:lnTo>
                    <a:pt x="1153715" y="1820157"/>
                  </a:lnTo>
                  <a:lnTo>
                    <a:pt x="1126243" y="1855009"/>
                  </a:lnTo>
                  <a:lnTo>
                    <a:pt x="1094297" y="1887872"/>
                  </a:lnTo>
                  <a:lnTo>
                    <a:pt x="1057594" y="1917578"/>
                  </a:lnTo>
                  <a:lnTo>
                    <a:pt x="1015848" y="1942955"/>
                  </a:lnTo>
                  <a:lnTo>
                    <a:pt x="968777" y="1962833"/>
                  </a:lnTo>
                  <a:lnTo>
                    <a:pt x="916094" y="1976043"/>
                  </a:lnTo>
                  <a:lnTo>
                    <a:pt x="857516" y="1981415"/>
                  </a:lnTo>
                  <a:lnTo>
                    <a:pt x="947352" y="1981415"/>
                  </a:lnTo>
                  <a:lnTo>
                    <a:pt x="1021006" y="1954810"/>
                  </a:lnTo>
                  <a:lnTo>
                    <a:pt x="1064262" y="1928667"/>
                  </a:lnTo>
                  <a:lnTo>
                    <a:pt x="1102270" y="1898041"/>
                  </a:lnTo>
                  <a:lnTo>
                    <a:pt x="1135330" y="1864143"/>
                  </a:lnTo>
                  <a:lnTo>
                    <a:pt x="1163739" y="1828185"/>
                  </a:lnTo>
                  <a:lnTo>
                    <a:pt x="1187794" y="1791378"/>
                  </a:lnTo>
                  <a:lnTo>
                    <a:pt x="1207795" y="1754936"/>
                  </a:lnTo>
                  <a:lnTo>
                    <a:pt x="1227044" y="1713036"/>
                  </a:lnTo>
                  <a:lnTo>
                    <a:pt x="1243715" y="1669031"/>
                  </a:lnTo>
                  <a:lnTo>
                    <a:pt x="1257822" y="1623236"/>
                  </a:lnTo>
                  <a:lnTo>
                    <a:pt x="1269379" y="1575967"/>
                  </a:lnTo>
                  <a:lnTo>
                    <a:pt x="1278399" y="1527536"/>
                  </a:lnTo>
                  <a:lnTo>
                    <a:pt x="1284895" y="1478260"/>
                  </a:lnTo>
                  <a:lnTo>
                    <a:pt x="1288882" y="1428451"/>
                  </a:lnTo>
                  <a:lnTo>
                    <a:pt x="1290373" y="1378426"/>
                  </a:lnTo>
                  <a:lnTo>
                    <a:pt x="1289381" y="1328497"/>
                  </a:lnTo>
                  <a:lnTo>
                    <a:pt x="1285921" y="1278980"/>
                  </a:lnTo>
                  <a:lnTo>
                    <a:pt x="1280005" y="1230190"/>
                  </a:lnTo>
                  <a:lnTo>
                    <a:pt x="1271648" y="1182440"/>
                  </a:lnTo>
                  <a:lnTo>
                    <a:pt x="1260862" y="1136045"/>
                  </a:lnTo>
                  <a:lnTo>
                    <a:pt x="1247662" y="1091320"/>
                  </a:lnTo>
                  <a:lnTo>
                    <a:pt x="1232062" y="1048579"/>
                  </a:lnTo>
                  <a:lnTo>
                    <a:pt x="1214074" y="1008136"/>
                  </a:lnTo>
                  <a:lnTo>
                    <a:pt x="1193712" y="970307"/>
                  </a:lnTo>
                  <a:lnTo>
                    <a:pt x="1170990" y="935405"/>
                  </a:lnTo>
                  <a:lnTo>
                    <a:pt x="1160602" y="923874"/>
                  </a:lnTo>
                  <a:lnTo>
                    <a:pt x="1159442" y="922642"/>
                  </a:lnTo>
                  <a:close/>
                </a:path>
                <a:path w="1529715" h="1994535">
                  <a:moveTo>
                    <a:pt x="1529346" y="846136"/>
                  </a:moveTo>
                  <a:lnTo>
                    <a:pt x="1503061" y="849107"/>
                  </a:lnTo>
                  <a:lnTo>
                    <a:pt x="1445920" y="857745"/>
                  </a:lnTo>
                  <a:lnTo>
                    <a:pt x="1390869" y="861262"/>
                  </a:lnTo>
                  <a:lnTo>
                    <a:pt x="1337828" y="866769"/>
                  </a:lnTo>
                  <a:lnTo>
                    <a:pt x="1286813" y="874261"/>
                  </a:lnTo>
                  <a:lnTo>
                    <a:pt x="1237836" y="883735"/>
                  </a:lnTo>
                  <a:lnTo>
                    <a:pt x="1190914" y="895185"/>
                  </a:lnTo>
                  <a:lnTo>
                    <a:pt x="1146060" y="908608"/>
                  </a:lnTo>
                  <a:lnTo>
                    <a:pt x="1188699" y="908608"/>
                  </a:lnTo>
                  <a:lnTo>
                    <a:pt x="1198827" y="905685"/>
                  </a:lnTo>
                  <a:lnTo>
                    <a:pt x="1244376" y="894968"/>
                  </a:lnTo>
                  <a:lnTo>
                    <a:pt x="1291955" y="886096"/>
                  </a:lnTo>
                  <a:lnTo>
                    <a:pt x="1341563" y="879064"/>
                  </a:lnTo>
                  <a:lnTo>
                    <a:pt x="1393202" y="873869"/>
                  </a:lnTo>
                  <a:lnTo>
                    <a:pt x="1446872" y="870508"/>
                  </a:lnTo>
                  <a:lnTo>
                    <a:pt x="1447660" y="870432"/>
                  </a:lnTo>
                  <a:lnTo>
                    <a:pt x="1512641" y="860780"/>
                  </a:lnTo>
                  <a:lnTo>
                    <a:pt x="1529346" y="859041"/>
                  </a:lnTo>
                  <a:lnTo>
                    <a:pt x="1529346" y="846136"/>
                  </a:lnTo>
                  <a:close/>
                </a:path>
              </a:pathLst>
            </a:custGeom>
            <a:solidFill>
              <a:srgbClr val="15747C"/>
            </a:solidFill>
          </p:spPr>
          <p:txBody>
            <a:bodyPr wrap="square" lIns="0" tIns="0" rIns="0" bIns="0" rtlCol="0"/>
            <a:lstStyle/>
            <a:p>
              <a:endParaRPr/>
            </a:p>
          </p:txBody>
        </p:sp>
      </p:grpSp>
      <p:sp>
        <p:nvSpPr>
          <p:cNvPr id="33" name="Rectángulo 32">
            <a:extLst>
              <a:ext uri="{FF2B5EF4-FFF2-40B4-BE49-F238E27FC236}">
                <a16:creationId xmlns:a16="http://schemas.microsoft.com/office/drawing/2014/main" id="{ECF568E3-ABBC-67E1-A0BF-4CC0543F5CFA}"/>
              </a:ext>
            </a:extLst>
          </p:cNvPr>
          <p:cNvSpPr/>
          <p:nvPr/>
        </p:nvSpPr>
        <p:spPr>
          <a:xfrm>
            <a:off x="0" y="3753765"/>
            <a:ext cx="12194507" cy="310198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250" name="Rectángulo: esquinas redondeadas 249">
            <a:extLst>
              <a:ext uri="{FF2B5EF4-FFF2-40B4-BE49-F238E27FC236}">
                <a16:creationId xmlns:a16="http://schemas.microsoft.com/office/drawing/2014/main" id="{6E1C3490-C002-C121-474D-E2656C9EBFAB}"/>
              </a:ext>
            </a:extLst>
          </p:cNvPr>
          <p:cNvSpPr/>
          <p:nvPr/>
        </p:nvSpPr>
        <p:spPr>
          <a:xfrm>
            <a:off x="0" y="286034"/>
            <a:ext cx="10650441" cy="48549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2800" kern="0" spc="10" dirty="0">
                <a:solidFill>
                  <a:srgbClr val="15747C"/>
                </a:solidFill>
                <a:latin typeface="Calibri"/>
                <a:ea typeface="+mj-ea"/>
                <a:cs typeface="Calibri"/>
              </a:rPr>
              <a:t>PROGRAMA VINCULACIÓN SOCIAL ESTUDIANTES DE PSICOLOGÍA</a:t>
            </a:r>
          </a:p>
        </p:txBody>
      </p:sp>
      <p:sp>
        <p:nvSpPr>
          <p:cNvPr id="35" name="Rectángulo: esquinas redondeadas 34">
            <a:extLst>
              <a:ext uri="{FF2B5EF4-FFF2-40B4-BE49-F238E27FC236}">
                <a16:creationId xmlns:a16="http://schemas.microsoft.com/office/drawing/2014/main" id="{7C47D76F-769F-1CD9-D53D-FC1ADAAE8E9D}"/>
              </a:ext>
            </a:extLst>
          </p:cNvPr>
          <p:cNvSpPr/>
          <p:nvPr/>
        </p:nvSpPr>
        <p:spPr>
          <a:xfrm>
            <a:off x="246165" y="4000809"/>
            <a:ext cx="2034266" cy="25867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dirty="0">
                <a:solidFill>
                  <a:schemeClr val="tx1"/>
                </a:solidFill>
                <a:latin typeface="Berlin Sans FB" panose="020E0602020502020306" pitchFamily="34" charset="0"/>
              </a:rPr>
              <a:t>Metodología</a:t>
            </a:r>
          </a:p>
        </p:txBody>
      </p:sp>
      <p:sp>
        <p:nvSpPr>
          <p:cNvPr id="3" name="Rectángulo: esquinas redondeadas 2">
            <a:extLst>
              <a:ext uri="{FF2B5EF4-FFF2-40B4-BE49-F238E27FC236}">
                <a16:creationId xmlns:a16="http://schemas.microsoft.com/office/drawing/2014/main" id="{EFECC03C-6621-DE2F-4607-41A632C06EC9}"/>
              </a:ext>
            </a:extLst>
          </p:cNvPr>
          <p:cNvSpPr/>
          <p:nvPr/>
        </p:nvSpPr>
        <p:spPr>
          <a:xfrm>
            <a:off x="3713995" y="2513239"/>
            <a:ext cx="1159110" cy="975734"/>
          </a:xfrm>
          <a:prstGeom prst="roundRect">
            <a:avLst/>
          </a:prstGeom>
          <a:solidFill>
            <a:schemeClr val="bg1"/>
          </a:solidFill>
          <a:ln>
            <a:solidFill>
              <a:srgbClr val="F4933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200" dirty="0">
                <a:solidFill>
                  <a:schemeClr val="tx1"/>
                </a:solidFill>
                <a:latin typeface="Berlin Sans FB" panose="020E0602020502020306" pitchFamily="34" charset="0"/>
              </a:rPr>
              <a:t>Realizar evaluación  estado mental y psicometría</a:t>
            </a:r>
          </a:p>
        </p:txBody>
      </p:sp>
      <p:sp>
        <p:nvSpPr>
          <p:cNvPr id="4" name="Rectángulo: esquinas redondeadas 3">
            <a:extLst>
              <a:ext uri="{FF2B5EF4-FFF2-40B4-BE49-F238E27FC236}">
                <a16:creationId xmlns:a16="http://schemas.microsoft.com/office/drawing/2014/main" id="{4FC6AD68-DEC5-BDCD-7D2A-849F7FC3B687}"/>
              </a:ext>
            </a:extLst>
          </p:cNvPr>
          <p:cNvSpPr/>
          <p:nvPr/>
        </p:nvSpPr>
        <p:spPr>
          <a:xfrm>
            <a:off x="4911822" y="2506071"/>
            <a:ext cx="1159110" cy="975734"/>
          </a:xfrm>
          <a:prstGeom prst="roundRect">
            <a:avLst/>
          </a:prstGeom>
          <a:solidFill>
            <a:schemeClr val="bg1"/>
          </a:solidFill>
          <a:ln>
            <a:solidFill>
              <a:srgbClr val="F4933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200" dirty="0">
                <a:solidFill>
                  <a:schemeClr val="tx1"/>
                </a:solidFill>
                <a:latin typeface="Berlin Sans FB" panose="020E0602020502020306" pitchFamily="34" charset="0"/>
              </a:rPr>
              <a:t>Completar ficha psicológica</a:t>
            </a:r>
          </a:p>
        </p:txBody>
      </p:sp>
      <p:sp>
        <p:nvSpPr>
          <p:cNvPr id="5" name="Rectángulo: esquinas redondeadas 4">
            <a:extLst>
              <a:ext uri="{FF2B5EF4-FFF2-40B4-BE49-F238E27FC236}">
                <a16:creationId xmlns:a16="http://schemas.microsoft.com/office/drawing/2014/main" id="{574674BD-B4C4-20A5-689D-494D728FCDF1}"/>
              </a:ext>
            </a:extLst>
          </p:cNvPr>
          <p:cNvSpPr/>
          <p:nvPr/>
        </p:nvSpPr>
        <p:spPr>
          <a:xfrm>
            <a:off x="6098888" y="2513239"/>
            <a:ext cx="1159110" cy="975734"/>
          </a:xfrm>
          <a:prstGeom prst="roundRect">
            <a:avLst/>
          </a:prstGeom>
          <a:solidFill>
            <a:schemeClr val="bg1"/>
          </a:solidFill>
          <a:ln>
            <a:solidFill>
              <a:srgbClr val="F4933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200" dirty="0">
                <a:solidFill>
                  <a:schemeClr val="tx1"/>
                </a:solidFill>
                <a:latin typeface="Berlin Sans FB" panose="020E0602020502020306" pitchFamily="34" charset="0"/>
              </a:rPr>
              <a:t>Elaborar plan de intervención</a:t>
            </a:r>
          </a:p>
        </p:txBody>
      </p:sp>
      <p:sp>
        <p:nvSpPr>
          <p:cNvPr id="6" name="Rectángulo: esquinas redondeadas 5">
            <a:extLst>
              <a:ext uri="{FF2B5EF4-FFF2-40B4-BE49-F238E27FC236}">
                <a16:creationId xmlns:a16="http://schemas.microsoft.com/office/drawing/2014/main" id="{91BC24EA-D97B-CD31-2CB2-10FEEDE09894}"/>
              </a:ext>
            </a:extLst>
          </p:cNvPr>
          <p:cNvSpPr/>
          <p:nvPr/>
        </p:nvSpPr>
        <p:spPr>
          <a:xfrm>
            <a:off x="7288842" y="2513239"/>
            <a:ext cx="1159110" cy="975734"/>
          </a:xfrm>
          <a:prstGeom prst="roundRect">
            <a:avLst/>
          </a:prstGeom>
          <a:solidFill>
            <a:schemeClr val="bg1"/>
          </a:solidFill>
          <a:ln>
            <a:solidFill>
              <a:srgbClr val="F4933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200" dirty="0">
                <a:solidFill>
                  <a:schemeClr val="tx1"/>
                </a:solidFill>
                <a:latin typeface="Berlin Sans FB" panose="020E0602020502020306" pitchFamily="34" charset="0"/>
              </a:rPr>
              <a:t>Registro semanal y seguimiento a través de SOAP.</a:t>
            </a:r>
          </a:p>
        </p:txBody>
      </p:sp>
      <p:sp>
        <p:nvSpPr>
          <p:cNvPr id="10" name="Rectángulo: esquinas redondeadas 9">
            <a:extLst>
              <a:ext uri="{FF2B5EF4-FFF2-40B4-BE49-F238E27FC236}">
                <a16:creationId xmlns:a16="http://schemas.microsoft.com/office/drawing/2014/main" id="{C32D99BE-3F16-48D0-6A5B-A3D65E5C48A0}"/>
              </a:ext>
            </a:extLst>
          </p:cNvPr>
          <p:cNvSpPr/>
          <p:nvPr/>
        </p:nvSpPr>
        <p:spPr>
          <a:xfrm>
            <a:off x="9677400" y="2483723"/>
            <a:ext cx="1159110" cy="975734"/>
          </a:xfrm>
          <a:prstGeom prst="roundRect">
            <a:avLst/>
          </a:prstGeom>
          <a:solidFill>
            <a:schemeClr val="bg1"/>
          </a:solidFill>
          <a:ln>
            <a:solidFill>
              <a:srgbClr val="F4933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200" dirty="0">
                <a:solidFill>
                  <a:schemeClr val="tx1"/>
                </a:solidFill>
                <a:latin typeface="Berlin Sans FB" panose="020E0602020502020306" pitchFamily="34" charset="0"/>
              </a:rPr>
              <a:t>Reevaluar estado mental </a:t>
            </a:r>
          </a:p>
        </p:txBody>
      </p:sp>
      <p:sp>
        <p:nvSpPr>
          <p:cNvPr id="14" name="Rectángulo: esquinas redondeadas 13">
            <a:extLst>
              <a:ext uri="{FF2B5EF4-FFF2-40B4-BE49-F238E27FC236}">
                <a16:creationId xmlns:a16="http://schemas.microsoft.com/office/drawing/2014/main" id="{8DC3F6AE-00EB-7EC7-782E-8787C1C6BF23}"/>
              </a:ext>
            </a:extLst>
          </p:cNvPr>
          <p:cNvSpPr/>
          <p:nvPr/>
        </p:nvSpPr>
        <p:spPr>
          <a:xfrm>
            <a:off x="10880490" y="2476561"/>
            <a:ext cx="1159110" cy="975734"/>
          </a:xfrm>
          <a:prstGeom prst="roundRect">
            <a:avLst/>
          </a:prstGeom>
          <a:solidFill>
            <a:schemeClr val="bg1"/>
          </a:solidFill>
          <a:ln>
            <a:solidFill>
              <a:srgbClr val="F4933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200" dirty="0">
                <a:solidFill>
                  <a:schemeClr val="tx1"/>
                </a:solidFill>
                <a:latin typeface="Berlin Sans FB" panose="020E0602020502020306" pitchFamily="34" charset="0"/>
              </a:rPr>
              <a:t>Elaborar informe psicológico</a:t>
            </a:r>
          </a:p>
        </p:txBody>
      </p:sp>
      <p:sp>
        <p:nvSpPr>
          <p:cNvPr id="15" name="Rectángulo: esquinas redondeadas 14">
            <a:extLst>
              <a:ext uri="{FF2B5EF4-FFF2-40B4-BE49-F238E27FC236}">
                <a16:creationId xmlns:a16="http://schemas.microsoft.com/office/drawing/2014/main" id="{694885EE-6F0B-85F4-A05A-A21C5B823532}"/>
              </a:ext>
            </a:extLst>
          </p:cNvPr>
          <p:cNvSpPr/>
          <p:nvPr/>
        </p:nvSpPr>
        <p:spPr>
          <a:xfrm>
            <a:off x="8478796" y="2490891"/>
            <a:ext cx="1159110" cy="975734"/>
          </a:xfrm>
          <a:prstGeom prst="roundRect">
            <a:avLst/>
          </a:prstGeom>
          <a:solidFill>
            <a:schemeClr val="bg1"/>
          </a:solidFill>
          <a:ln>
            <a:solidFill>
              <a:srgbClr val="F4933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200" dirty="0">
                <a:solidFill>
                  <a:schemeClr val="tx1"/>
                </a:solidFill>
                <a:latin typeface="Berlin Sans FB" panose="020E0602020502020306" pitchFamily="34" charset="0"/>
              </a:rPr>
              <a:t>Reporte de atenciones diarias en matriz digital y física</a:t>
            </a:r>
          </a:p>
        </p:txBody>
      </p:sp>
      <p:sp>
        <p:nvSpPr>
          <p:cNvPr id="24" name="Rectángulo: esquinas redondeadas 23">
            <a:extLst>
              <a:ext uri="{FF2B5EF4-FFF2-40B4-BE49-F238E27FC236}">
                <a16:creationId xmlns:a16="http://schemas.microsoft.com/office/drawing/2014/main" id="{E4E83135-F20E-FD31-1267-43A2BB6D246B}"/>
              </a:ext>
            </a:extLst>
          </p:cNvPr>
          <p:cNvSpPr/>
          <p:nvPr/>
        </p:nvSpPr>
        <p:spPr>
          <a:xfrm>
            <a:off x="3729705" y="1153489"/>
            <a:ext cx="1223295" cy="975734"/>
          </a:xfrm>
          <a:prstGeom prst="roundRect">
            <a:avLst/>
          </a:prstGeom>
          <a:solidFill>
            <a:schemeClr val="bg1"/>
          </a:solidFill>
          <a:ln>
            <a:solidFill>
              <a:srgbClr val="F4933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200" dirty="0">
                <a:solidFill>
                  <a:schemeClr val="tx1"/>
                </a:solidFill>
                <a:latin typeface="Berlin Sans FB" panose="020E0602020502020306" pitchFamily="34" charset="0"/>
              </a:rPr>
              <a:t>Elaborar propuesta de taller</a:t>
            </a:r>
          </a:p>
        </p:txBody>
      </p:sp>
      <p:sp>
        <p:nvSpPr>
          <p:cNvPr id="27" name="Rectángulo: esquinas redondeadas 26">
            <a:extLst>
              <a:ext uri="{FF2B5EF4-FFF2-40B4-BE49-F238E27FC236}">
                <a16:creationId xmlns:a16="http://schemas.microsoft.com/office/drawing/2014/main" id="{7BB045A9-8776-435A-E5F0-D9A3A9A402FC}"/>
              </a:ext>
            </a:extLst>
          </p:cNvPr>
          <p:cNvSpPr/>
          <p:nvPr/>
        </p:nvSpPr>
        <p:spPr>
          <a:xfrm>
            <a:off x="5005347" y="1153489"/>
            <a:ext cx="1223295" cy="975734"/>
          </a:xfrm>
          <a:prstGeom prst="roundRect">
            <a:avLst/>
          </a:prstGeom>
          <a:solidFill>
            <a:schemeClr val="bg1"/>
          </a:solidFill>
          <a:ln>
            <a:solidFill>
              <a:srgbClr val="F4933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200" dirty="0">
                <a:solidFill>
                  <a:schemeClr val="tx1"/>
                </a:solidFill>
                <a:latin typeface="Berlin Sans FB" panose="020E0602020502020306" pitchFamily="34" charset="0"/>
              </a:rPr>
              <a:t>Elaborar material taller</a:t>
            </a:r>
          </a:p>
        </p:txBody>
      </p:sp>
      <p:sp>
        <p:nvSpPr>
          <p:cNvPr id="28" name="Rectángulo: esquinas redondeadas 27">
            <a:extLst>
              <a:ext uri="{FF2B5EF4-FFF2-40B4-BE49-F238E27FC236}">
                <a16:creationId xmlns:a16="http://schemas.microsoft.com/office/drawing/2014/main" id="{19A52001-D7BD-D65D-5BDE-B48BD10A417D}"/>
              </a:ext>
            </a:extLst>
          </p:cNvPr>
          <p:cNvSpPr/>
          <p:nvPr/>
        </p:nvSpPr>
        <p:spPr>
          <a:xfrm>
            <a:off x="6269832" y="1153489"/>
            <a:ext cx="1223295" cy="975734"/>
          </a:xfrm>
          <a:prstGeom prst="roundRect">
            <a:avLst/>
          </a:prstGeom>
          <a:solidFill>
            <a:schemeClr val="bg1"/>
          </a:solidFill>
          <a:ln>
            <a:solidFill>
              <a:srgbClr val="F4933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200" dirty="0">
                <a:solidFill>
                  <a:schemeClr val="tx1"/>
                </a:solidFill>
                <a:latin typeface="Berlin Sans FB" panose="020E0602020502020306" pitchFamily="34" charset="0"/>
              </a:rPr>
              <a:t>Realizar taller</a:t>
            </a:r>
          </a:p>
        </p:txBody>
      </p:sp>
      <p:sp>
        <p:nvSpPr>
          <p:cNvPr id="29" name="Rectángulo: esquinas redondeadas 28">
            <a:extLst>
              <a:ext uri="{FF2B5EF4-FFF2-40B4-BE49-F238E27FC236}">
                <a16:creationId xmlns:a16="http://schemas.microsoft.com/office/drawing/2014/main" id="{1065BEF1-BC81-CE2B-429B-7AFA0D8C1316}"/>
              </a:ext>
            </a:extLst>
          </p:cNvPr>
          <p:cNvSpPr/>
          <p:nvPr/>
        </p:nvSpPr>
        <p:spPr>
          <a:xfrm>
            <a:off x="7538037" y="1153489"/>
            <a:ext cx="1223295" cy="975734"/>
          </a:xfrm>
          <a:prstGeom prst="roundRect">
            <a:avLst/>
          </a:prstGeom>
          <a:solidFill>
            <a:schemeClr val="bg1"/>
          </a:solidFill>
          <a:ln>
            <a:solidFill>
              <a:srgbClr val="F4933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200" dirty="0">
                <a:solidFill>
                  <a:schemeClr val="tx1"/>
                </a:solidFill>
                <a:latin typeface="Berlin Sans FB" panose="020E0602020502020306" pitchFamily="34" charset="0"/>
              </a:rPr>
              <a:t>Elaborar informe taller</a:t>
            </a:r>
          </a:p>
        </p:txBody>
      </p:sp>
      <p:sp>
        <p:nvSpPr>
          <p:cNvPr id="30" name="Rectángulo: esquinas redondeadas 29">
            <a:extLst>
              <a:ext uri="{FF2B5EF4-FFF2-40B4-BE49-F238E27FC236}">
                <a16:creationId xmlns:a16="http://schemas.microsoft.com/office/drawing/2014/main" id="{901AE0EB-DEA4-6E22-1E0D-377953BFC217}"/>
              </a:ext>
            </a:extLst>
          </p:cNvPr>
          <p:cNvSpPr/>
          <p:nvPr/>
        </p:nvSpPr>
        <p:spPr>
          <a:xfrm>
            <a:off x="2549781" y="1478129"/>
            <a:ext cx="1005840" cy="403045"/>
          </a:xfrm>
          <a:prstGeom prst="roundRect">
            <a:avLst/>
          </a:prstGeom>
          <a:noFill/>
          <a:ln>
            <a:solidFill>
              <a:srgbClr val="F4933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100" dirty="0">
                <a:solidFill>
                  <a:schemeClr val="tx1"/>
                </a:solidFill>
                <a:latin typeface="Berlin Sans FB" panose="020E0602020502020306" pitchFamily="34" charset="0"/>
              </a:rPr>
              <a:t>Talleres grupales</a:t>
            </a:r>
          </a:p>
        </p:txBody>
      </p:sp>
      <p:sp>
        <p:nvSpPr>
          <p:cNvPr id="31" name="Rectángulo: esquinas redondeadas 30">
            <a:extLst>
              <a:ext uri="{FF2B5EF4-FFF2-40B4-BE49-F238E27FC236}">
                <a16:creationId xmlns:a16="http://schemas.microsoft.com/office/drawing/2014/main" id="{F02F91FF-D0EE-F9C2-67AB-2F2AD850E1FE}"/>
              </a:ext>
            </a:extLst>
          </p:cNvPr>
          <p:cNvSpPr/>
          <p:nvPr/>
        </p:nvSpPr>
        <p:spPr>
          <a:xfrm>
            <a:off x="2575560" y="2701190"/>
            <a:ext cx="1005840" cy="403046"/>
          </a:xfrm>
          <a:prstGeom prst="roundRect">
            <a:avLst/>
          </a:prstGeom>
          <a:noFill/>
          <a:ln>
            <a:solidFill>
              <a:srgbClr val="F4933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100" dirty="0">
                <a:solidFill>
                  <a:schemeClr val="tx1"/>
                </a:solidFill>
                <a:latin typeface="Berlin Sans FB" panose="020E0602020502020306" pitchFamily="34" charset="0"/>
              </a:rPr>
              <a:t>Terapias individuales</a:t>
            </a:r>
          </a:p>
        </p:txBody>
      </p:sp>
      <p:sp>
        <p:nvSpPr>
          <p:cNvPr id="47" name="Rectángulo: esquinas redondeadas 46">
            <a:extLst>
              <a:ext uri="{FF2B5EF4-FFF2-40B4-BE49-F238E27FC236}">
                <a16:creationId xmlns:a16="http://schemas.microsoft.com/office/drawing/2014/main" id="{44C54DD5-8018-CEC5-B875-CE0E8154C576}"/>
              </a:ext>
            </a:extLst>
          </p:cNvPr>
          <p:cNvSpPr/>
          <p:nvPr/>
        </p:nvSpPr>
        <p:spPr>
          <a:xfrm>
            <a:off x="5536773" y="5500024"/>
            <a:ext cx="3310263" cy="747252"/>
          </a:xfrm>
          <a:prstGeom prst="roundRect">
            <a:avLst/>
          </a:prstGeom>
          <a:no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sz="1100" dirty="0">
              <a:solidFill>
                <a:schemeClr val="tx1"/>
              </a:solidFill>
              <a:latin typeface="Berlin Sans FB" panose="020E0602020502020306" pitchFamily="34" charset="0"/>
            </a:endParaRPr>
          </a:p>
        </p:txBody>
      </p:sp>
      <p:sp>
        <p:nvSpPr>
          <p:cNvPr id="48" name="Rectángulo: esquinas redondeadas 47">
            <a:extLst>
              <a:ext uri="{FF2B5EF4-FFF2-40B4-BE49-F238E27FC236}">
                <a16:creationId xmlns:a16="http://schemas.microsoft.com/office/drawing/2014/main" id="{9FA5498E-67D3-5BA1-4326-775013A98845}"/>
              </a:ext>
            </a:extLst>
          </p:cNvPr>
          <p:cNvSpPr/>
          <p:nvPr/>
        </p:nvSpPr>
        <p:spPr>
          <a:xfrm>
            <a:off x="590114" y="1652319"/>
            <a:ext cx="1371600" cy="25867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C" dirty="0">
                <a:solidFill>
                  <a:schemeClr val="tx1"/>
                </a:solidFill>
                <a:latin typeface="Berlin Sans FB" panose="020E0602020502020306" pitchFamily="34" charset="0"/>
              </a:rPr>
              <a:t>Actividades</a:t>
            </a:r>
          </a:p>
        </p:txBody>
      </p:sp>
      <p:sp>
        <p:nvSpPr>
          <p:cNvPr id="49" name="Rectángulo: esquinas redondeadas 48">
            <a:extLst>
              <a:ext uri="{FF2B5EF4-FFF2-40B4-BE49-F238E27FC236}">
                <a16:creationId xmlns:a16="http://schemas.microsoft.com/office/drawing/2014/main" id="{BCE688B5-8DAD-5A2A-D20C-C84B259A0DD8}"/>
              </a:ext>
            </a:extLst>
          </p:cNvPr>
          <p:cNvSpPr/>
          <p:nvPr/>
        </p:nvSpPr>
        <p:spPr>
          <a:xfrm>
            <a:off x="228600" y="1919210"/>
            <a:ext cx="2069397" cy="9878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100" dirty="0">
                <a:solidFill>
                  <a:schemeClr val="tx1"/>
                </a:solidFill>
                <a:latin typeface="Berlin Sans FB" panose="020E0602020502020306" pitchFamily="34" charset="0"/>
              </a:rPr>
              <a:t>El estudiante realizará 1 taller grupal de salud mental o desarrollo integral y ejecutará el proceso de terapia con 5 usuarios durante 3 meses.</a:t>
            </a:r>
          </a:p>
        </p:txBody>
      </p:sp>
      <p:sp>
        <p:nvSpPr>
          <p:cNvPr id="51" name="Rectángulo: esquinas redondeadas 50">
            <a:extLst>
              <a:ext uri="{FF2B5EF4-FFF2-40B4-BE49-F238E27FC236}">
                <a16:creationId xmlns:a16="http://schemas.microsoft.com/office/drawing/2014/main" id="{CA9683DB-C2F4-2864-639B-12B6A23E7020}"/>
              </a:ext>
            </a:extLst>
          </p:cNvPr>
          <p:cNvSpPr/>
          <p:nvPr/>
        </p:nvSpPr>
        <p:spPr>
          <a:xfrm>
            <a:off x="8281813" y="4481991"/>
            <a:ext cx="2328351" cy="747252"/>
          </a:xfrm>
          <a:prstGeom prst="roundRect">
            <a:avLst/>
          </a:prstGeom>
          <a:no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sz="1100" dirty="0">
              <a:solidFill>
                <a:schemeClr val="tx1"/>
              </a:solidFill>
              <a:latin typeface="Berlin Sans FB" panose="020E0602020502020306" pitchFamily="34" charset="0"/>
            </a:endParaRPr>
          </a:p>
        </p:txBody>
      </p:sp>
      <p:cxnSp>
        <p:nvCxnSpPr>
          <p:cNvPr id="13" name="Conector: curvado 12">
            <a:extLst>
              <a:ext uri="{FF2B5EF4-FFF2-40B4-BE49-F238E27FC236}">
                <a16:creationId xmlns:a16="http://schemas.microsoft.com/office/drawing/2014/main" id="{2E041D72-C74B-7215-44BC-876E04304D73}"/>
              </a:ext>
            </a:extLst>
          </p:cNvPr>
          <p:cNvCxnSpPr>
            <a:cxnSpLocks/>
            <a:stCxn id="48" idx="0"/>
            <a:endCxn id="30" idx="0"/>
          </p:cNvCxnSpPr>
          <p:nvPr/>
        </p:nvCxnSpPr>
        <p:spPr>
          <a:xfrm rot="5400000" flipH="1" flipV="1">
            <a:off x="2077212" y="676831"/>
            <a:ext cx="174190" cy="1776787"/>
          </a:xfrm>
          <a:prstGeom prst="curvedConnector3">
            <a:avLst>
              <a:gd name="adj1" fmla="val 231236"/>
            </a:avLst>
          </a:prstGeom>
          <a:ln>
            <a:solidFill>
              <a:srgbClr val="F4933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curvado 16">
            <a:extLst>
              <a:ext uri="{FF2B5EF4-FFF2-40B4-BE49-F238E27FC236}">
                <a16:creationId xmlns:a16="http://schemas.microsoft.com/office/drawing/2014/main" id="{A60CC1B3-A8A1-C2F9-E26E-BC725F95B25E}"/>
              </a:ext>
            </a:extLst>
          </p:cNvPr>
          <p:cNvCxnSpPr>
            <a:cxnSpLocks/>
            <a:stCxn id="49" idx="2"/>
            <a:endCxn id="31" idx="2"/>
          </p:cNvCxnSpPr>
          <p:nvPr/>
        </p:nvCxnSpPr>
        <p:spPr>
          <a:xfrm rot="16200000" flipH="1">
            <a:off x="2072314" y="2098069"/>
            <a:ext cx="197151" cy="1815181"/>
          </a:xfrm>
          <a:prstGeom prst="curvedConnector3">
            <a:avLst>
              <a:gd name="adj1" fmla="val 215952"/>
            </a:avLst>
          </a:prstGeom>
          <a:ln>
            <a:solidFill>
              <a:srgbClr val="F49331"/>
            </a:solidFill>
            <a:tailEnd type="triangle"/>
          </a:ln>
        </p:spPr>
        <p:style>
          <a:lnRef idx="1">
            <a:schemeClr val="accent1"/>
          </a:lnRef>
          <a:fillRef idx="0">
            <a:schemeClr val="accent1"/>
          </a:fillRef>
          <a:effectRef idx="0">
            <a:schemeClr val="accent1"/>
          </a:effectRef>
          <a:fontRef idx="minor">
            <a:schemeClr val="tx1"/>
          </a:fontRef>
        </p:style>
      </p:cxnSp>
      <p:sp>
        <p:nvSpPr>
          <p:cNvPr id="20" name="Rectángulo: esquinas redondeadas 19">
            <a:extLst>
              <a:ext uri="{FF2B5EF4-FFF2-40B4-BE49-F238E27FC236}">
                <a16:creationId xmlns:a16="http://schemas.microsoft.com/office/drawing/2014/main" id="{5ACCF0CB-453A-3CD0-3AFE-4931D2BC721D}"/>
              </a:ext>
            </a:extLst>
          </p:cNvPr>
          <p:cNvSpPr/>
          <p:nvPr/>
        </p:nvSpPr>
        <p:spPr>
          <a:xfrm>
            <a:off x="957693" y="4458464"/>
            <a:ext cx="2034266" cy="747252"/>
          </a:xfrm>
          <a:prstGeom prst="roundRect">
            <a:avLst/>
          </a:prstGeom>
          <a:no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sz="1100" dirty="0">
              <a:solidFill>
                <a:schemeClr val="tx1"/>
              </a:solidFill>
              <a:latin typeface="Berlin Sans FB" panose="020E0602020502020306" pitchFamily="34" charset="0"/>
            </a:endParaRPr>
          </a:p>
        </p:txBody>
      </p:sp>
      <p:sp>
        <p:nvSpPr>
          <p:cNvPr id="90" name="Rectángulo: esquinas redondeadas 89">
            <a:extLst>
              <a:ext uri="{FF2B5EF4-FFF2-40B4-BE49-F238E27FC236}">
                <a16:creationId xmlns:a16="http://schemas.microsoft.com/office/drawing/2014/main" id="{718B8243-464A-D8D2-1814-D0554A56D4A3}"/>
              </a:ext>
            </a:extLst>
          </p:cNvPr>
          <p:cNvSpPr/>
          <p:nvPr/>
        </p:nvSpPr>
        <p:spPr>
          <a:xfrm>
            <a:off x="6104160" y="4374810"/>
            <a:ext cx="1648458" cy="747252"/>
          </a:xfrm>
          <a:prstGeom prst="roundRect">
            <a:avLst/>
          </a:prstGeom>
          <a:no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sz="1100" dirty="0">
              <a:solidFill>
                <a:schemeClr val="tx1"/>
              </a:solidFill>
              <a:latin typeface="Berlin Sans FB" panose="020E0602020502020306" pitchFamily="34" charset="0"/>
            </a:endParaRPr>
          </a:p>
        </p:txBody>
      </p:sp>
      <p:sp>
        <p:nvSpPr>
          <p:cNvPr id="91" name="Rectángulo: esquinas redondeadas 90">
            <a:extLst>
              <a:ext uri="{FF2B5EF4-FFF2-40B4-BE49-F238E27FC236}">
                <a16:creationId xmlns:a16="http://schemas.microsoft.com/office/drawing/2014/main" id="{B6D109F1-59EC-C2F3-9F75-295B795AB0A8}"/>
              </a:ext>
            </a:extLst>
          </p:cNvPr>
          <p:cNvSpPr/>
          <p:nvPr/>
        </p:nvSpPr>
        <p:spPr>
          <a:xfrm>
            <a:off x="3383884" y="4478546"/>
            <a:ext cx="2328351" cy="747252"/>
          </a:xfrm>
          <a:prstGeom prst="roundRect">
            <a:avLst/>
          </a:prstGeom>
          <a:no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sz="1100" dirty="0">
              <a:solidFill>
                <a:schemeClr val="tx1"/>
              </a:solidFill>
              <a:latin typeface="Berlin Sans FB" panose="020E0602020502020306" pitchFamily="34" charset="0"/>
            </a:endParaRPr>
          </a:p>
        </p:txBody>
      </p:sp>
      <p:sp>
        <p:nvSpPr>
          <p:cNvPr id="94" name="Rectángulo 93">
            <a:extLst>
              <a:ext uri="{FF2B5EF4-FFF2-40B4-BE49-F238E27FC236}">
                <a16:creationId xmlns:a16="http://schemas.microsoft.com/office/drawing/2014/main" id="{23552D9B-E19B-3729-92B1-B5D0542F2AD9}"/>
              </a:ext>
            </a:extLst>
          </p:cNvPr>
          <p:cNvSpPr/>
          <p:nvPr/>
        </p:nvSpPr>
        <p:spPr>
          <a:xfrm rot="5400000">
            <a:off x="1549099" y="5123725"/>
            <a:ext cx="1280160" cy="182880"/>
          </a:xfrm>
          <a:prstGeom prst="rect">
            <a:avLst/>
          </a:prstGeom>
          <a:solidFill>
            <a:srgbClr val="4BACC6"/>
          </a:solidFill>
          <a:ln>
            <a:solidFill>
              <a:srgbClr val="4BACC6"/>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5" name="Forma libre: forma 94">
            <a:extLst>
              <a:ext uri="{FF2B5EF4-FFF2-40B4-BE49-F238E27FC236}">
                <a16:creationId xmlns:a16="http://schemas.microsoft.com/office/drawing/2014/main" id="{56D5E128-11BB-E40A-680F-FD962936112B}"/>
              </a:ext>
            </a:extLst>
          </p:cNvPr>
          <p:cNvSpPr/>
          <p:nvPr/>
        </p:nvSpPr>
        <p:spPr>
          <a:xfrm>
            <a:off x="957687" y="4385062"/>
            <a:ext cx="2401870" cy="994809"/>
          </a:xfrm>
          <a:custGeom>
            <a:avLst/>
            <a:gdLst>
              <a:gd name="connsiteX0" fmla="*/ 0 w 1261550"/>
              <a:gd name="connsiteY0" fmla="*/ 75693 h 756930"/>
              <a:gd name="connsiteX1" fmla="*/ 75693 w 1261550"/>
              <a:gd name="connsiteY1" fmla="*/ 0 h 756930"/>
              <a:gd name="connsiteX2" fmla="*/ 1185857 w 1261550"/>
              <a:gd name="connsiteY2" fmla="*/ 0 h 756930"/>
              <a:gd name="connsiteX3" fmla="*/ 1261550 w 1261550"/>
              <a:gd name="connsiteY3" fmla="*/ 75693 h 756930"/>
              <a:gd name="connsiteX4" fmla="*/ 1261550 w 1261550"/>
              <a:gd name="connsiteY4" fmla="*/ 681237 h 756930"/>
              <a:gd name="connsiteX5" fmla="*/ 1185857 w 1261550"/>
              <a:gd name="connsiteY5" fmla="*/ 756930 h 756930"/>
              <a:gd name="connsiteX6" fmla="*/ 75693 w 1261550"/>
              <a:gd name="connsiteY6" fmla="*/ 756930 h 756930"/>
              <a:gd name="connsiteX7" fmla="*/ 0 w 1261550"/>
              <a:gd name="connsiteY7" fmla="*/ 681237 h 756930"/>
              <a:gd name="connsiteX8" fmla="*/ 0 w 1261550"/>
              <a:gd name="connsiteY8" fmla="*/ 75693 h 756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550" h="756930">
                <a:moveTo>
                  <a:pt x="0" y="75693"/>
                </a:moveTo>
                <a:cubicBezTo>
                  <a:pt x="0" y="33889"/>
                  <a:pt x="33889" y="0"/>
                  <a:pt x="75693" y="0"/>
                </a:cubicBezTo>
                <a:lnTo>
                  <a:pt x="1185857" y="0"/>
                </a:lnTo>
                <a:cubicBezTo>
                  <a:pt x="1227661" y="0"/>
                  <a:pt x="1261550" y="33889"/>
                  <a:pt x="1261550" y="75693"/>
                </a:cubicBezTo>
                <a:lnTo>
                  <a:pt x="1261550" y="681237"/>
                </a:lnTo>
                <a:cubicBezTo>
                  <a:pt x="1261550" y="723041"/>
                  <a:pt x="1227661" y="756930"/>
                  <a:pt x="1185857" y="756930"/>
                </a:cubicBezTo>
                <a:lnTo>
                  <a:pt x="75693" y="756930"/>
                </a:lnTo>
                <a:cubicBezTo>
                  <a:pt x="33889" y="756930"/>
                  <a:pt x="0" y="723041"/>
                  <a:pt x="0" y="681237"/>
                </a:cubicBezTo>
                <a:lnTo>
                  <a:pt x="0" y="75693"/>
                </a:lnTo>
                <a:close/>
              </a:path>
            </a:pathLst>
          </a:custGeom>
          <a:solidFill>
            <a:srgbClr val="FFFFFF"/>
          </a:solidFill>
          <a:ln w="9525">
            <a:solidFill>
              <a:srgbClr val="4BACC6"/>
            </a:solid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030" tIns="45030" rIns="45030" bIns="45030" numCol="1" spcCol="1270" anchor="ctr" anchorCtr="0">
            <a:noAutofit/>
          </a:bodyPr>
          <a:lstStyle/>
          <a:p>
            <a:pPr marL="0" lvl="0" indent="0" algn="ctr" defTabSz="266700">
              <a:lnSpc>
                <a:spcPct val="90000"/>
              </a:lnSpc>
              <a:spcBef>
                <a:spcPct val="0"/>
              </a:spcBef>
              <a:spcAft>
                <a:spcPct val="35000"/>
              </a:spcAft>
              <a:buNone/>
            </a:pPr>
            <a:r>
              <a:rPr lang="es-EC" sz="1200" kern="1200" dirty="0">
                <a:solidFill>
                  <a:schemeClr val="tx1"/>
                </a:solidFill>
                <a:latin typeface="Berlin Sans FB" panose="020E0602020502020306" pitchFamily="34" charset="0"/>
              </a:rPr>
              <a:t>Los estudiantes asistirán durante 4 meses al Hogar Comunidad De Calle para realizar sus horas.</a:t>
            </a:r>
            <a:endParaRPr lang="es-EC" sz="1200" kern="1200" dirty="0"/>
          </a:p>
        </p:txBody>
      </p:sp>
      <p:sp>
        <p:nvSpPr>
          <p:cNvPr id="96" name="Rectángulo 95">
            <a:extLst>
              <a:ext uri="{FF2B5EF4-FFF2-40B4-BE49-F238E27FC236}">
                <a16:creationId xmlns:a16="http://schemas.microsoft.com/office/drawing/2014/main" id="{34C87C4B-B1D7-B72B-7CE3-1BE210505D71}"/>
              </a:ext>
            </a:extLst>
          </p:cNvPr>
          <p:cNvSpPr/>
          <p:nvPr/>
        </p:nvSpPr>
        <p:spPr>
          <a:xfrm>
            <a:off x="1180155" y="6066704"/>
            <a:ext cx="3657600" cy="182880"/>
          </a:xfrm>
          <a:prstGeom prst="rect">
            <a:avLst/>
          </a:prstGeom>
          <a:solidFill>
            <a:srgbClr val="4BACC6"/>
          </a:solidFill>
          <a:ln>
            <a:solidFill>
              <a:srgbClr val="4BACC6"/>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7" name="Forma libre: forma 96">
            <a:extLst>
              <a:ext uri="{FF2B5EF4-FFF2-40B4-BE49-F238E27FC236}">
                <a16:creationId xmlns:a16="http://schemas.microsoft.com/office/drawing/2014/main" id="{82F6E59C-756B-3A4D-CA4D-E43E6C6AFE00}"/>
              </a:ext>
            </a:extLst>
          </p:cNvPr>
          <p:cNvSpPr/>
          <p:nvPr/>
        </p:nvSpPr>
        <p:spPr>
          <a:xfrm>
            <a:off x="962833" y="5629575"/>
            <a:ext cx="2401870" cy="994809"/>
          </a:xfrm>
          <a:custGeom>
            <a:avLst/>
            <a:gdLst>
              <a:gd name="connsiteX0" fmla="*/ 0 w 1261550"/>
              <a:gd name="connsiteY0" fmla="*/ 75693 h 756930"/>
              <a:gd name="connsiteX1" fmla="*/ 75693 w 1261550"/>
              <a:gd name="connsiteY1" fmla="*/ 0 h 756930"/>
              <a:gd name="connsiteX2" fmla="*/ 1185857 w 1261550"/>
              <a:gd name="connsiteY2" fmla="*/ 0 h 756930"/>
              <a:gd name="connsiteX3" fmla="*/ 1261550 w 1261550"/>
              <a:gd name="connsiteY3" fmla="*/ 75693 h 756930"/>
              <a:gd name="connsiteX4" fmla="*/ 1261550 w 1261550"/>
              <a:gd name="connsiteY4" fmla="*/ 681237 h 756930"/>
              <a:gd name="connsiteX5" fmla="*/ 1185857 w 1261550"/>
              <a:gd name="connsiteY5" fmla="*/ 756930 h 756930"/>
              <a:gd name="connsiteX6" fmla="*/ 75693 w 1261550"/>
              <a:gd name="connsiteY6" fmla="*/ 756930 h 756930"/>
              <a:gd name="connsiteX7" fmla="*/ 0 w 1261550"/>
              <a:gd name="connsiteY7" fmla="*/ 681237 h 756930"/>
              <a:gd name="connsiteX8" fmla="*/ 0 w 1261550"/>
              <a:gd name="connsiteY8" fmla="*/ 75693 h 756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550" h="756930">
                <a:moveTo>
                  <a:pt x="0" y="75693"/>
                </a:moveTo>
                <a:cubicBezTo>
                  <a:pt x="0" y="33889"/>
                  <a:pt x="33889" y="0"/>
                  <a:pt x="75693" y="0"/>
                </a:cubicBezTo>
                <a:lnTo>
                  <a:pt x="1185857" y="0"/>
                </a:lnTo>
                <a:cubicBezTo>
                  <a:pt x="1227661" y="0"/>
                  <a:pt x="1261550" y="33889"/>
                  <a:pt x="1261550" y="75693"/>
                </a:cubicBezTo>
                <a:lnTo>
                  <a:pt x="1261550" y="681237"/>
                </a:lnTo>
                <a:cubicBezTo>
                  <a:pt x="1261550" y="723041"/>
                  <a:pt x="1227661" y="756930"/>
                  <a:pt x="1185857" y="756930"/>
                </a:cubicBezTo>
                <a:lnTo>
                  <a:pt x="75693" y="756930"/>
                </a:lnTo>
                <a:cubicBezTo>
                  <a:pt x="33889" y="756930"/>
                  <a:pt x="0" y="723041"/>
                  <a:pt x="0" y="681237"/>
                </a:cubicBezTo>
                <a:lnTo>
                  <a:pt x="0" y="75693"/>
                </a:lnTo>
                <a:close/>
              </a:path>
            </a:pathLst>
          </a:custGeom>
          <a:solidFill>
            <a:srgbClr val="FFFFFF"/>
          </a:solidFill>
          <a:ln w="9525">
            <a:solidFill>
              <a:srgbClr val="4BACC6"/>
            </a:solid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030" tIns="45030" rIns="45030" bIns="45030" numCol="1" spcCol="1270" anchor="ctr" anchorCtr="0">
            <a:noAutofit/>
          </a:bodyPr>
          <a:lstStyle/>
          <a:p>
            <a:pPr marL="0" lvl="0" indent="0" algn="ctr" defTabSz="266700">
              <a:lnSpc>
                <a:spcPct val="90000"/>
              </a:lnSpc>
              <a:spcBef>
                <a:spcPct val="0"/>
              </a:spcBef>
              <a:spcAft>
                <a:spcPct val="35000"/>
              </a:spcAft>
              <a:buNone/>
            </a:pPr>
            <a:r>
              <a:rPr lang="es-EC" sz="1200" kern="1200" dirty="0">
                <a:solidFill>
                  <a:schemeClr val="tx1"/>
                </a:solidFill>
                <a:latin typeface="Berlin Sans FB" panose="020E0602020502020306" pitchFamily="34" charset="0"/>
              </a:rPr>
              <a:t>Los estudiantes se encontrarán bajo continuo seguimiento, tutoría y asesoramiento del Psicólogo del proyecto.</a:t>
            </a:r>
            <a:endParaRPr lang="es-EC" sz="1200" kern="1200" dirty="0"/>
          </a:p>
        </p:txBody>
      </p:sp>
      <p:sp>
        <p:nvSpPr>
          <p:cNvPr id="98" name="Rectángulo 97">
            <a:extLst>
              <a:ext uri="{FF2B5EF4-FFF2-40B4-BE49-F238E27FC236}">
                <a16:creationId xmlns:a16="http://schemas.microsoft.com/office/drawing/2014/main" id="{797CC333-0A20-32ED-B48A-8C0161E4BA85}"/>
              </a:ext>
            </a:extLst>
          </p:cNvPr>
          <p:cNvSpPr/>
          <p:nvPr/>
        </p:nvSpPr>
        <p:spPr>
          <a:xfrm rot="16200000">
            <a:off x="4494232" y="5032276"/>
            <a:ext cx="1280160" cy="182880"/>
          </a:xfrm>
          <a:prstGeom prst="rect">
            <a:avLst/>
          </a:prstGeom>
          <a:solidFill>
            <a:srgbClr val="4BACC6"/>
          </a:solidFill>
          <a:ln>
            <a:solidFill>
              <a:srgbClr val="4BACC6"/>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9" name="Forma libre: forma 98">
            <a:extLst>
              <a:ext uri="{FF2B5EF4-FFF2-40B4-BE49-F238E27FC236}">
                <a16:creationId xmlns:a16="http://schemas.microsoft.com/office/drawing/2014/main" id="{362BC878-566B-C071-0A2B-FEDD9E232E27}"/>
              </a:ext>
            </a:extLst>
          </p:cNvPr>
          <p:cNvSpPr/>
          <p:nvPr/>
        </p:nvSpPr>
        <p:spPr>
          <a:xfrm>
            <a:off x="3888752" y="5637255"/>
            <a:ext cx="2401870" cy="994809"/>
          </a:xfrm>
          <a:custGeom>
            <a:avLst/>
            <a:gdLst>
              <a:gd name="connsiteX0" fmla="*/ 0 w 1261550"/>
              <a:gd name="connsiteY0" fmla="*/ 75693 h 756930"/>
              <a:gd name="connsiteX1" fmla="*/ 75693 w 1261550"/>
              <a:gd name="connsiteY1" fmla="*/ 0 h 756930"/>
              <a:gd name="connsiteX2" fmla="*/ 1185857 w 1261550"/>
              <a:gd name="connsiteY2" fmla="*/ 0 h 756930"/>
              <a:gd name="connsiteX3" fmla="*/ 1261550 w 1261550"/>
              <a:gd name="connsiteY3" fmla="*/ 75693 h 756930"/>
              <a:gd name="connsiteX4" fmla="*/ 1261550 w 1261550"/>
              <a:gd name="connsiteY4" fmla="*/ 681237 h 756930"/>
              <a:gd name="connsiteX5" fmla="*/ 1185857 w 1261550"/>
              <a:gd name="connsiteY5" fmla="*/ 756930 h 756930"/>
              <a:gd name="connsiteX6" fmla="*/ 75693 w 1261550"/>
              <a:gd name="connsiteY6" fmla="*/ 756930 h 756930"/>
              <a:gd name="connsiteX7" fmla="*/ 0 w 1261550"/>
              <a:gd name="connsiteY7" fmla="*/ 681237 h 756930"/>
              <a:gd name="connsiteX8" fmla="*/ 0 w 1261550"/>
              <a:gd name="connsiteY8" fmla="*/ 75693 h 756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550" h="756930">
                <a:moveTo>
                  <a:pt x="0" y="75693"/>
                </a:moveTo>
                <a:cubicBezTo>
                  <a:pt x="0" y="33889"/>
                  <a:pt x="33889" y="0"/>
                  <a:pt x="75693" y="0"/>
                </a:cubicBezTo>
                <a:lnTo>
                  <a:pt x="1185857" y="0"/>
                </a:lnTo>
                <a:cubicBezTo>
                  <a:pt x="1227661" y="0"/>
                  <a:pt x="1261550" y="33889"/>
                  <a:pt x="1261550" y="75693"/>
                </a:cubicBezTo>
                <a:lnTo>
                  <a:pt x="1261550" y="681237"/>
                </a:lnTo>
                <a:cubicBezTo>
                  <a:pt x="1261550" y="723041"/>
                  <a:pt x="1227661" y="756930"/>
                  <a:pt x="1185857" y="756930"/>
                </a:cubicBezTo>
                <a:lnTo>
                  <a:pt x="75693" y="756930"/>
                </a:lnTo>
                <a:cubicBezTo>
                  <a:pt x="33889" y="756930"/>
                  <a:pt x="0" y="723041"/>
                  <a:pt x="0" y="681237"/>
                </a:cubicBezTo>
                <a:lnTo>
                  <a:pt x="0" y="75693"/>
                </a:lnTo>
                <a:close/>
              </a:path>
            </a:pathLst>
          </a:custGeom>
          <a:solidFill>
            <a:srgbClr val="FFFFFF"/>
          </a:solidFill>
          <a:ln w="9525">
            <a:solidFill>
              <a:srgbClr val="4BACC6"/>
            </a:solid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030" tIns="45030" rIns="45030" bIns="45030" numCol="1" spcCol="1270" anchor="ctr" anchorCtr="0">
            <a:noAutofit/>
          </a:bodyPr>
          <a:lstStyle/>
          <a:p>
            <a:pPr marL="0" lvl="0" indent="0" algn="ctr" defTabSz="266700">
              <a:lnSpc>
                <a:spcPct val="90000"/>
              </a:lnSpc>
              <a:spcBef>
                <a:spcPct val="0"/>
              </a:spcBef>
              <a:spcAft>
                <a:spcPct val="35000"/>
              </a:spcAft>
              <a:buNone/>
            </a:pPr>
            <a:r>
              <a:rPr lang="es-EC" sz="1200" kern="1200" dirty="0">
                <a:solidFill>
                  <a:schemeClr val="tx1"/>
                </a:solidFill>
                <a:latin typeface="Berlin Sans FB" panose="020E0602020502020306" pitchFamily="34" charset="0"/>
              </a:rPr>
              <a:t>Las actividades de terapia serán implementadas según la metodología “Yo hago, tú me ves” “Hacemos juntos” “Tú haces, yo te miro” en un lapso de 2 semanas.</a:t>
            </a:r>
            <a:endParaRPr lang="es-EC" sz="1200" kern="1200" dirty="0"/>
          </a:p>
        </p:txBody>
      </p:sp>
      <p:sp>
        <p:nvSpPr>
          <p:cNvPr id="100" name="Rectángulo 99">
            <a:extLst>
              <a:ext uri="{FF2B5EF4-FFF2-40B4-BE49-F238E27FC236}">
                <a16:creationId xmlns:a16="http://schemas.microsoft.com/office/drawing/2014/main" id="{C4B257EA-781D-485F-EC04-345328287021}"/>
              </a:ext>
            </a:extLst>
          </p:cNvPr>
          <p:cNvSpPr/>
          <p:nvPr/>
        </p:nvSpPr>
        <p:spPr>
          <a:xfrm>
            <a:off x="4315464" y="4861626"/>
            <a:ext cx="3657600" cy="182880"/>
          </a:xfrm>
          <a:prstGeom prst="rect">
            <a:avLst/>
          </a:prstGeom>
          <a:solidFill>
            <a:srgbClr val="4BACC6"/>
          </a:solidFill>
          <a:ln>
            <a:solidFill>
              <a:srgbClr val="4BACC6"/>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01" name="Forma libre: forma 100">
            <a:extLst>
              <a:ext uri="{FF2B5EF4-FFF2-40B4-BE49-F238E27FC236}">
                <a16:creationId xmlns:a16="http://schemas.microsoft.com/office/drawing/2014/main" id="{D8A99769-38ED-4598-C743-6C803A52FCC9}"/>
              </a:ext>
            </a:extLst>
          </p:cNvPr>
          <p:cNvSpPr/>
          <p:nvPr/>
        </p:nvSpPr>
        <p:spPr>
          <a:xfrm>
            <a:off x="3878015" y="4402486"/>
            <a:ext cx="2401870" cy="994809"/>
          </a:xfrm>
          <a:custGeom>
            <a:avLst/>
            <a:gdLst>
              <a:gd name="connsiteX0" fmla="*/ 0 w 1261550"/>
              <a:gd name="connsiteY0" fmla="*/ 75693 h 756930"/>
              <a:gd name="connsiteX1" fmla="*/ 75693 w 1261550"/>
              <a:gd name="connsiteY1" fmla="*/ 0 h 756930"/>
              <a:gd name="connsiteX2" fmla="*/ 1185857 w 1261550"/>
              <a:gd name="connsiteY2" fmla="*/ 0 h 756930"/>
              <a:gd name="connsiteX3" fmla="*/ 1261550 w 1261550"/>
              <a:gd name="connsiteY3" fmla="*/ 75693 h 756930"/>
              <a:gd name="connsiteX4" fmla="*/ 1261550 w 1261550"/>
              <a:gd name="connsiteY4" fmla="*/ 681237 h 756930"/>
              <a:gd name="connsiteX5" fmla="*/ 1185857 w 1261550"/>
              <a:gd name="connsiteY5" fmla="*/ 756930 h 756930"/>
              <a:gd name="connsiteX6" fmla="*/ 75693 w 1261550"/>
              <a:gd name="connsiteY6" fmla="*/ 756930 h 756930"/>
              <a:gd name="connsiteX7" fmla="*/ 0 w 1261550"/>
              <a:gd name="connsiteY7" fmla="*/ 681237 h 756930"/>
              <a:gd name="connsiteX8" fmla="*/ 0 w 1261550"/>
              <a:gd name="connsiteY8" fmla="*/ 75693 h 756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550" h="756930">
                <a:moveTo>
                  <a:pt x="0" y="75693"/>
                </a:moveTo>
                <a:cubicBezTo>
                  <a:pt x="0" y="33889"/>
                  <a:pt x="33889" y="0"/>
                  <a:pt x="75693" y="0"/>
                </a:cubicBezTo>
                <a:lnTo>
                  <a:pt x="1185857" y="0"/>
                </a:lnTo>
                <a:cubicBezTo>
                  <a:pt x="1227661" y="0"/>
                  <a:pt x="1261550" y="33889"/>
                  <a:pt x="1261550" y="75693"/>
                </a:cubicBezTo>
                <a:lnTo>
                  <a:pt x="1261550" y="681237"/>
                </a:lnTo>
                <a:cubicBezTo>
                  <a:pt x="1261550" y="723041"/>
                  <a:pt x="1227661" y="756930"/>
                  <a:pt x="1185857" y="756930"/>
                </a:cubicBezTo>
                <a:lnTo>
                  <a:pt x="75693" y="756930"/>
                </a:lnTo>
                <a:cubicBezTo>
                  <a:pt x="33889" y="756930"/>
                  <a:pt x="0" y="723041"/>
                  <a:pt x="0" y="681237"/>
                </a:cubicBezTo>
                <a:lnTo>
                  <a:pt x="0" y="75693"/>
                </a:lnTo>
                <a:close/>
              </a:path>
            </a:pathLst>
          </a:custGeom>
          <a:solidFill>
            <a:srgbClr val="FFFFFF"/>
          </a:solidFill>
          <a:ln w="9525">
            <a:solidFill>
              <a:srgbClr val="4BACC6"/>
            </a:solid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030" tIns="45030" rIns="45030" bIns="45030" numCol="1" spcCol="1270" anchor="ctr" anchorCtr="0">
            <a:noAutofit/>
          </a:bodyPr>
          <a:lstStyle/>
          <a:p>
            <a:pPr marL="0" lvl="0" indent="0" algn="ctr" defTabSz="266700">
              <a:lnSpc>
                <a:spcPct val="90000"/>
              </a:lnSpc>
              <a:spcBef>
                <a:spcPct val="0"/>
              </a:spcBef>
              <a:spcAft>
                <a:spcPct val="35000"/>
              </a:spcAft>
              <a:buNone/>
            </a:pPr>
            <a:r>
              <a:rPr lang="es-EC" sz="1200" kern="1200" dirty="0">
                <a:solidFill>
                  <a:schemeClr val="tx1"/>
                </a:solidFill>
                <a:latin typeface="Berlin Sans FB" panose="020E0602020502020306" pitchFamily="34" charset="0"/>
              </a:rPr>
              <a:t>Las actividades de terapia serán realizadas en parejas. </a:t>
            </a:r>
            <a:endParaRPr lang="es-EC" sz="1200" kern="1200" dirty="0"/>
          </a:p>
        </p:txBody>
      </p:sp>
      <p:sp>
        <p:nvSpPr>
          <p:cNvPr id="102" name="Rectángulo 101">
            <a:extLst>
              <a:ext uri="{FF2B5EF4-FFF2-40B4-BE49-F238E27FC236}">
                <a16:creationId xmlns:a16="http://schemas.microsoft.com/office/drawing/2014/main" id="{E69E0170-3D1E-3138-EC7A-AF3AAE1C2959}"/>
              </a:ext>
            </a:extLst>
          </p:cNvPr>
          <p:cNvSpPr/>
          <p:nvPr/>
        </p:nvSpPr>
        <p:spPr>
          <a:xfrm rot="5400000">
            <a:off x="7358293" y="5228880"/>
            <a:ext cx="1280160" cy="182880"/>
          </a:xfrm>
          <a:prstGeom prst="rect">
            <a:avLst/>
          </a:prstGeom>
          <a:solidFill>
            <a:srgbClr val="4BACC6"/>
          </a:solidFill>
          <a:ln>
            <a:solidFill>
              <a:srgbClr val="4BACC6"/>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03" name="Forma libre: forma 102">
            <a:extLst>
              <a:ext uri="{FF2B5EF4-FFF2-40B4-BE49-F238E27FC236}">
                <a16:creationId xmlns:a16="http://schemas.microsoft.com/office/drawing/2014/main" id="{BB5724CF-75F5-610D-509C-1471629F043E}"/>
              </a:ext>
            </a:extLst>
          </p:cNvPr>
          <p:cNvSpPr/>
          <p:nvPr/>
        </p:nvSpPr>
        <p:spPr>
          <a:xfrm>
            <a:off x="6793410" y="4365132"/>
            <a:ext cx="2401870" cy="994809"/>
          </a:xfrm>
          <a:custGeom>
            <a:avLst/>
            <a:gdLst>
              <a:gd name="connsiteX0" fmla="*/ 0 w 1261550"/>
              <a:gd name="connsiteY0" fmla="*/ 75693 h 756930"/>
              <a:gd name="connsiteX1" fmla="*/ 75693 w 1261550"/>
              <a:gd name="connsiteY1" fmla="*/ 0 h 756930"/>
              <a:gd name="connsiteX2" fmla="*/ 1185857 w 1261550"/>
              <a:gd name="connsiteY2" fmla="*/ 0 h 756930"/>
              <a:gd name="connsiteX3" fmla="*/ 1261550 w 1261550"/>
              <a:gd name="connsiteY3" fmla="*/ 75693 h 756930"/>
              <a:gd name="connsiteX4" fmla="*/ 1261550 w 1261550"/>
              <a:gd name="connsiteY4" fmla="*/ 681237 h 756930"/>
              <a:gd name="connsiteX5" fmla="*/ 1185857 w 1261550"/>
              <a:gd name="connsiteY5" fmla="*/ 756930 h 756930"/>
              <a:gd name="connsiteX6" fmla="*/ 75693 w 1261550"/>
              <a:gd name="connsiteY6" fmla="*/ 756930 h 756930"/>
              <a:gd name="connsiteX7" fmla="*/ 0 w 1261550"/>
              <a:gd name="connsiteY7" fmla="*/ 681237 h 756930"/>
              <a:gd name="connsiteX8" fmla="*/ 0 w 1261550"/>
              <a:gd name="connsiteY8" fmla="*/ 75693 h 756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550" h="756930">
                <a:moveTo>
                  <a:pt x="0" y="75693"/>
                </a:moveTo>
                <a:cubicBezTo>
                  <a:pt x="0" y="33889"/>
                  <a:pt x="33889" y="0"/>
                  <a:pt x="75693" y="0"/>
                </a:cubicBezTo>
                <a:lnTo>
                  <a:pt x="1185857" y="0"/>
                </a:lnTo>
                <a:cubicBezTo>
                  <a:pt x="1227661" y="0"/>
                  <a:pt x="1261550" y="33889"/>
                  <a:pt x="1261550" y="75693"/>
                </a:cubicBezTo>
                <a:lnTo>
                  <a:pt x="1261550" y="681237"/>
                </a:lnTo>
                <a:cubicBezTo>
                  <a:pt x="1261550" y="723041"/>
                  <a:pt x="1227661" y="756930"/>
                  <a:pt x="1185857" y="756930"/>
                </a:cubicBezTo>
                <a:lnTo>
                  <a:pt x="75693" y="756930"/>
                </a:lnTo>
                <a:cubicBezTo>
                  <a:pt x="33889" y="756930"/>
                  <a:pt x="0" y="723041"/>
                  <a:pt x="0" y="681237"/>
                </a:cubicBezTo>
                <a:lnTo>
                  <a:pt x="0" y="75693"/>
                </a:lnTo>
                <a:close/>
              </a:path>
            </a:pathLst>
          </a:custGeom>
          <a:solidFill>
            <a:srgbClr val="FFFFFF"/>
          </a:solidFill>
          <a:ln w="9525">
            <a:solidFill>
              <a:srgbClr val="4BACC6"/>
            </a:solid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030" tIns="45030" rIns="45030" bIns="45030" numCol="1" spcCol="1270" anchor="ctr" anchorCtr="0">
            <a:noAutofit/>
          </a:bodyPr>
          <a:lstStyle/>
          <a:p>
            <a:pPr marL="0" lvl="0" indent="0" algn="ctr" defTabSz="266700">
              <a:lnSpc>
                <a:spcPct val="90000"/>
              </a:lnSpc>
              <a:spcBef>
                <a:spcPct val="0"/>
              </a:spcBef>
              <a:spcAft>
                <a:spcPct val="35000"/>
              </a:spcAft>
              <a:buNone/>
            </a:pPr>
            <a:r>
              <a:rPr lang="es-EC" sz="1200" kern="1200" dirty="0">
                <a:solidFill>
                  <a:schemeClr val="tx1"/>
                </a:solidFill>
                <a:latin typeface="Berlin Sans FB" panose="020E0602020502020306" pitchFamily="34" charset="0"/>
              </a:rPr>
              <a:t>El psicólogo del Patronato realizará reuniones de seguimiento de casos semanales con todos los pasantes. </a:t>
            </a:r>
            <a:endParaRPr lang="es-EC" sz="1200" kern="1200" dirty="0"/>
          </a:p>
        </p:txBody>
      </p:sp>
      <p:sp>
        <p:nvSpPr>
          <p:cNvPr id="105" name="Forma libre: forma 104">
            <a:extLst>
              <a:ext uri="{FF2B5EF4-FFF2-40B4-BE49-F238E27FC236}">
                <a16:creationId xmlns:a16="http://schemas.microsoft.com/office/drawing/2014/main" id="{20F74E75-0AE1-D793-DBFB-14574BED25B8}"/>
              </a:ext>
            </a:extLst>
          </p:cNvPr>
          <p:cNvSpPr/>
          <p:nvPr/>
        </p:nvSpPr>
        <p:spPr>
          <a:xfrm>
            <a:off x="6804147" y="5593300"/>
            <a:ext cx="2401870" cy="993351"/>
          </a:xfrm>
          <a:custGeom>
            <a:avLst/>
            <a:gdLst>
              <a:gd name="connsiteX0" fmla="*/ 0 w 1261550"/>
              <a:gd name="connsiteY0" fmla="*/ 75693 h 756930"/>
              <a:gd name="connsiteX1" fmla="*/ 75693 w 1261550"/>
              <a:gd name="connsiteY1" fmla="*/ 0 h 756930"/>
              <a:gd name="connsiteX2" fmla="*/ 1185857 w 1261550"/>
              <a:gd name="connsiteY2" fmla="*/ 0 h 756930"/>
              <a:gd name="connsiteX3" fmla="*/ 1261550 w 1261550"/>
              <a:gd name="connsiteY3" fmla="*/ 75693 h 756930"/>
              <a:gd name="connsiteX4" fmla="*/ 1261550 w 1261550"/>
              <a:gd name="connsiteY4" fmla="*/ 681237 h 756930"/>
              <a:gd name="connsiteX5" fmla="*/ 1185857 w 1261550"/>
              <a:gd name="connsiteY5" fmla="*/ 756930 h 756930"/>
              <a:gd name="connsiteX6" fmla="*/ 75693 w 1261550"/>
              <a:gd name="connsiteY6" fmla="*/ 756930 h 756930"/>
              <a:gd name="connsiteX7" fmla="*/ 0 w 1261550"/>
              <a:gd name="connsiteY7" fmla="*/ 681237 h 756930"/>
              <a:gd name="connsiteX8" fmla="*/ 0 w 1261550"/>
              <a:gd name="connsiteY8" fmla="*/ 75693 h 756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550" h="756930">
                <a:moveTo>
                  <a:pt x="0" y="75693"/>
                </a:moveTo>
                <a:cubicBezTo>
                  <a:pt x="0" y="33889"/>
                  <a:pt x="33889" y="0"/>
                  <a:pt x="75693" y="0"/>
                </a:cubicBezTo>
                <a:lnTo>
                  <a:pt x="1185857" y="0"/>
                </a:lnTo>
                <a:cubicBezTo>
                  <a:pt x="1227661" y="0"/>
                  <a:pt x="1261550" y="33889"/>
                  <a:pt x="1261550" y="75693"/>
                </a:cubicBezTo>
                <a:lnTo>
                  <a:pt x="1261550" y="681237"/>
                </a:lnTo>
                <a:cubicBezTo>
                  <a:pt x="1261550" y="723041"/>
                  <a:pt x="1227661" y="756930"/>
                  <a:pt x="1185857" y="756930"/>
                </a:cubicBezTo>
                <a:lnTo>
                  <a:pt x="75693" y="756930"/>
                </a:lnTo>
                <a:cubicBezTo>
                  <a:pt x="33889" y="756930"/>
                  <a:pt x="0" y="723041"/>
                  <a:pt x="0" y="681237"/>
                </a:cubicBezTo>
                <a:lnTo>
                  <a:pt x="0" y="75693"/>
                </a:lnTo>
                <a:close/>
              </a:path>
            </a:pathLst>
          </a:custGeom>
          <a:solidFill>
            <a:srgbClr val="FFFFFF"/>
          </a:solidFill>
          <a:ln w="9525">
            <a:solidFill>
              <a:srgbClr val="4BACC6"/>
            </a:solid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030" tIns="45030" rIns="45030" bIns="45030" numCol="1" spcCol="1270" anchor="ctr" anchorCtr="0">
            <a:noAutofit/>
          </a:bodyPr>
          <a:lstStyle/>
          <a:p>
            <a:pPr marL="0" lvl="0" indent="0" algn="ctr" defTabSz="266700">
              <a:lnSpc>
                <a:spcPct val="90000"/>
              </a:lnSpc>
              <a:spcBef>
                <a:spcPct val="0"/>
              </a:spcBef>
              <a:spcAft>
                <a:spcPct val="35000"/>
              </a:spcAft>
              <a:buNone/>
            </a:pPr>
            <a:r>
              <a:rPr lang="es-EC" sz="1200" dirty="0">
                <a:solidFill>
                  <a:schemeClr val="tx1"/>
                </a:solidFill>
                <a:latin typeface="Berlin Sans FB" panose="020E0602020502020306" pitchFamily="34" charset="0"/>
              </a:rPr>
              <a:t>Se entregará un certificado por parte del Patronato al culminar las horas</a:t>
            </a:r>
          </a:p>
        </p:txBody>
      </p:sp>
      <p:sp>
        <p:nvSpPr>
          <p:cNvPr id="107" name="Rectángulo: esquinas redondeadas 106">
            <a:extLst>
              <a:ext uri="{FF2B5EF4-FFF2-40B4-BE49-F238E27FC236}">
                <a16:creationId xmlns:a16="http://schemas.microsoft.com/office/drawing/2014/main" id="{F9CD855D-2757-8202-8E51-015071B60796}"/>
              </a:ext>
            </a:extLst>
          </p:cNvPr>
          <p:cNvSpPr/>
          <p:nvPr/>
        </p:nvSpPr>
        <p:spPr>
          <a:xfrm>
            <a:off x="9700534" y="4367371"/>
            <a:ext cx="2034266" cy="212349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dirty="0">
                <a:solidFill>
                  <a:schemeClr val="tx1"/>
                </a:solidFill>
                <a:latin typeface="Berlin Sans FB" panose="020E0602020502020306" pitchFamily="34" charset="0"/>
              </a:rPr>
              <a:t>Este es un proceso que se puede realizar cada semestre con grupos de 2 a 6 estudiantes.</a:t>
            </a:r>
          </a:p>
        </p:txBody>
      </p:sp>
    </p:spTree>
    <p:extLst>
      <p:ext uri="{BB962C8B-B14F-4D97-AF65-F5344CB8AC3E}">
        <p14:creationId xmlns:p14="http://schemas.microsoft.com/office/powerpoint/2010/main" val="25102537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object 20">
            <a:extLst>
              <a:ext uri="{FF2B5EF4-FFF2-40B4-BE49-F238E27FC236}">
                <a16:creationId xmlns:a16="http://schemas.microsoft.com/office/drawing/2014/main" id="{476D1D96-F4A8-49D6-2896-F4DC4E20CD4C}"/>
              </a:ext>
            </a:extLst>
          </p:cNvPr>
          <p:cNvGrpSpPr/>
          <p:nvPr/>
        </p:nvGrpSpPr>
        <p:grpSpPr>
          <a:xfrm>
            <a:off x="10515600" y="0"/>
            <a:ext cx="1677832" cy="1524000"/>
            <a:chOff x="10053482" y="0"/>
            <a:chExt cx="2139950" cy="1995170"/>
          </a:xfrm>
        </p:grpSpPr>
        <p:sp>
          <p:nvSpPr>
            <p:cNvPr id="8" name="object 21">
              <a:extLst>
                <a:ext uri="{FF2B5EF4-FFF2-40B4-BE49-F238E27FC236}">
                  <a16:creationId xmlns:a16="http://schemas.microsoft.com/office/drawing/2014/main" id="{3C50E655-9494-632F-CE3E-EB1353BD4713}"/>
                </a:ext>
              </a:extLst>
            </p:cNvPr>
            <p:cNvSpPr/>
            <p:nvPr/>
          </p:nvSpPr>
          <p:spPr>
            <a:xfrm>
              <a:off x="10053482" y="0"/>
              <a:ext cx="2139950" cy="1995170"/>
            </a:xfrm>
            <a:custGeom>
              <a:avLst/>
              <a:gdLst/>
              <a:ahLst/>
              <a:cxnLst/>
              <a:rect l="l" t="t" r="r" b="b"/>
              <a:pathLst>
                <a:path w="2139950" h="1995170">
                  <a:moveTo>
                    <a:pt x="2139711" y="784166"/>
                  </a:moveTo>
                  <a:lnTo>
                    <a:pt x="1148699" y="784166"/>
                  </a:lnTo>
                  <a:lnTo>
                    <a:pt x="1180183" y="785474"/>
                  </a:lnTo>
                  <a:lnTo>
                    <a:pt x="1210900" y="789215"/>
                  </a:lnTo>
                  <a:lnTo>
                    <a:pt x="1269793" y="804906"/>
                  </a:lnTo>
                  <a:lnTo>
                    <a:pt x="1324891" y="833044"/>
                  </a:lnTo>
                  <a:lnTo>
                    <a:pt x="1375706" y="875440"/>
                  </a:lnTo>
                  <a:lnTo>
                    <a:pt x="1421753" y="933901"/>
                  </a:lnTo>
                  <a:lnTo>
                    <a:pt x="1442837" y="969721"/>
                  </a:lnTo>
                  <a:lnTo>
                    <a:pt x="1465652" y="1016498"/>
                  </a:lnTo>
                  <a:lnTo>
                    <a:pt x="1485071" y="1064565"/>
                  </a:lnTo>
                  <a:lnTo>
                    <a:pt x="1501517" y="1113737"/>
                  </a:lnTo>
                  <a:lnTo>
                    <a:pt x="1515412" y="1163827"/>
                  </a:lnTo>
                  <a:lnTo>
                    <a:pt x="1527177" y="1214647"/>
                  </a:lnTo>
                  <a:lnTo>
                    <a:pt x="1537236" y="1266012"/>
                  </a:lnTo>
                  <a:lnTo>
                    <a:pt x="1546009" y="1317734"/>
                  </a:lnTo>
                  <a:lnTo>
                    <a:pt x="1553920" y="1369628"/>
                  </a:lnTo>
                  <a:lnTo>
                    <a:pt x="1568843" y="1473182"/>
                  </a:lnTo>
                  <a:lnTo>
                    <a:pt x="1576699" y="1524469"/>
                  </a:lnTo>
                  <a:lnTo>
                    <a:pt x="1585381" y="1575181"/>
                  </a:lnTo>
                  <a:lnTo>
                    <a:pt x="1596479" y="1622452"/>
                  </a:lnTo>
                  <a:lnTo>
                    <a:pt x="1611650" y="1666442"/>
                  </a:lnTo>
                  <a:lnTo>
                    <a:pt x="1630643" y="1707243"/>
                  </a:lnTo>
                  <a:lnTo>
                    <a:pt x="1653205" y="1744952"/>
                  </a:lnTo>
                  <a:lnTo>
                    <a:pt x="1679083" y="1779663"/>
                  </a:lnTo>
                  <a:lnTo>
                    <a:pt x="1708025" y="1811470"/>
                  </a:lnTo>
                  <a:lnTo>
                    <a:pt x="1739778" y="1840470"/>
                  </a:lnTo>
                  <a:lnTo>
                    <a:pt x="1774090" y="1866755"/>
                  </a:lnTo>
                  <a:lnTo>
                    <a:pt x="1810707" y="1890423"/>
                  </a:lnTo>
                  <a:lnTo>
                    <a:pt x="1849378" y="1911566"/>
                  </a:lnTo>
                  <a:lnTo>
                    <a:pt x="1889850" y="1930281"/>
                  </a:lnTo>
                  <a:lnTo>
                    <a:pt x="1931869" y="1946661"/>
                  </a:lnTo>
                  <a:lnTo>
                    <a:pt x="1975185" y="1960802"/>
                  </a:lnTo>
                  <a:lnTo>
                    <a:pt x="2019543" y="1972799"/>
                  </a:lnTo>
                  <a:lnTo>
                    <a:pt x="2064692" y="1982746"/>
                  </a:lnTo>
                  <a:lnTo>
                    <a:pt x="2110379" y="1990738"/>
                  </a:lnTo>
                  <a:lnTo>
                    <a:pt x="2139711" y="1994651"/>
                  </a:lnTo>
                  <a:lnTo>
                    <a:pt x="2139711" y="784166"/>
                  </a:lnTo>
                  <a:close/>
                </a:path>
                <a:path w="2139950" h="1995170">
                  <a:moveTo>
                    <a:pt x="2139711" y="0"/>
                  </a:moveTo>
                  <a:lnTo>
                    <a:pt x="49434" y="0"/>
                  </a:lnTo>
                  <a:lnTo>
                    <a:pt x="42548" y="22340"/>
                  </a:lnTo>
                  <a:lnTo>
                    <a:pt x="30243" y="68767"/>
                  </a:lnTo>
                  <a:lnTo>
                    <a:pt x="19886" y="115593"/>
                  </a:lnTo>
                  <a:lnTo>
                    <a:pt x="11581" y="162694"/>
                  </a:lnTo>
                  <a:lnTo>
                    <a:pt x="5429" y="209947"/>
                  </a:lnTo>
                  <a:lnTo>
                    <a:pt x="1534" y="257229"/>
                  </a:lnTo>
                  <a:lnTo>
                    <a:pt x="0" y="304415"/>
                  </a:lnTo>
                  <a:lnTo>
                    <a:pt x="927" y="351382"/>
                  </a:lnTo>
                  <a:lnTo>
                    <a:pt x="4421" y="398007"/>
                  </a:lnTo>
                  <a:lnTo>
                    <a:pt x="10583" y="444165"/>
                  </a:lnTo>
                  <a:lnTo>
                    <a:pt x="19517" y="489734"/>
                  </a:lnTo>
                  <a:lnTo>
                    <a:pt x="31325" y="534590"/>
                  </a:lnTo>
                  <a:lnTo>
                    <a:pt x="46111" y="578608"/>
                  </a:lnTo>
                  <a:lnTo>
                    <a:pt x="63977" y="621666"/>
                  </a:lnTo>
                  <a:lnTo>
                    <a:pt x="85026" y="663640"/>
                  </a:lnTo>
                  <a:lnTo>
                    <a:pt x="109361" y="704406"/>
                  </a:lnTo>
                  <a:lnTo>
                    <a:pt x="137086" y="743841"/>
                  </a:lnTo>
                  <a:lnTo>
                    <a:pt x="168302" y="781821"/>
                  </a:lnTo>
                  <a:lnTo>
                    <a:pt x="203113" y="818223"/>
                  </a:lnTo>
                  <a:lnTo>
                    <a:pt x="260518" y="864151"/>
                  </a:lnTo>
                  <a:lnTo>
                    <a:pt x="321430" y="895407"/>
                  </a:lnTo>
                  <a:lnTo>
                    <a:pt x="385361" y="913799"/>
                  </a:lnTo>
                  <a:lnTo>
                    <a:pt x="451826" y="921134"/>
                  </a:lnTo>
                  <a:lnTo>
                    <a:pt x="485856" y="921220"/>
                  </a:lnTo>
                  <a:lnTo>
                    <a:pt x="520337" y="919221"/>
                  </a:lnTo>
                  <a:lnTo>
                    <a:pt x="590407" y="909868"/>
                  </a:lnTo>
                  <a:lnTo>
                    <a:pt x="661550" y="894882"/>
                  </a:lnTo>
                  <a:lnTo>
                    <a:pt x="733279" y="876073"/>
                  </a:lnTo>
                  <a:lnTo>
                    <a:pt x="911971" y="824185"/>
                  </a:lnTo>
                  <a:lnTo>
                    <a:pt x="947114" y="814782"/>
                  </a:lnTo>
                  <a:lnTo>
                    <a:pt x="1016320" y="798757"/>
                  </a:lnTo>
                  <a:lnTo>
                    <a:pt x="1083677" y="787950"/>
                  </a:lnTo>
                  <a:lnTo>
                    <a:pt x="1148699" y="784166"/>
                  </a:lnTo>
                  <a:lnTo>
                    <a:pt x="2139711" y="784166"/>
                  </a:lnTo>
                  <a:lnTo>
                    <a:pt x="2139711" y="0"/>
                  </a:lnTo>
                  <a:close/>
                </a:path>
              </a:pathLst>
            </a:custGeom>
            <a:solidFill>
              <a:srgbClr val="4B2667"/>
            </a:solidFill>
          </p:spPr>
          <p:txBody>
            <a:bodyPr wrap="square" lIns="0" tIns="0" rIns="0" bIns="0" rtlCol="0"/>
            <a:lstStyle/>
            <a:p>
              <a:endParaRPr/>
            </a:p>
          </p:txBody>
        </p:sp>
        <p:sp>
          <p:nvSpPr>
            <p:cNvPr id="9" name="object 22">
              <a:extLst>
                <a:ext uri="{FF2B5EF4-FFF2-40B4-BE49-F238E27FC236}">
                  <a16:creationId xmlns:a16="http://schemas.microsoft.com/office/drawing/2014/main" id="{F1A62F39-BF7C-719C-EC7F-27ABE778E4D6}"/>
                </a:ext>
              </a:extLst>
            </p:cNvPr>
            <p:cNvSpPr/>
            <p:nvPr/>
          </p:nvSpPr>
          <p:spPr>
            <a:xfrm>
              <a:off x="10663847" y="0"/>
              <a:ext cx="1529715" cy="1994535"/>
            </a:xfrm>
            <a:custGeom>
              <a:avLst/>
              <a:gdLst/>
              <a:ahLst/>
              <a:cxnLst/>
              <a:rect l="l" t="t" r="r" b="b"/>
              <a:pathLst>
                <a:path w="1529715" h="1994535">
                  <a:moveTo>
                    <a:pt x="13457" y="0"/>
                  </a:moveTo>
                  <a:lnTo>
                    <a:pt x="0" y="0"/>
                  </a:lnTo>
                  <a:lnTo>
                    <a:pt x="2358" y="7324"/>
                  </a:lnTo>
                  <a:lnTo>
                    <a:pt x="20969" y="54530"/>
                  </a:lnTo>
                  <a:lnTo>
                    <a:pt x="42900" y="101345"/>
                  </a:lnTo>
                  <a:lnTo>
                    <a:pt x="68079" y="151400"/>
                  </a:lnTo>
                  <a:lnTo>
                    <a:pt x="95135" y="198032"/>
                  </a:lnTo>
                  <a:lnTo>
                    <a:pt x="123949" y="241439"/>
                  </a:lnTo>
                  <a:lnTo>
                    <a:pt x="154402" y="281819"/>
                  </a:lnTo>
                  <a:lnTo>
                    <a:pt x="186374" y="319369"/>
                  </a:lnTo>
                  <a:lnTo>
                    <a:pt x="219745" y="354285"/>
                  </a:lnTo>
                  <a:lnTo>
                    <a:pt x="254397" y="386765"/>
                  </a:lnTo>
                  <a:lnTo>
                    <a:pt x="290208" y="417006"/>
                  </a:lnTo>
                  <a:lnTo>
                    <a:pt x="327061" y="445206"/>
                  </a:lnTo>
                  <a:lnTo>
                    <a:pt x="364835" y="471561"/>
                  </a:lnTo>
                  <a:lnTo>
                    <a:pt x="403411" y="496268"/>
                  </a:lnTo>
                  <a:lnTo>
                    <a:pt x="442669" y="519524"/>
                  </a:lnTo>
                  <a:lnTo>
                    <a:pt x="482490" y="541528"/>
                  </a:lnTo>
                  <a:lnTo>
                    <a:pt x="522753" y="562475"/>
                  </a:lnTo>
                  <a:lnTo>
                    <a:pt x="563341" y="582564"/>
                  </a:lnTo>
                  <a:lnTo>
                    <a:pt x="604133" y="601991"/>
                  </a:lnTo>
                  <a:lnTo>
                    <a:pt x="783785" y="684934"/>
                  </a:lnTo>
                  <a:lnTo>
                    <a:pt x="831636" y="708108"/>
                  </a:lnTo>
                  <a:lnTo>
                    <a:pt x="878556" y="732105"/>
                  </a:lnTo>
                  <a:lnTo>
                    <a:pt x="924405" y="757278"/>
                  </a:lnTo>
                  <a:lnTo>
                    <a:pt x="969045" y="783981"/>
                  </a:lnTo>
                  <a:lnTo>
                    <a:pt x="1012333" y="812566"/>
                  </a:lnTo>
                  <a:lnTo>
                    <a:pt x="1054132" y="843386"/>
                  </a:lnTo>
                  <a:lnTo>
                    <a:pt x="1094301" y="876794"/>
                  </a:lnTo>
                  <a:lnTo>
                    <a:pt x="1132700" y="913142"/>
                  </a:lnTo>
                  <a:lnTo>
                    <a:pt x="1085125" y="931411"/>
                  </a:lnTo>
                  <a:lnTo>
                    <a:pt x="1040245" y="952200"/>
                  </a:lnTo>
                  <a:lnTo>
                    <a:pt x="998081" y="975498"/>
                  </a:lnTo>
                  <a:lnTo>
                    <a:pt x="958658" y="1001291"/>
                  </a:lnTo>
                  <a:lnTo>
                    <a:pt x="921998" y="1029570"/>
                  </a:lnTo>
                  <a:lnTo>
                    <a:pt x="888123" y="1060322"/>
                  </a:lnTo>
                  <a:lnTo>
                    <a:pt x="857420" y="1093097"/>
                  </a:lnTo>
                  <a:lnTo>
                    <a:pt x="829252" y="1128421"/>
                  </a:lnTo>
                  <a:lnTo>
                    <a:pt x="803626" y="1166274"/>
                  </a:lnTo>
                  <a:lnTo>
                    <a:pt x="780548" y="1206637"/>
                  </a:lnTo>
                  <a:lnTo>
                    <a:pt x="760026" y="1249490"/>
                  </a:lnTo>
                  <a:lnTo>
                    <a:pt x="742065" y="1294812"/>
                  </a:lnTo>
                  <a:lnTo>
                    <a:pt x="726673" y="1342584"/>
                  </a:lnTo>
                  <a:lnTo>
                    <a:pt x="713856" y="1392785"/>
                  </a:lnTo>
                  <a:lnTo>
                    <a:pt x="703620" y="1445396"/>
                  </a:lnTo>
                  <a:lnTo>
                    <a:pt x="695972" y="1500396"/>
                  </a:lnTo>
                  <a:lnTo>
                    <a:pt x="690919" y="1557765"/>
                  </a:lnTo>
                  <a:lnTo>
                    <a:pt x="688466" y="1617484"/>
                  </a:lnTo>
                  <a:lnTo>
                    <a:pt x="686100" y="1644889"/>
                  </a:lnTo>
                  <a:lnTo>
                    <a:pt x="684711" y="1680514"/>
                  </a:lnTo>
                  <a:lnTo>
                    <a:pt x="685518" y="1722130"/>
                  </a:lnTo>
                  <a:lnTo>
                    <a:pt x="689740" y="1767510"/>
                  </a:lnTo>
                  <a:lnTo>
                    <a:pt x="698593" y="1814423"/>
                  </a:lnTo>
                  <a:lnTo>
                    <a:pt x="713297" y="1860641"/>
                  </a:lnTo>
                  <a:lnTo>
                    <a:pt x="735069" y="1903936"/>
                  </a:lnTo>
                  <a:lnTo>
                    <a:pt x="765128" y="1942078"/>
                  </a:lnTo>
                  <a:lnTo>
                    <a:pt x="804691" y="1972838"/>
                  </a:lnTo>
                  <a:lnTo>
                    <a:pt x="854976" y="1993988"/>
                  </a:lnTo>
                  <a:lnTo>
                    <a:pt x="856780" y="1994217"/>
                  </a:lnTo>
                  <a:lnTo>
                    <a:pt x="917563" y="1988797"/>
                  </a:lnTo>
                  <a:lnTo>
                    <a:pt x="947352" y="1981415"/>
                  </a:lnTo>
                  <a:lnTo>
                    <a:pt x="857516" y="1981415"/>
                  </a:lnTo>
                  <a:lnTo>
                    <a:pt x="810107" y="1961108"/>
                  </a:lnTo>
                  <a:lnTo>
                    <a:pt x="772836" y="1931526"/>
                  </a:lnTo>
                  <a:lnTo>
                    <a:pt x="744551" y="1894812"/>
                  </a:lnTo>
                  <a:lnTo>
                    <a:pt x="724097" y="1853112"/>
                  </a:lnTo>
                  <a:lnTo>
                    <a:pt x="710322" y="1808570"/>
                  </a:lnTo>
                  <a:lnTo>
                    <a:pt x="702070" y="1763330"/>
                  </a:lnTo>
                  <a:lnTo>
                    <a:pt x="698189" y="1719537"/>
                  </a:lnTo>
                  <a:lnTo>
                    <a:pt x="697524" y="1679335"/>
                  </a:lnTo>
                  <a:lnTo>
                    <a:pt x="698923" y="1644870"/>
                  </a:lnTo>
                  <a:lnTo>
                    <a:pt x="701230" y="1618284"/>
                  </a:lnTo>
                  <a:lnTo>
                    <a:pt x="703742" y="1557023"/>
                  </a:lnTo>
                  <a:lnTo>
                    <a:pt x="708908" y="1498426"/>
                  </a:lnTo>
                  <a:lnTo>
                    <a:pt x="716735" y="1442485"/>
                  </a:lnTo>
                  <a:lnTo>
                    <a:pt x="727231" y="1389194"/>
                  </a:lnTo>
                  <a:lnTo>
                    <a:pt x="740401" y="1338544"/>
                  </a:lnTo>
                  <a:lnTo>
                    <a:pt x="756254" y="1290531"/>
                  </a:lnTo>
                  <a:lnTo>
                    <a:pt x="774797" y="1245145"/>
                  </a:lnTo>
                  <a:lnTo>
                    <a:pt x="796044" y="1202366"/>
                  </a:lnTo>
                  <a:lnTo>
                    <a:pt x="819979" y="1162229"/>
                  </a:lnTo>
                  <a:lnTo>
                    <a:pt x="846632" y="1124685"/>
                  </a:lnTo>
                  <a:lnTo>
                    <a:pt x="876004" y="1089740"/>
                  </a:lnTo>
                  <a:lnTo>
                    <a:pt x="908100" y="1057389"/>
                  </a:lnTo>
                  <a:lnTo>
                    <a:pt x="947800" y="1023828"/>
                  </a:lnTo>
                  <a:lnTo>
                    <a:pt x="991025" y="993579"/>
                  </a:lnTo>
                  <a:lnTo>
                    <a:pt x="1037781" y="966636"/>
                  </a:lnTo>
                  <a:lnTo>
                    <a:pt x="1088077" y="942993"/>
                  </a:lnTo>
                  <a:lnTo>
                    <a:pt x="1141920" y="922642"/>
                  </a:lnTo>
                  <a:lnTo>
                    <a:pt x="1159442" y="922642"/>
                  </a:lnTo>
                  <a:lnTo>
                    <a:pt x="1155306" y="918248"/>
                  </a:lnTo>
                  <a:lnTo>
                    <a:pt x="1188699" y="908608"/>
                  </a:lnTo>
                  <a:lnTo>
                    <a:pt x="1146060" y="908608"/>
                  </a:lnTo>
                  <a:lnTo>
                    <a:pt x="1110168" y="874103"/>
                  </a:lnTo>
                  <a:lnTo>
                    <a:pt x="1072607" y="842119"/>
                  </a:lnTo>
                  <a:lnTo>
                    <a:pt x="1033569" y="812415"/>
                  </a:lnTo>
                  <a:lnTo>
                    <a:pt x="993246" y="784750"/>
                  </a:lnTo>
                  <a:lnTo>
                    <a:pt x="951830" y="758885"/>
                  </a:lnTo>
                  <a:lnTo>
                    <a:pt x="909514" y="734578"/>
                  </a:lnTo>
                  <a:lnTo>
                    <a:pt x="866491" y="711590"/>
                  </a:lnTo>
                  <a:lnTo>
                    <a:pt x="822951" y="689680"/>
                  </a:lnTo>
                  <a:lnTo>
                    <a:pt x="779087" y="668608"/>
                  </a:lnTo>
                  <a:lnTo>
                    <a:pt x="605382" y="588446"/>
                  </a:lnTo>
                  <a:lnTo>
                    <a:pt x="562589" y="567968"/>
                  </a:lnTo>
                  <a:lnTo>
                    <a:pt x="520049" y="546720"/>
                  </a:lnTo>
                  <a:lnTo>
                    <a:pt x="477903" y="524473"/>
                  </a:lnTo>
                  <a:lnTo>
                    <a:pt x="436293" y="500996"/>
                  </a:lnTo>
                  <a:lnTo>
                    <a:pt x="395359" y="476059"/>
                  </a:lnTo>
                  <a:lnTo>
                    <a:pt x="355244" y="449432"/>
                  </a:lnTo>
                  <a:lnTo>
                    <a:pt x="316090" y="420884"/>
                  </a:lnTo>
                  <a:lnTo>
                    <a:pt x="278037" y="390186"/>
                  </a:lnTo>
                  <a:lnTo>
                    <a:pt x="241226" y="357107"/>
                  </a:lnTo>
                  <a:lnTo>
                    <a:pt x="205801" y="321417"/>
                  </a:lnTo>
                  <a:lnTo>
                    <a:pt x="171901" y="282886"/>
                  </a:lnTo>
                  <a:lnTo>
                    <a:pt x="139669" y="241283"/>
                  </a:lnTo>
                  <a:lnTo>
                    <a:pt x="109246" y="196379"/>
                  </a:lnTo>
                  <a:lnTo>
                    <a:pt x="80774" y="147943"/>
                  </a:lnTo>
                  <a:lnTo>
                    <a:pt x="54394" y="95745"/>
                  </a:lnTo>
                  <a:lnTo>
                    <a:pt x="32826" y="49710"/>
                  </a:lnTo>
                  <a:lnTo>
                    <a:pt x="14522" y="3304"/>
                  </a:lnTo>
                  <a:lnTo>
                    <a:pt x="13457" y="0"/>
                  </a:lnTo>
                  <a:close/>
                </a:path>
                <a:path w="1529715" h="1994535">
                  <a:moveTo>
                    <a:pt x="1159442" y="922642"/>
                  </a:moveTo>
                  <a:lnTo>
                    <a:pt x="1141920" y="922642"/>
                  </a:lnTo>
                  <a:lnTo>
                    <a:pt x="1146740" y="927738"/>
                  </a:lnTo>
                  <a:lnTo>
                    <a:pt x="1151524" y="932891"/>
                  </a:lnTo>
                  <a:lnTo>
                    <a:pt x="1184503" y="979705"/>
                  </a:lnTo>
                  <a:lnTo>
                    <a:pt x="1205413" y="1019265"/>
                  </a:lnTo>
                  <a:lnTo>
                    <a:pt x="1223709" y="1061678"/>
                  </a:lnTo>
                  <a:lnTo>
                    <a:pt x="1239376" y="1106578"/>
                  </a:lnTo>
                  <a:lnTo>
                    <a:pt x="1252397" y="1153597"/>
                  </a:lnTo>
                  <a:lnTo>
                    <a:pt x="1262757" y="1202380"/>
                  </a:lnTo>
                  <a:lnTo>
                    <a:pt x="1270435" y="1252518"/>
                  </a:lnTo>
                  <a:lnTo>
                    <a:pt x="1275421" y="1303685"/>
                  </a:lnTo>
                  <a:lnTo>
                    <a:pt x="1277697" y="1355499"/>
                  </a:lnTo>
                  <a:lnTo>
                    <a:pt x="1277245" y="1407592"/>
                  </a:lnTo>
                  <a:lnTo>
                    <a:pt x="1274051" y="1459597"/>
                  </a:lnTo>
                  <a:lnTo>
                    <a:pt x="1268097" y="1511146"/>
                  </a:lnTo>
                  <a:lnTo>
                    <a:pt x="1259368" y="1561870"/>
                  </a:lnTo>
                  <a:lnTo>
                    <a:pt x="1247848" y="1611403"/>
                  </a:lnTo>
                  <a:lnTo>
                    <a:pt x="1233520" y="1659376"/>
                  </a:lnTo>
                  <a:lnTo>
                    <a:pt x="1216369" y="1705421"/>
                  </a:lnTo>
                  <a:lnTo>
                    <a:pt x="1196378" y="1749170"/>
                  </a:lnTo>
                  <a:lnTo>
                    <a:pt x="1176998" y="1784488"/>
                  </a:lnTo>
                  <a:lnTo>
                    <a:pt x="1153715" y="1820157"/>
                  </a:lnTo>
                  <a:lnTo>
                    <a:pt x="1126243" y="1855009"/>
                  </a:lnTo>
                  <a:lnTo>
                    <a:pt x="1094297" y="1887872"/>
                  </a:lnTo>
                  <a:lnTo>
                    <a:pt x="1057594" y="1917578"/>
                  </a:lnTo>
                  <a:lnTo>
                    <a:pt x="1015848" y="1942955"/>
                  </a:lnTo>
                  <a:lnTo>
                    <a:pt x="968777" y="1962833"/>
                  </a:lnTo>
                  <a:lnTo>
                    <a:pt x="916094" y="1976043"/>
                  </a:lnTo>
                  <a:lnTo>
                    <a:pt x="857516" y="1981415"/>
                  </a:lnTo>
                  <a:lnTo>
                    <a:pt x="947352" y="1981415"/>
                  </a:lnTo>
                  <a:lnTo>
                    <a:pt x="1021006" y="1954810"/>
                  </a:lnTo>
                  <a:lnTo>
                    <a:pt x="1064262" y="1928667"/>
                  </a:lnTo>
                  <a:lnTo>
                    <a:pt x="1102270" y="1898041"/>
                  </a:lnTo>
                  <a:lnTo>
                    <a:pt x="1135330" y="1864143"/>
                  </a:lnTo>
                  <a:lnTo>
                    <a:pt x="1163739" y="1828185"/>
                  </a:lnTo>
                  <a:lnTo>
                    <a:pt x="1187794" y="1791378"/>
                  </a:lnTo>
                  <a:lnTo>
                    <a:pt x="1207795" y="1754936"/>
                  </a:lnTo>
                  <a:lnTo>
                    <a:pt x="1227044" y="1713036"/>
                  </a:lnTo>
                  <a:lnTo>
                    <a:pt x="1243715" y="1669031"/>
                  </a:lnTo>
                  <a:lnTo>
                    <a:pt x="1257822" y="1623236"/>
                  </a:lnTo>
                  <a:lnTo>
                    <a:pt x="1269379" y="1575967"/>
                  </a:lnTo>
                  <a:lnTo>
                    <a:pt x="1278399" y="1527536"/>
                  </a:lnTo>
                  <a:lnTo>
                    <a:pt x="1284895" y="1478260"/>
                  </a:lnTo>
                  <a:lnTo>
                    <a:pt x="1288882" y="1428451"/>
                  </a:lnTo>
                  <a:lnTo>
                    <a:pt x="1290373" y="1378426"/>
                  </a:lnTo>
                  <a:lnTo>
                    <a:pt x="1289381" y="1328497"/>
                  </a:lnTo>
                  <a:lnTo>
                    <a:pt x="1285921" y="1278980"/>
                  </a:lnTo>
                  <a:lnTo>
                    <a:pt x="1280005" y="1230190"/>
                  </a:lnTo>
                  <a:lnTo>
                    <a:pt x="1271648" y="1182440"/>
                  </a:lnTo>
                  <a:lnTo>
                    <a:pt x="1260862" y="1136045"/>
                  </a:lnTo>
                  <a:lnTo>
                    <a:pt x="1247662" y="1091320"/>
                  </a:lnTo>
                  <a:lnTo>
                    <a:pt x="1232062" y="1048579"/>
                  </a:lnTo>
                  <a:lnTo>
                    <a:pt x="1214074" y="1008136"/>
                  </a:lnTo>
                  <a:lnTo>
                    <a:pt x="1193712" y="970307"/>
                  </a:lnTo>
                  <a:lnTo>
                    <a:pt x="1170990" y="935405"/>
                  </a:lnTo>
                  <a:lnTo>
                    <a:pt x="1160602" y="923874"/>
                  </a:lnTo>
                  <a:lnTo>
                    <a:pt x="1159442" y="922642"/>
                  </a:lnTo>
                  <a:close/>
                </a:path>
                <a:path w="1529715" h="1994535">
                  <a:moveTo>
                    <a:pt x="1529346" y="846136"/>
                  </a:moveTo>
                  <a:lnTo>
                    <a:pt x="1503061" y="849107"/>
                  </a:lnTo>
                  <a:lnTo>
                    <a:pt x="1445920" y="857745"/>
                  </a:lnTo>
                  <a:lnTo>
                    <a:pt x="1390869" y="861262"/>
                  </a:lnTo>
                  <a:lnTo>
                    <a:pt x="1337828" y="866769"/>
                  </a:lnTo>
                  <a:lnTo>
                    <a:pt x="1286813" y="874261"/>
                  </a:lnTo>
                  <a:lnTo>
                    <a:pt x="1237836" y="883735"/>
                  </a:lnTo>
                  <a:lnTo>
                    <a:pt x="1190914" y="895185"/>
                  </a:lnTo>
                  <a:lnTo>
                    <a:pt x="1146060" y="908608"/>
                  </a:lnTo>
                  <a:lnTo>
                    <a:pt x="1188699" y="908608"/>
                  </a:lnTo>
                  <a:lnTo>
                    <a:pt x="1198827" y="905685"/>
                  </a:lnTo>
                  <a:lnTo>
                    <a:pt x="1244376" y="894968"/>
                  </a:lnTo>
                  <a:lnTo>
                    <a:pt x="1291955" y="886096"/>
                  </a:lnTo>
                  <a:lnTo>
                    <a:pt x="1341563" y="879064"/>
                  </a:lnTo>
                  <a:lnTo>
                    <a:pt x="1393202" y="873869"/>
                  </a:lnTo>
                  <a:lnTo>
                    <a:pt x="1446872" y="870508"/>
                  </a:lnTo>
                  <a:lnTo>
                    <a:pt x="1447660" y="870432"/>
                  </a:lnTo>
                  <a:lnTo>
                    <a:pt x="1512641" y="860780"/>
                  </a:lnTo>
                  <a:lnTo>
                    <a:pt x="1529346" y="859041"/>
                  </a:lnTo>
                  <a:lnTo>
                    <a:pt x="1529346" y="846136"/>
                  </a:lnTo>
                  <a:close/>
                </a:path>
              </a:pathLst>
            </a:custGeom>
            <a:solidFill>
              <a:srgbClr val="15747C"/>
            </a:solidFill>
          </p:spPr>
          <p:txBody>
            <a:bodyPr wrap="square" lIns="0" tIns="0" rIns="0" bIns="0" rtlCol="0"/>
            <a:lstStyle/>
            <a:p>
              <a:endParaRPr/>
            </a:p>
          </p:txBody>
        </p:sp>
      </p:grpSp>
      <p:sp>
        <p:nvSpPr>
          <p:cNvPr id="33" name="Rectángulo 32">
            <a:extLst>
              <a:ext uri="{FF2B5EF4-FFF2-40B4-BE49-F238E27FC236}">
                <a16:creationId xmlns:a16="http://schemas.microsoft.com/office/drawing/2014/main" id="{ECF568E3-ABBC-67E1-A0BF-4CC0543F5CFA}"/>
              </a:ext>
            </a:extLst>
          </p:cNvPr>
          <p:cNvSpPr/>
          <p:nvPr/>
        </p:nvSpPr>
        <p:spPr>
          <a:xfrm>
            <a:off x="0" y="3753765"/>
            <a:ext cx="12194507" cy="310198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250" name="Rectángulo: esquinas redondeadas 249">
            <a:extLst>
              <a:ext uri="{FF2B5EF4-FFF2-40B4-BE49-F238E27FC236}">
                <a16:creationId xmlns:a16="http://schemas.microsoft.com/office/drawing/2014/main" id="{6E1C3490-C002-C121-474D-E2656C9EBFAB}"/>
              </a:ext>
            </a:extLst>
          </p:cNvPr>
          <p:cNvSpPr/>
          <p:nvPr/>
        </p:nvSpPr>
        <p:spPr>
          <a:xfrm>
            <a:off x="0" y="286034"/>
            <a:ext cx="10650441" cy="48549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2800" kern="0" spc="10" dirty="0">
                <a:solidFill>
                  <a:srgbClr val="15747C"/>
                </a:solidFill>
                <a:latin typeface="Calibri"/>
                <a:ea typeface="+mj-ea"/>
                <a:cs typeface="Calibri"/>
              </a:rPr>
              <a:t>PROGRAMA VINCULACIÓN SOCIAL ESTUDIANTES DE PSICOLOGÍA</a:t>
            </a:r>
          </a:p>
        </p:txBody>
      </p:sp>
      <p:sp>
        <p:nvSpPr>
          <p:cNvPr id="35" name="Rectángulo: esquinas redondeadas 34">
            <a:extLst>
              <a:ext uri="{FF2B5EF4-FFF2-40B4-BE49-F238E27FC236}">
                <a16:creationId xmlns:a16="http://schemas.microsoft.com/office/drawing/2014/main" id="{7C47D76F-769F-1CD9-D53D-FC1ADAAE8E9D}"/>
              </a:ext>
            </a:extLst>
          </p:cNvPr>
          <p:cNvSpPr/>
          <p:nvPr/>
        </p:nvSpPr>
        <p:spPr>
          <a:xfrm>
            <a:off x="246165" y="4000809"/>
            <a:ext cx="2034266" cy="25867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dirty="0">
                <a:solidFill>
                  <a:schemeClr val="tx1"/>
                </a:solidFill>
                <a:latin typeface="Berlin Sans FB" panose="020E0602020502020306" pitchFamily="34" charset="0"/>
              </a:rPr>
              <a:t>Metodología</a:t>
            </a:r>
          </a:p>
        </p:txBody>
      </p:sp>
      <p:sp>
        <p:nvSpPr>
          <p:cNvPr id="4" name="Rectángulo: esquinas redondeadas 3">
            <a:extLst>
              <a:ext uri="{FF2B5EF4-FFF2-40B4-BE49-F238E27FC236}">
                <a16:creationId xmlns:a16="http://schemas.microsoft.com/office/drawing/2014/main" id="{4FC6AD68-DEC5-BDCD-7D2A-849F7FC3B687}"/>
              </a:ext>
            </a:extLst>
          </p:cNvPr>
          <p:cNvSpPr/>
          <p:nvPr/>
        </p:nvSpPr>
        <p:spPr>
          <a:xfrm>
            <a:off x="4920538" y="2445876"/>
            <a:ext cx="1223295" cy="975734"/>
          </a:xfrm>
          <a:prstGeom prst="roundRect">
            <a:avLst/>
          </a:prstGeom>
          <a:solidFill>
            <a:schemeClr val="bg1"/>
          </a:solidFill>
          <a:ln>
            <a:solidFill>
              <a:srgbClr val="F4933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200" dirty="0">
                <a:solidFill>
                  <a:schemeClr val="tx1"/>
                </a:solidFill>
                <a:latin typeface="Berlin Sans FB" panose="020E0602020502020306" pitchFamily="34" charset="0"/>
              </a:rPr>
              <a:t>Identificar perfil del usuario </a:t>
            </a:r>
          </a:p>
        </p:txBody>
      </p:sp>
      <p:sp>
        <p:nvSpPr>
          <p:cNvPr id="5" name="Rectángulo: esquinas redondeadas 4">
            <a:extLst>
              <a:ext uri="{FF2B5EF4-FFF2-40B4-BE49-F238E27FC236}">
                <a16:creationId xmlns:a16="http://schemas.microsoft.com/office/drawing/2014/main" id="{574674BD-B4C4-20A5-689D-494D728FCDF1}"/>
              </a:ext>
            </a:extLst>
          </p:cNvPr>
          <p:cNvSpPr/>
          <p:nvPr/>
        </p:nvSpPr>
        <p:spPr>
          <a:xfrm>
            <a:off x="6224517" y="2453044"/>
            <a:ext cx="1223295" cy="975734"/>
          </a:xfrm>
          <a:prstGeom prst="roundRect">
            <a:avLst/>
          </a:prstGeom>
          <a:solidFill>
            <a:schemeClr val="bg1"/>
          </a:solidFill>
          <a:ln>
            <a:solidFill>
              <a:srgbClr val="F4933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200" dirty="0">
                <a:solidFill>
                  <a:schemeClr val="tx1"/>
                </a:solidFill>
                <a:latin typeface="Berlin Sans FB" panose="020E0602020502020306" pitchFamily="34" charset="0"/>
              </a:rPr>
              <a:t>Identificar técnicas utilizadas según perfiles determinados</a:t>
            </a:r>
          </a:p>
        </p:txBody>
      </p:sp>
      <p:sp>
        <p:nvSpPr>
          <p:cNvPr id="6" name="Rectángulo: esquinas redondeadas 5">
            <a:extLst>
              <a:ext uri="{FF2B5EF4-FFF2-40B4-BE49-F238E27FC236}">
                <a16:creationId xmlns:a16="http://schemas.microsoft.com/office/drawing/2014/main" id="{91BC24EA-D97B-CD31-2CB2-10FEEDE09894}"/>
              </a:ext>
            </a:extLst>
          </p:cNvPr>
          <p:cNvSpPr/>
          <p:nvPr/>
        </p:nvSpPr>
        <p:spPr>
          <a:xfrm>
            <a:off x="7568923" y="2453044"/>
            <a:ext cx="2099869" cy="975734"/>
          </a:xfrm>
          <a:prstGeom prst="roundRect">
            <a:avLst/>
          </a:prstGeom>
          <a:solidFill>
            <a:schemeClr val="bg1"/>
          </a:solidFill>
          <a:ln>
            <a:solidFill>
              <a:srgbClr val="F4933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200" dirty="0">
                <a:solidFill>
                  <a:schemeClr val="tx1"/>
                </a:solidFill>
                <a:latin typeface="Berlin Sans FB" panose="020E0602020502020306" pitchFamily="34" charset="0"/>
              </a:rPr>
              <a:t>Elaborar cuadernillo(s) incluyendo: técnicas para la atención de personas en situación de calle y movilidad humana. </a:t>
            </a:r>
          </a:p>
        </p:txBody>
      </p:sp>
      <p:sp>
        <p:nvSpPr>
          <p:cNvPr id="27" name="Rectángulo: esquinas redondeadas 26">
            <a:extLst>
              <a:ext uri="{FF2B5EF4-FFF2-40B4-BE49-F238E27FC236}">
                <a16:creationId xmlns:a16="http://schemas.microsoft.com/office/drawing/2014/main" id="{7BB045A9-8776-435A-E5F0-D9A3A9A402FC}"/>
              </a:ext>
            </a:extLst>
          </p:cNvPr>
          <p:cNvSpPr/>
          <p:nvPr/>
        </p:nvSpPr>
        <p:spPr>
          <a:xfrm>
            <a:off x="4920539" y="1258683"/>
            <a:ext cx="1223295" cy="975734"/>
          </a:xfrm>
          <a:prstGeom prst="roundRect">
            <a:avLst/>
          </a:prstGeom>
          <a:solidFill>
            <a:schemeClr val="bg1"/>
          </a:solidFill>
          <a:ln>
            <a:solidFill>
              <a:srgbClr val="F4933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200" dirty="0">
                <a:solidFill>
                  <a:schemeClr val="tx1"/>
                </a:solidFill>
                <a:latin typeface="Berlin Sans FB" panose="020E0602020502020306" pitchFamily="34" charset="0"/>
              </a:rPr>
              <a:t>Identificar brecha de conocimientos</a:t>
            </a:r>
          </a:p>
        </p:txBody>
      </p:sp>
      <p:sp>
        <p:nvSpPr>
          <p:cNvPr id="28" name="Rectángulo: esquinas redondeadas 27">
            <a:extLst>
              <a:ext uri="{FF2B5EF4-FFF2-40B4-BE49-F238E27FC236}">
                <a16:creationId xmlns:a16="http://schemas.microsoft.com/office/drawing/2014/main" id="{19A52001-D7BD-D65D-5BDE-B48BD10A417D}"/>
              </a:ext>
            </a:extLst>
          </p:cNvPr>
          <p:cNvSpPr/>
          <p:nvPr/>
        </p:nvSpPr>
        <p:spPr>
          <a:xfrm>
            <a:off x="6224518" y="1258683"/>
            <a:ext cx="1223295" cy="975734"/>
          </a:xfrm>
          <a:prstGeom prst="roundRect">
            <a:avLst/>
          </a:prstGeom>
          <a:solidFill>
            <a:schemeClr val="bg1"/>
          </a:solidFill>
          <a:ln>
            <a:solidFill>
              <a:srgbClr val="F4933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200" dirty="0">
                <a:solidFill>
                  <a:schemeClr val="tx1"/>
                </a:solidFill>
                <a:latin typeface="Berlin Sans FB" panose="020E0602020502020306" pitchFamily="34" charset="0"/>
              </a:rPr>
              <a:t>Identificar metodologías utilizadas</a:t>
            </a:r>
          </a:p>
        </p:txBody>
      </p:sp>
      <p:sp>
        <p:nvSpPr>
          <p:cNvPr id="29" name="Rectángulo: esquinas redondeadas 28">
            <a:extLst>
              <a:ext uri="{FF2B5EF4-FFF2-40B4-BE49-F238E27FC236}">
                <a16:creationId xmlns:a16="http://schemas.microsoft.com/office/drawing/2014/main" id="{1065BEF1-BC81-CE2B-429B-7AFA0D8C1316}"/>
              </a:ext>
            </a:extLst>
          </p:cNvPr>
          <p:cNvSpPr/>
          <p:nvPr/>
        </p:nvSpPr>
        <p:spPr>
          <a:xfrm>
            <a:off x="7568923" y="1258683"/>
            <a:ext cx="2099869" cy="975734"/>
          </a:xfrm>
          <a:prstGeom prst="roundRect">
            <a:avLst/>
          </a:prstGeom>
          <a:solidFill>
            <a:schemeClr val="bg1"/>
          </a:solidFill>
          <a:ln>
            <a:solidFill>
              <a:srgbClr val="F4933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200" dirty="0">
                <a:solidFill>
                  <a:schemeClr val="tx1"/>
                </a:solidFill>
                <a:latin typeface="Berlin Sans FB" panose="020E0602020502020306" pitchFamily="34" charset="0"/>
              </a:rPr>
              <a:t>Elaborar cuadernillo(s) incluyendo: procesos, técnicas y formatos para la atención individual. </a:t>
            </a:r>
          </a:p>
        </p:txBody>
      </p:sp>
      <p:sp>
        <p:nvSpPr>
          <p:cNvPr id="30" name="Rectángulo: esquinas redondeadas 29">
            <a:extLst>
              <a:ext uri="{FF2B5EF4-FFF2-40B4-BE49-F238E27FC236}">
                <a16:creationId xmlns:a16="http://schemas.microsoft.com/office/drawing/2014/main" id="{901AE0EB-DEA4-6E22-1E0D-377953BFC217}"/>
              </a:ext>
            </a:extLst>
          </p:cNvPr>
          <p:cNvSpPr/>
          <p:nvPr/>
        </p:nvSpPr>
        <p:spPr>
          <a:xfrm>
            <a:off x="2501713" y="1479673"/>
            <a:ext cx="2195460" cy="708165"/>
          </a:xfrm>
          <a:prstGeom prst="roundRect">
            <a:avLst/>
          </a:prstGeom>
          <a:noFill/>
          <a:ln>
            <a:solidFill>
              <a:srgbClr val="F4933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100" dirty="0">
                <a:solidFill>
                  <a:schemeClr val="tx1"/>
                </a:solidFill>
                <a:latin typeface="Berlin Sans FB" panose="020E0602020502020306" pitchFamily="34" charset="0"/>
              </a:rPr>
              <a:t>Material para el fortalecimiento de las metodologías de terapia individual.</a:t>
            </a:r>
          </a:p>
        </p:txBody>
      </p:sp>
      <p:sp>
        <p:nvSpPr>
          <p:cNvPr id="31" name="Rectángulo: esquinas redondeadas 30">
            <a:extLst>
              <a:ext uri="{FF2B5EF4-FFF2-40B4-BE49-F238E27FC236}">
                <a16:creationId xmlns:a16="http://schemas.microsoft.com/office/drawing/2014/main" id="{F02F91FF-D0EE-F9C2-67AB-2F2AD850E1FE}"/>
              </a:ext>
            </a:extLst>
          </p:cNvPr>
          <p:cNvSpPr/>
          <p:nvPr/>
        </p:nvSpPr>
        <p:spPr>
          <a:xfrm>
            <a:off x="2501713" y="2576653"/>
            <a:ext cx="2195460" cy="708167"/>
          </a:xfrm>
          <a:prstGeom prst="roundRect">
            <a:avLst/>
          </a:prstGeom>
          <a:noFill/>
          <a:ln>
            <a:solidFill>
              <a:srgbClr val="F4933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100" dirty="0">
                <a:solidFill>
                  <a:schemeClr val="tx1"/>
                </a:solidFill>
                <a:latin typeface="Berlin Sans FB" panose="020E0602020502020306" pitchFamily="34" charset="0"/>
              </a:rPr>
              <a:t>Material para la atención de personas de personas en situación de calle y de movilidad humana.</a:t>
            </a:r>
          </a:p>
        </p:txBody>
      </p:sp>
      <p:sp>
        <p:nvSpPr>
          <p:cNvPr id="47" name="Rectángulo: esquinas redondeadas 46">
            <a:extLst>
              <a:ext uri="{FF2B5EF4-FFF2-40B4-BE49-F238E27FC236}">
                <a16:creationId xmlns:a16="http://schemas.microsoft.com/office/drawing/2014/main" id="{44C54DD5-8018-CEC5-B875-CE0E8154C576}"/>
              </a:ext>
            </a:extLst>
          </p:cNvPr>
          <p:cNvSpPr/>
          <p:nvPr/>
        </p:nvSpPr>
        <p:spPr>
          <a:xfrm>
            <a:off x="5566789" y="5539111"/>
            <a:ext cx="3310263" cy="747252"/>
          </a:xfrm>
          <a:prstGeom prst="roundRect">
            <a:avLst/>
          </a:prstGeom>
          <a:no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sz="1100" dirty="0">
              <a:solidFill>
                <a:schemeClr val="tx1"/>
              </a:solidFill>
              <a:latin typeface="Berlin Sans FB" panose="020E0602020502020306" pitchFamily="34" charset="0"/>
            </a:endParaRPr>
          </a:p>
        </p:txBody>
      </p:sp>
      <p:sp>
        <p:nvSpPr>
          <p:cNvPr id="48" name="Rectángulo: esquinas redondeadas 47">
            <a:extLst>
              <a:ext uri="{FF2B5EF4-FFF2-40B4-BE49-F238E27FC236}">
                <a16:creationId xmlns:a16="http://schemas.microsoft.com/office/drawing/2014/main" id="{9FA5498E-67D3-5BA1-4326-775013A98845}"/>
              </a:ext>
            </a:extLst>
          </p:cNvPr>
          <p:cNvSpPr/>
          <p:nvPr/>
        </p:nvSpPr>
        <p:spPr>
          <a:xfrm>
            <a:off x="505306" y="1757513"/>
            <a:ext cx="1371600" cy="25867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C" dirty="0">
                <a:solidFill>
                  <a:schemeClr val="tx1"/>
                </a:solidFill>
                <a:latin typeface="Berlin Sans FB" panose="020E0602020502020306" pitchFamily="34" charset="0"/>
              </a:rPr>
              <a:t>Actividades</a:t>
            </a:r>
          </a:p>
        </p:txBody>
      </p:sp>
      <p:sp>
        <p:nvSpPr>
          <p:cNvPr id="49" name="Rectángulo: esquinas redondeadas 48">
            <a:extLst>
              <a:ext uri="{FF2B5EF4-FFF2-40B4-BE49-F238E27FC236}">
                <a16:creationId xmlns:a16="http://schemas.microsoft.com/office/drawing/2014/main" id="{BCE688B5-8DAD-5A2A-D20C-C84B259A0DD8}"/>
              </a:ext>
            </a:extLst>
          </p:cNvPr>
          <p:cNvSpPr/>
          <p:nvPr/>
        </p:nvSpPr>
        <p:spPr>
          <a:xfrm>
            <a:off x="208951" y="2158327"/>
            <a:ext cx="2069397" cy="9878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100" dirty="0">
                <a:solidFill>
                  <a:schemeClr val="tx1"/>
                </a:solidFill>
                <a:latin typeface="Berlin Sans FB" panose="020E0602020502020306" pitchFamily="34" charset="0"/>
              </a:rPr>
              <a:t>Los estudiantes elaborarán material de capacitación para fortalecer las destrezas requeridas en la atención de terapias individuales en el Patronato.</a:t>
            </a:r>
          </a:p>
        </p:txBody>
      </p:sp>
      <p:sp>
        <p:nvSpPr>
          <p:cNvPr id="51" name="Rectángulo: esquinas redondeadas 50">
            <a:extLst>
              <a:ext uri="{FF2B5EF4-FFF2-40B4-BE49-F238E27FC236}">
                <a16:creationId xmlns:a16="http://schemas.microsoft.com/office/drawing/2014/main" id="{CA9683DB-C2F4-2864-639B-12B6A23E7020}"/>
              </a:ext>
            </a:extLst>
          </p:cNvPr>
          <p:cNvSpPr/>
          <p:nvPr/>
        </p:nvSpPr>
        <p:spPr>
          <a:xfrm>
            <a:off x="9457726" y="4384059"/>
            <a:ext cx="2328351" cy="747252"/>
          </a:xfrm>
          <a:prstGeom prst="roundRect">
            <a:avLst/>
          </a:prstGeom>
          <a:no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sz="1100" dirty="0">
              <a:solidFill>
                <a:schemeClr val="tx1"/>
              </a:solidFill>
              <a:latin typeface="Berlin Sans FB" panose="020E0602020502020306" pitchFamily="34" charset="0"/>
            </a:endParaRPr>
          </a:p>
        </p:txBody>
      </p:sp>
      <p:cxnSp>
        <p:nvCxnSpPr>
          <p:cNvPr id="13" name="Conector: curvado 12">
            <a:extLst>
              <a:ext uri="{FF2B5EF4-FFF2-40B4-BE49-F238E27FC236}">
                <a16:creationId xmlns:a16="http://schemas.microsoft.com/office/drawing/2014/main" id="{2E041D72-C74B-7215-44BC-876E04304D73}"/>
              </a:ext>
            </a:extLst>
          </p:cNvPr>
          <p:cNvCxnSpPr>
            <a:cxnSpLocks/>
            <a:stCxn id="48" idx="0"/>
            <a:endCxn id="30" idx="0"/>
          </p:cNvCxnSpPr>
          <p:nvPr/>
        </p:nvCxnSpPr>
        <p:spPr>
          <a:xfrm rot="5400000" flipH="1" flipV="1">
            <a:off x="2256354" y="414425"/>
            <a:ext cx="277840" cy="2408337"/>
          </a:xfrm>
          <a:prstGeom prst="curvedConnector3">
            <a:avLst>
              <a:gd name="adj1" fmla="val 182278"/>
            </a:avLst>
          </a:prstGeom>
          <a:ln>
            <a:solidFill>
              <a:srgbClr val="F4933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curvado 16">
            <a:extLst>
              <a:ext uri="{FF2B5EF4-FFF2-40B4-BE49-F238E27FC236}">
                <a16:creationId xmlns:a16="http://schemas.microsoft.com/office/drawing/2014/main" id="{A60CC1B3-A8A1-C2F9-E26E-BC725F95B25E}"/>
              </a:ext>
            </a:extLst>
          </p:cNvPr>
          <p:cNvCxnSpPr>
            <a:cxnSpLocks/>
            <a:stCxn id="49" idx="2"/>
            <a:endCxn id="31" idx="2"/>
          </p:cNvCxnSpPr>
          <p:nvPr/>
        </p:nvCxnSpPr>
        <p:spPr>
          <a:xfrm rot="16200000" flipH="1">
            <a:off x="2352237" y="2037614"/>
            <a:ext cx="138618" cy="2355793"/>
          </a:xfrm>
          <a:prstGeom prst="curvedConnector3">
            <a:avLst>
              <a:gd name="adj1" fmla="val 264914"/>
            </a:avLst>
          </a:prstGeom>
          <a:ln>
            <a:solidFill>
              <a:srgbClr val="F49331"/>
            </a:solidFill>
            <a:tailEnd type="triangle"/>
          </a:ln>
        </p:spPr>
        <p:style>
          <a:lnRef idx="1">
            <a:schemeClr val="accent1"/>
          </a:lnRef>
          <a:fillRef idx="0">
            <a:schemeClr val="accent1"/>
          </a:fillRef>
          <a:effectRef idx="0">
            <a:schemeClr val="accent1"/>
          </a:effectRef>
          <a:fontRef idx="minor">
            <a:schemeClr val="tx1"/>
          </a:fontRef>
        </p:style>
      </p:cxnSp>
      <p:sp>
        <p:nvSpPr>
          <p:cNvPr id="20" name="Rectángulo: esquinas redondeadas 19">
            <a:extLst>
              <a:ext uri="{FF2B5EF4-FFF2-40B4-BE49-F238E27FC236}">
                <a16:creationId xmlns:a16="http://schemas.microsoft.com/office/drawing/2014/main" id="{5ACCF0CB-453A-3CD0-3AFE-4931D2BC721D}"/>
              </a:ext>
            </a:extLst>
          </p:cNvPr>
          <p:cNvSpPr/>
          <p:nvPr/>
        </p:nvSpPr>
        <p:spPr>
          <a:xfrm>
            <a:off x="2133606" y="4360532"/>
            <a:ext cx="2034266" cy="747252"/>
          </a:xfrm>
          <a:prstGeom prst="roundRect">
            <a:avLst/>
          </a:prstGeom>
          <a:no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sz="1100" dirty="0">
              <a:solidFill>
                <a:schemeClr val="tx1"/>
              </a:solidFill>
              <a:latin typeface="Berlin Sans FB" panose="020E0602020502020306" pitchFamily="34" charset="0"/>
            </a:endParaRPr>
          </a:p>
        </p:txBody>
      </p:sp>
      <p:sp>
        <p:nvSpPr>
          <p:cNvPr id="90" name="Rectángulo: esquinas redondeadas 89">
            <a:extLst>
              <a:ext uri="{FF2B5EF4-FFF2-40B4-BE49-F238E27FC236}">
                <a16:creationId xmlns:a16="http://schemas.microsoft.com/office/drawing/2014/main" id="{718B8243-464A-D8D2-1814-D0554A56D4A3}"/>
              </a:ext>
            </a:extLst>
          </p:cNvPr>
          <p:cNvSpPr/>
          <p:nvPr/>
        </p:nvSpPr>
        <p:spPr>
          <a:xfrm>
            <a:off x="6134176" y="4413897"/>
            <a:ext cx="1648458" cy="747252"/>
          </a:xfrm>
          <a:prstGeom prst="roundRect">
            <a:avLst/>
          </a:prstGeom>
          <a:no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sz="1100" dirty="0">
              <a:solidFill>
                <a:schemeClr val="tx1"/>
              </a:solidFill>
              <a:latin typeface="Berlin Sans FB" panose="020E0602020502020306" pitchFamily="34" charset="0"/>
            </a:endParaRPr>
          </a:p>
        </p:txBody>
      </p:sp>
      <p:sp>
        <p:nvSpPr>
          <p:cNvPr id="91" name="Rectángulo: esquinas redondeadas 90">
            <a:extLst>
              <a:ext uri="{FF2B5EF4-FFF2-40B4-BE49-F238E27FC236}">
                <a16:creationId xmlns:a16="http://schemas.microsoft.com/office/drawing/2014/main" id="{B6D109F1-59EC-C2F3-9F75-295B795AB0A8}"/>
              </a:ext>
            </a:extLst>
          </p:cNvPr>
          <p:cNvSpPr/>
          <p:nvPr/>
        </p:nvSpPr>
        <p:spPr>
          <a:xfrm>
            <a:off x="3413900" y="4517633"/>
            <a:ext cx="2328351" cy="747252"/>
          </a:xfrm>
          <a:prstGeom prst="roundRect">
            <a:avLst/>
          </a:prstGeom>
          <a:no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sz="1100" dirty="0">
              <a:solidFill>
                <a:schemeClr val="tx1"/>
              </a:solidFill>
              <a:latin typeface="Berlin Sans FB" panose="020E0602020502020306" pitchFamily="34" charset="0"/>
            </a:endParaRPr>
          </a:p>
        </p:txBody>
      </p:sp>
      <p:sp>
        <p:nvSpPr>
          <p:cNvPr id="94" name="Rectángulo 93">
            <a:extLst>
              <a:ext uri="{FF2B5EF4-FFF2-40B4-BE49-F238E27FC236}">
                <a16:creationId xmlns:a16="http://schemas.microsoft.com/office/drawing/2014/main" id="{23552D9B-E19B-3729-92B1-B5D0542F2AD9}"/>
              </a:ext>
            </a:extLst>
          </p:cNvPr>
          <p:cNvSpPr/>
          <p:nvPr/>
        </p:nvSpPr>
        <p:spPr>
          <a:xfrm rot="5400000">
            <a:off x="1579115" y="5162812"/>
            <a:ext cx="1280160" cy="182880"/>
          </a:xfrm>
          <a:prstGeom prst="rect">
            <a:avLst/>
          </a:prstGeom>
          <a:solidFill>
            <a:srgbClr val="4BACC6"/>
          </a:solidFill>
          <a:ln>
            <a:solidFill>
              <a:srgbClr val="4BACC6"/>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5" name="Forma libre: forma 94">
            <a:extLst>
              <a:ext uri="{FF2B5EF4-FFF2-40B4-BE49-F238E27FC236}">
                <a16:creationId xmlns:a16="http://schemas.microsoft.com/office/drawing/2014/main" id="{56D5E128-11BB-E40A-680F-FD962936112B}"/>
              </a:ext>
            </a:extLst>
          </p:cNvPr>
          <p:cNvSpPr/>
          <p:nvPr/>
        </p:nvSpPr>
        <p:spPr>
          <a:xfrm>
            <a:off x="987703" y="4424149"/>
            <a:ext cx="2401870" cy="994809"/>
          </a:xfrm>
          <a:custGeom>
            <a:avLst/>
            <a:gdLst>
              <a:gd name="connsiteX0" fmla="*/ 0 w 1261550"/>
              <a:gd name="connsiteY0" fmla="*/ 75693 h 756930"/>
              <a:gd name="connsiteX1" fmla="*/ 75693 w 1261550"/>
              <a:gd name="connsiteY1" fmla="*/ 0 h 756930"/>
              <a:gd name="connsiteX2" fmla="*/ 1185857 w 1261550"/>
              <a:gd name="connsiteY2" fmla="*/ 0 h 756930"/>
              <a:gd name="connsiteX3" fmla="*/ 1261550 w 1261550"/>
              <a:gd name="connsiteY3" fmla="*/ 75693 h 756930"/>
              <a:gd name="connsiteX4" fmla="*/ 1261550 w 1261550"/>
              <a:gd name="connsiteY4" fmla="*/ 681237 h 756930"/>
              <a:gd name="connsiteX5" fmla="*/ 1185857 w 1261550"/>
              <a:gd name="connsiteY5" fmla="*/ 756930 h 756930"/>
              <a:gd name="connsiteX6" fmla="*/ 75693 w 1261550"/>
              <a:gd name="connsiteY6" fmla="*/ 756930 h 756930"/>
              <a:gd name="connsiteX7" fmla="*/ 0 w 1261550"/>
              <a:gd name="connsiteY7" fmla="*/ 681237 h 756930"/>
              <a:gd name="connsiteX8" fmla="*/ 0 w 1261550"/>
              <a:gd name="connsiteY8" fmla="*/ 75693 h 756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550" h="756930">
                <a:moveTo>
                  <a:pt x="0" y="75693"/>
                </a:moveTo>
                <a:cubicBezTo>
                  <a:pt x="0" y="33889"/>
                  <a:pt x="33889" y="0"/>
                  <a:pt x="75693" y="0"/>
                </a:cubicBezTo>
                <a:lnTo>
                  <a:pt x="1185857" y="0"/>
                </a:lnTo>
                <a:cubicBezTo>
                  <a:pt x="1227661" y="0"/>
                  <a:pt x="1261550" y="33889"/>
                  <a:pt x="1261550" y="75693"/>
                </a:cubicBezTo>
                <a:lnTo>
                  <a:pt x="1261550" y="681237"/>
                </a:lnTo>
                <a:cubicBezTo>
                  <a:pt x="1261550" y="723041"/>
                  <a:pt x="1227661" y="756930"/>
                  <a:pt x="1185857" y="756930"/>
                </a:cubicBezTo>
                <a:lnTo>
                  <a:pt x="75693" y="756930"/>
                </a:lnTo>
                <a:cubicBezTo>
                  <a:pt x="33889" y="756930"/>
                  <a:pt x="0" y="723041"/>
                  <a:pt x="0" y="681237"/>
                </a:cubicBezTo>
                <a:lnTo>
                  <a:pt x="0" y="75693"/>
                </a:lnTo>
                <a:close/>
              </a:path>
            </a:pathLst>
          </a:custGeom>
          <a:solidFill>
            <a:srgbClr val="FFFFFF"/>
          </a:solidFill>
          <a:ln w="9525">
            <a:solidFill>
              <a:srgbClr val="4BACC6"/>
            </a:solid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030" tIns="45030" rIns="45030" bIns="45030" numCol="1" spcCol="1270" anchor="ctr" anchorCtr="0">
            <a:noAutofit/>
          </a:bodyPr>
          <a:lstStyle/>
          <a:p>
            <a:pPr marL="0" lvl="0" indent="0" algn="ctr" defTabSz="266700">
              <a:lnSpc>
                <a:spcPct val="90000"/>
              </a:lnSpc>
              <a:spcBef>
                <a:spcPct val="0"/>
              </a:spcBef>
              <a:spcAft>
                <a:spcPct val="35000"/>
              </a:spcAft>
              <a:buNone/>
            </a:pPr>
            <a:r>
              <a:rPr lang="es-EC" sz="1200" kern="1200" dirty="0">
                <a:solidFill>
                  <a:schemeClr val="tx1"/>
                </a:solidFill>
                <a:latin typeface="Berlin Sans FB" panose="020E0602020502020306" pitchFamily="34" charset="0"/>
              </a:rPr>
              <a:t>Los estudiantes </a:t>
            </a:r>
            <a:r>
              <a:rPr lang="es-EC" sz="1200" dirty="0">
                <a:solidFill>
                  <a:schemeClr val="tx1"/>
                </a:solidFill>
                <a:latin typeface="Berlin Sans FB" panose="020E0602020502020306" pitchFamily="34" charset="0"/>
              </a:rPr>
              <a:t>deberán asistir al menos una vez a la semana al H</a:t>
            </a:r>
            <a:r>
              <a:rPr lang="es-EC" sz="1200" kern="1200" dirty="0">
                <a:solidFill>
                  <a:schemeClr val="tx1"/>
                </a:solidFill>
                <a:latin typeface="Berlin Sans FB" panose="020E0602020502020306" pitchFamily="34" charset="0"/>
              </a:rPr>
              <a:t>ogar Comunidad De Calle para </a:t>
            </a:r>
            <a:r>
              <a:rPr lang="es-EC" sz="1200" dirty="0">
                <a:solidFill>
                  <a:schemeClr val="tx1"/>
                </a:solidFill>
                <a:latin typeface="Berlin Sans FB" panose="020E0602020502020306" pitchFamily="34" charset="0"/>
              </a:rPr>
              <a:t>presentar el avance de los documentos. </a:t>
            </a:r>
            <a:endParaRPr lang="es-EC" sz="1200" kern="1200" dirty="0"/>
          </a:p>
        </p:txBody>
      </p:sp>
      <p:sp>
        <p:nvSpPr>
          <p:cNvPr id="96" name="Rectángulo 95">
            <a:extLst>
              <a:ext uri="{FF2B5EF4-FFF2-40B4-BE49-F238E27FC236}">
                <a16:creationId xmlns:a16="http://schemas.microsoft.com/office/drawing/2014/main" id="{34C87C4B-B1D7-B72B-7CE3-1BE210505D71}"/>
              </a:ext>
            </a:extLst>
          </p:cNvPr>
          <p:cNvSpPr/>
          <p:nvPr/>
        </p:nvSpPr>
        <p:spPr>
          <a:xfrm>
            <a:off x="1210171" y="6105791"/>
            <a:ext cx="3657600" cy="182880"/>
          </a:xfrm>
          <a:prstGeom prst="rect">
            <a:avLst/>
          </a:prstGeom>
          <a:solidFill>
            <a:srgbClr val="4BACC6"/>
          </a:solidFill>
          <a:ln>
            <a:solidFill>
              <a:srgbClr val="4BACC6"/>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7" name="Forma libre: forma 96">
            <a:extLst>
              <a:ext uri="{FF2B5EF4-FFF2-40B4-BE49-F238E27FC236}">
                <a16:creationId xmlns:a16="http://schemas.microsoft.com/office/drawing/2014/main" id="{82F6E59C-756B-3A4D-CA4D-E43E6C6AFE00}"/>
              </a:ext>
            </a:extLst>
          </p:cNvPr>
          <p:cNvSpPr/>
          <p:nvPr/>
        </p:nvSpPr>
        <p:spPr>
          <a:xfrm>
            <a:off x="992849" y="5668662"/>
            <a:ext cx="2401870" cy="994809"/>
          </a:xfrm>
          <a:custGeom>
            <a:avLst/>
            <a:gdLst>
              <a:gd name="connsiteX0" fmla="*/ 0 w 1261550"/>
              <a:gd name="connsiteY0" fmla="*/ 75693 h 756930"/>
              <a:gd name="connsiteX1" fmla="*/ 75693 w 1261550"/>
              <a:gd name="connsiteY1" fmla="*/ 0 h 756930"/>
              <a:gd name="connsiteX2" fmla="*/ 1185857 w 1261550"/>
              <a:gd name="connsiteY2" fmla="*/ 0 h 756930"/>
              <a:gd name="connsiteX3" fmla="*/ 1261550 w 1261550"/>
              <a:gd name="connsiteY3" fmla="*/ 75693 h 756930"/>
              <a:gd name="connsiteX4" fmla="*/ 1261550 w 1261550"/>
              <a:gd name="connsiteY4" fmla="*/ 681237 h 756930"/>
              <a:gd name="connsiteX5" fmla="*/ 1185857 w 1261550"/>
              <a:gd name="connsiteY5" fmla="*/ 756930 h 756930"/>
              <a:gd name="connsiteX6" fmla="*/ 75693 w 1261550"/>
              <a:gd name="connsiteY6" fmla="*/ 756930 h 756930"/>
              <a:gd name="connsiteX7" fmla="*/ 0 w 1261550"/>
              <a:gd name="connsiteY7" fmla="*/ 681237 h 756930"/>
              <a:gd name="connsiteX8" fmla="*/ 0 w 1261550"/>
              <a:gd name="connsiteY8" fmla="*/ 75693 h 756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550" h="756930">
                <a:moveTo>
                  <a:pt x="0" y="75693"/>
                </a:moveTo>
                <a:cubicBezTo>
                  <a:pt x="0" y="33889"/>
                  <a:pt x="33889" y="0"/>
                  <a:pt x="75693" y="0"/>
                </a:cubicBezTo>
                <a:lnTo>
                  <a:pt x="1185857" y="0"/>
                </a:lnTo>
                <a:cubicBezTo>
                  <a:pt x="1227661" y="0"/>
                  <a:pt x="1261550" y="33889"/>
                  <a:pt x="1261550" y="75693"/>
                </a:cubicBezTo>
                <a:lnTo>
                  <a:pt x="1261550" y="681237"/>
                </a:lnTo>
                <a:cubicBezTo>
                  <a:pt x="1261550" y="723041"/>
                  <a:pt x="1227661" y="756930"/>
                  <a:pt x="1185857" y="756930"/>
                </a:cubicBezTo>
                <a:lnTo>
                  <a:pt x="75693" y="756930"/>
                </a:lnTo>
                <a:cubicBezTo>
                  <a:pt x="33889" y="756930"/>
                  <a:pt x="0" y="723041"/>
                  <a:pt x="0" y="681237"/>
                </a:cubicBezTo>
                <a:lnTo>
                  <a:pt x="0" y="75693"/>
                </a:lnTo>
                <a:close/>
              </a:path>
            </a:pathLst>
          </a:custGeom>
          <a:solidFill>
            <a:srgbClr val="FFFFFF"/>
          </a:solidFill>
          <a:ln w="9525">
            <a:solidFill>
              <a:srgbClr val="4BACC6"/>
            </a:solid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030" tIns="45030" rIns="45030" bIns="45030" numCol="1" spcCol="1270" anchor="ctr" anchorCtr="0">
            <a:noAutofit/>
          </a:bodyPr>
          <a:lstStyle/>
          <a:p>
            <a:pPr marL="0" lvl="0" indent="0" algn="ctr" defTabSz="266700">
              <a:lnSpc>
                <a:spcPct val="90000"/>
              </a:lnSpc>
              <a:spcBef>
                <a:spcPct val="0"/>
              </a:spcBef>
              <a:spcAft>
                <a:spcPct val="35000"/>
              </a:spcAft>
              <a:buNone/>
            </a:pPr>
            <a:r>
              <a:rPr lang="es-EC" sz="1200" kern="1200" dirty="0">
                <a:solidFill>
                  <a:schemeClr val="tx1"/>
                </a:solidFill>
                <a:latin typeface="Berlin Sans FB" panose="020E0602020502020306" pitchFamily="34" charset="0"/>
              </a:rPr>
              <a:t>El material podrá ser elaborado por los estudiantes en la universidad. </a:t>
            </a:r>
            <a:endParaRPr lang="es-EC" sz="1200" kern="1200" dirty="0"/>
          </a:p>
        </p:txBody>
      </p:sp>
      <p:sp>
        <p:nvSpPr>
          <p:cNvPr id="98" name="Rectángulo 97">
            <a:extLst>
              <a:ext uri="{FF2B5EF4-FFF2-40B4-BE49-F238E27FC236}">
                <a16:creationId xmlns:a16="http://schemas.microsoft.com/office/drawing/2014/main" id="{797CC333-0A20-32ED-B48A-8C0161E4BA85}"/>
              </a:ext>
            </a:extLst>
          </p:cNvPr>
          <p:cNvSpPr/>
          <p:nvPr/>
        </p:nvSpPr>
        <p:spPr>
          <a:xfrm rot="16200000">
            <a:off x="4524248" y="5071363"/>
            <a:ext cx="1280160" cy="182880"/>
          </a:xfrm>
          <a:prstGeom prst="rect">
            <a:avLst/>
          </a:prstGeom>
          <a:solidFill>
            <a:srgbClr val="4BACC6"/>
          </a:solidFill>
          <a:ln>
            <a:solidFill>
              <a:srgbClr val="4BACC6"/>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9" name="Forma libre: forma 98">
            <a:extLst>
              <a:ext uri="{FF2B5EF4-FFF2-40B4-BE49-F238E27FC236}">
                <a16:creationId xmlns:a16="http://schemas.microsoft.com/office/drawing/2014/main" id="{362BC878-566B-C071-0A2B-FEDD9E232E27}"/>
              </a:ext>
            </a:extLst>
          </p:cNvPr>
          <p:cNvSpPr/>
          <p:nvPr/>
        </p:nvSpPr>
        <p:spPr>
          <a:xfrm>
            <a:off x="3918768" y="5676342"/>
            <a:ext cx="2401870" cy="994809"/>
          </a:xfrm>
          <a:custGeom>
            <a:avLst/>
            <a:gdLst>
              <a:gd name="connsiteX0" fmla="*/ 0 w 1261550"/>
              <a:gd name="connsiteY0" fmla="*/ 75693 h 756930"/>
              <a:gd name="connsiteX1" fmla="*/ 75693 w 1261550"/>
              <a:gd name="connsiteY1" fmla="*/ 0 h 756930"/>
              <a:gd name="connsiteX2" fmla="*/ 1185857 w 1261550"/>
              <a:gd name="connsiteY2" fmla="*/ 0 h 756930"/>
              <a:gd name="connsiteX3" fmla="*/ 1261550 w 1261550"/>
              <a:gd name="connsiteY3" fmla="*/ 75693 h 756930"/>
              <a:gd name="connsiteX4" fmla="*/ 1261550 w 1261550"/>
              <a:gd name="connsiteY4" fmla="*/ 681237 h 756930"/>
              <a:gd name="connsiteX5" fmla="*/ 1185857 w 1261550"/>
              <a:gd name="connsiteY5" fmla="*/ 756930 h 756930"/>
              <a:gd name="connsiteX6" fmla="*/ 75693 w 1261550"/>
              <a:gd name="connsiteY6" fmla="*/ 756930 h 756930"/>
              <a:gd name="connsiteX7" fmla="*/ 0 w 1261550"/>
              <a:gd name="connsiteY7" fmla="*/ 681237 h 756930"/>
              <a:gd name="connsiteX8" fmla="*/ 0 w 1261550"/>
              <a:gd name="connsiteY8" fmla="*/ 75693 h 756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550" h="756930">
                <a:moveTo>
                  <a:pt x="0" y="75693"/>
                </a:moveTo>
                <a:cubicBezTo>
                  <a:pt x="0" y="33889"/>
                  <a:pt x="33889" y="0"/>
                  <a:pt x="75693" y="0"/>
                </a:cubicBezTo>
                <a:lnTo>
                  <a:pt x="1185857" y="0"/>
                </a:lnTo>
                <a:cubicBezTo>
                  <a:pt x="1227661" y="0"/>
                  <a:pt x="1261550" y="33889"/>
                  <a:pt x="1261550" y="75693"/>
                </a:cubicBezTo>
                <a:lnTo>
                  <a:pt x="1261550" y="681237"/>
                </a:lnTo>
                <a:cubicBezTo>
                  <a:pt x="1261550" y="723041"/>
                  <a:pt x="1227661" y="756930"/>
                  <a:pt x="1185857" y="756930"/>
                </a:cubicBezTo>
                <a:lnTo>
                  <a:pt x="75693" y="756930"/>
                </a:lnTo>
                <a:cubicBezTo>
                  <a:pt x="33889" y="756930"/>
                  <a:pt x="0" y="723041"/>
                  <a:pt x="0" y="681237"/>
                </a:cubicBezTo>
                <a:lnTo>
                  <a:pt x="0" y="75693"/>
                </a:lnTo>
                <a:close/>
              </a:path>
            </a:pathLst>
          </a:custGeom>
          <a:solidFill>
            <a:srgbClr val="FFFFFF"/>
          </a:solidFill>
          <a:ln w="9525">
            <a:solidFill>
              <a:srgbClr val="4BACC6"/>
            </a:solid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030" tIns="45030" rIns="45030" bIns="45030" numCol="1" spcCol="1270" anchor="ctr" anchorCtr="0">
            <a:noAutofit/>
          </a:bodyPr>
          <a:lstStyle/>
          <a:p>
            <a:pPr marL="0" lvl="0" indent="0" algn="ctr" defTabSz="266700">
              <a:lnSpc>
                <a:spcPct val="90000"/>
              </a:lnSpc>
              <a:spcBef>
                <a:spcPct val="0"/>
              </a:spcBef>
              <a:spcAft>
                <a:spcPct val="35000"/>
              </a:spcAft>
              <a:buNone/>
            </a:pPr>
            <a:r>
              <a:rPr lang="es-EC" sz="1200" kern="1200" dirty="0">
                <a:solidFill>
                  <a:schemeClr val="tx1"/>
                </a:solidFill>
                <a:latin typeface="Berlin Sans FB" panose="020E0602020502020306" pitchFamily="34" charset="0"/>
              </a:rPr>
              <a:t>La definición del alcance de los documentos se realizará en conjunto con el psicólogo del Patronato. </a:t>
            </a:r>
            <a:endParaRPr lang="es-EC" sz="1200" kern="1200" dirty="0"/>
          </a:p>
        </p:txBody>
      </p:sp>
      <p:sp>
        <p:nvSpPr>
          <p:cNvPr id="100" name="Rectángulo 99">
            <a:extLst>
              <a:ext uri="{FF2B5EF4-FFF2-40B4-BE49-F238E27FC236}">
                <a16:creationId xmlns:a16="http://schemas.microsoft.com/office/drawing/2014/main" id="{C4B257EA-781D-485F-EC04-345328287021}"/>
              </a:ext>
            </a:extLst>
          </p:cNvPr>
          <p:cNvSpPr/>
          <p:nvPr/>
        </p:nvSpPr>
        <p:spPr>
          <a:xfrm>
            <a:off x="4345480" y="4900713"/>
            <a:ext cx="3657600" cy="182880"/>
          </a:xfrm>
          <a:prstGeom prst="rect">
            <a:avLst/>
          </a:prstGeom>
          <a:solidFill>
            <a:srgbClr val="4BACC6"/>
          </a:solidFill>
          <a:ln>
            <a:solidFill>
              <a:srgbClr val="4BACC6"/>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01" name="Forma libre: forma 100">
            <a:extLst>
              <a:ext uri="{FF2B5EF4-FFF2-40B4-BE49-F238E27FC236}">
                <a16:creationId xmlns:a16="http://schemas.microsoft.com/office/drawing/2014/main" id="{D8A99769-38ED-4598-C743-6C803A52FCC9}"/>
              </a:ext>
            </a:extLst>
          </p:cNvPr>
          <p:cNvSpPr/>
          <p:nvPr/>
        </p:nvSpPr>
        <p:spPr>
          <a:xfrm>
            <a:off x="3908031" y="4441573"/>
            <a:ext cx="2401870" cy="994809"/>
          </a:xfrm>
          <a:custGeom>
            <a:avLst/>
            <a:gdLst>
              <a:gd name="connsiteX0" fmla="*/ 0 w 1261550"/>
              <a:gd name="connsiteY0" fmla="*/ 75693 h 756930"/>
              <a:gd name="connsiteX1" fmla="*/ 75693 w 1261550"/>
              <a:gd name="connsiteY1" fmla="*/ 0 h 756930"/>
              <a:gd name="connsiteX2" fmla="*/ 1185857 w 1261550"/>
              <a:gd name="connsiteY2" fmla="*/ 0 h 756930"/>
              <a:gd name="connsiteX3" fmla="*/ 1261550 w 1261550"/>
              <a:gd name="connsiteY3" fmla="*/ 75693 h 756930"/>
              <a:gd name="connsiteX4" fmla="*/ 1261550 w 1261550"/>
              <a:gd name="connsiteY4" fmla="*/ 681237 h 756930"/>
              <a:gd name="connsiteX5" fmla="*/ 1185857 w 1261550"/>
              <a:gd name="connsiteY5" fmla="*/ 756930 h 756930"/>
              <a:gd name="connsiteX6" fmla="*/ 75693 w 1261550"/>
              <a:gd name="connsiteY6" fmla="*/ 756930 h 756930"/>
              <a:gd name="connsiteX7" fmla="*/ 0 w 1261550"/>
              <a:gd name="connsiteY7" fmla="*/ 681237 h 756930"/>
              <a:gd name="connsiteX8" fmla="*/ 0 w 1261550"/>
              <a:gd name="connsiteY8" fmla="*/ 75693 h 756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550" h="756930">
                <a:moveTo>
                  <a:pt x="0" y="75693"/>
                </a:moveTo>
                <a:cubicBezTo>
                  <a:pt x="0" y="33889"/>
                  <a:pt x="33889" y="0"/>
                  <a:pt x="75693" y="0"/>
                </a:cubicBezTo>
                <a:lnTo>
                  <a:pt x="1185857" y="0"/>
                </a:lnTo>
                <a:cubicBezTo>
                  <a:pt x="1227661" y="0"/>
                  <a:pt x="1261550" y="33889"/>
                  <a:pt x="1261550" y="75693"/>
                </a:cubicBezTo>
                <a:lnTo>
                  <a:pt x="1261550" y="681237"/>
                </a:lnTo>
                <a:cubicBezTo>
                  <a:pt x="1261550" y="723041"/>
                  <a:pt x="1227661" y="756930"/>
                  <a:pt x="1185857" y="756930"/>
                </a:cubicBezTo>
                <a:lnTo>
                  <a:pt x="75693" y="756930"/>
                </a:lnTo>
                <a:cubicBezTo>
                  <a:pt x="33889" y="756930"/>
                  <a:pt x="0" y="723041"/>
                  <a:pt x="0" y="681237"/>
                </a:cubicBezTo>
                <a:lnTo>
                  <a:pt x="0" y="75693"/>
                </a:lnTo>
                <a:close/>
              </a:path>
            </a:pathLst>
          </a:custGeom>
          <a:solidFill>
            <a:srgbClr val="FFFFFF"/>
          </a:solidFill>
          <a:ln w="9525">
            <a:solidFill>
              <a:srgbClr val="4BACC6"/>
            </a:solid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030" tIns="45030" rIns="45030" bIns="45030" numCol="1" spcCol="1270" anchor="ctr" anchorCtr="0">
            <a:noAutofit/>
          </a:bodyPr>
          <a:lstStyle/>
          <a:p>
            <a:pPr marL="0" lvl="0" indent="0" algn="ctr" defTabSz="266700">
              <a:lnSpc>
                <a:spcPct val="90000"/>
              </a:lnSpc>
              <a:spcBef>
                <a:spcPct val="0"/>
              </a:spcBef>
              <a:spcAft>
                <a:spcPct val="35000"/>
              </a:spcAft>
              <a:buNone/>
            </a:pPr>
            <a:r>
              <a:rPr lang="es-EC" sz="1200" kern="1200" dirty="0">
                <a:solidFill>
                  <a:schemeClr val="tx1"/>
                </a:solidFill>
                <a:latin typeface="Berlin Sans FB" panose="020E0602020502020306" pitchFamily="34" charset="0"/>
              </a:rPr>
              <a:t>Se contará con revisiones de parte de los tutores de los estudiantes en la Universidad, con respecto del contenido de los documentos.</a:t>
            </a:r>
            <a:endParaRPr lang="es-EC" sz="1200" kern="1200" dirty="0"/>
          </a:p>
        </p:txBody>
      </p:sp>
      <p:sp>
        <p:nvSpPr>
          <p:cNvPr id="102" name="Rectángulo 101">
            <a:extLst>
              <a:ext uri="{FF2B5EF4-FFF2-40B4-BE49-F238E27FC236}">
                <a16:creationId xmlns:a16="http://schemas.microsoft.com/office/drawing/2014/main" id="{E69E0170-3D1E-3138-EC7A-AF3AAE1C2959}"/>
              </a:ext>
            </a:extLst>
          </p:cNvPr>
          <p:cNvSpPr/>
          <p:nvPr/>
        </p:nvSpPr>
        <p:spPr>
          <a:xfrm rot="5400000">
            <a:off x="7388309" y="5267967"/>
            <a:ext cx="1280160" cy="182880"/>
          </a:xfrm>
          <a:prstGeom prst="rect">
            <a:avLst/>
          </a:prstGeom>
          <a:solidFill>
            <a:srgbClr val="4BACC6"/>
          </a:solidFill>
          <a:ln>
            <a:solidFill>
              <a:srgbClr val="4BACC6"/>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03" name="Forma libre: forma 102">
            <a:extLst>
              <a:ext uri="{FF2B5EF4-FFF2-40B4-BE49-F238E27FC236}">
                <a16:creationId xmlns:a16="http://schemas.microsoft.com/office/drawing/2014/main" id="{BB5724CF-75F5-610D-509C-1471629F043E}"/>
              </a:ext>
            </a:extLst>
          </p:cNvPr>
          <p:cNvSpPr/>
          <p:nvPr/>
        </p:nvSpPr>
        <p:spPr>
          <a:xfrm>
            <a:off x="6823426" y="4404219"/>
            <a:ext cx="2401870" cy="994809"/>
          </a:xfrm>
          <a:custGeom>
            <a:avLst/>
            <a:gdLst>
              <a:gd name="connsiteX0" fmla="*/ 0 w 1261550"/>
              <a:gd name="connsiteY0" fmla="*/ 75693 h 756930"/>
              <a:gd name="connsiteX1" fmla="*/ 75693 w 1261550"/>
              <a:gd name="connsiteY1" fmla="*/ 0 h 756930"/>
              <a:gd name="connsiteX2" fmla="*/ 1185857 w 1261550"/>
              <a:gd name="connsiteY2" fmla="*/ 0 h 756930"/>
              <a:gd name="connsiteX3" fmla="*/ 1261550 w 1261550"/>
              <a:gd name="connsiteY3" fmla="*/ 75693 h 756930"/>
              <a:gd name="connsiteX4" fmla="*/ 1261550 w 1261550"/>
              <a:gd name="connsiteY4" fmla="*/ 681237 h 756930"/>
              <a:gd name="connsiteX5" fmla="*/ 1185857 w 1261550"/>
              <a:gd name="connsiteY5" fmla="*/ 756930 h 756930"/>
              <a:gd name="connsiteX6" fmla="*/ 75693 w 1261550"/>
              <a:gd name="connsiteY6" fmla="*/ 756930 h 756930"/>
              <a:gd name="connsiteX7" fmla="*/ 0 w 1261550"/>
              <a:gd name="connsiteY7" fmla="*/ 681237 h 756930"/>
              <a:gd name="connsiteX8" fmla="*/ 0 w 1261550"/>
              <a:gd name="connsiteY8" fmla="*/ 75693 h 756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550" h="756930">
                <a:moveTo>
                  <a:pt x="0" y="75693"/>
                </a:moveTo>
                <a:cubicBezTo>
                  <a:pt x="0" y="33889"/>
                  <a:pt x="33889" y="0"/>
                  <a:pt x="75693" y="0"/>
                </a:cubicBezTo>
                <a:lnTo>
                  <a:pt x="1185857" y="0"/>
                </a:lnTo>
                <a:cubicBezTo>
                  <a:pt x="1227661" y="0"/>
                  <a:pt x="1261550" y="33889"/>
                  <a:pt x="1261550" y="75693"/>
                </a:cubicBezTo>
                <a:lnTo>
                  <a:pt x="1261550" y="681237"/>
                </a:lnTo>
                <a:cubicBezTo>
                  <a:pt x="1261550" y="723041"/>
                  <a:pt x="1227661" y="756930"/>
                  <a:pt x="1185857" y="756930"/>
                </a:cubicBezTo>
                <a:lnTo>
                  <a:pt x="75693" y="756930"/>
                </a:lnTo>
                <a:cubicBezTo>
                  <a:pt x="33889" y="756930"/>
                  <a:pt x="0" y="723041"/>
                  <a:pt x="0" y="681237"/>
                </a:cubicBezTo>
                <a:lnTo>
                  <a:pt x="0" y="75693"/>
                </a:lnTo>
                <a:close/>
              </a:path>
            </a:pathLst>
          </a:custGeom>
          <a:solidFill>
            <a:srgbClr val="FFFFFF"/>
          </a:solidFill>
          <a:ln w="9525">
            <a:solidFill>
              <a:srgbClr val="4BACC6"/>
            </a:solid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030" tIns="45030" rIns="45030" bIns="45030" numCol="1" spcCol="1270" anchor="ctr" anchorCtr="0">
            <a:noAutofit/>
          </a:bodyPr>
          <a:lstStyle/>
          <a:p>
            <a:pPr marL="0" lvl="0" indent="0" algn="ctr" defTabSz="266700">
              <a:lnSpc>
                <a:spcPct val="90000"/>
              </a:lnSpc>
              <a:spcBef>
                <a:spcPct val="0"/>
              </a:spcBef>
              <a:spcAft>
                <a:spcPct val="35000"/>
              </a:spcAft>
              <a:buNone/>
            </a:pPr>
            <a:r>
              <a:rPr lang="es-EC" sz="1200" kern="1200" dirty="0">
                <a:solidFill>
                  <a:schemeClr val="tx1"/>
                </a:solidFill>
                <a:latin typeface="Berlin Sans FB" panose="020E0602020502020306" pitchFamily="34" charset="0"/>
              </a:rPr>
              <a:t>Los estudiantes se encontrarán bajo continuo seguimiento, tutoría y asesoramiento del Psicólogo del proyecto.</a:t>
            </a:r>
            <a:endParaRPr lang="es-EC" sz="1200" kern="1200" dirty="0"/>
          </a:p>
        </p:txBody>
      </p:sp>
      <p:sp>
        <p:nvSpPr>
          <p:cNvPr id="105" name="Forma libre: forma 104">
            <a:extLst>
              <a:ext uri="{FF2B5EF4-FFF2-40B4-BE49-F238E27FC236}">
                <a16:creationId xmlns:a16="http://schemas.microsoft.com/office/drawing/2014/main" id="{20F74E75-0AE1-D793-DBFB-14574BED25B8}"/>
              </a:ext>
            </a:extLst>
          </p:cNvPr>
          <p:cNvSpPr/>
          <p:nvPr/>
        </p:nvSpPr>
        <p:spPr>
          <a:xfrm>
            <a:off x="6834163" y="5632387"/>
            <a:ext cx="2401870" cy="993351"/>
          </a:xfrm>
          <a:custGeom>
            <a:avLst/>
            <a:gdLst>
              <a:gd name="connsiteX0" fmla="*/ 0 w 1261550"/>
              <a:gd name="connsiteY0" fmla="*/ 75693 h 756930"/>
              <a:gd name="connsiteX1" fmla="*/ 75693 w 1261550"/>
              <a:gd name="connsiteY1" fmla="*/ 0 h 756930"/>
              <a:gd name="connsiteX2" fmla="*/ 1185857 w 1261550"/>
              <a:gd name="connsiteY2" fmla="*/ 0 h 756930"/>
              <a:gd name="connsiteX3" fmla="*/ 1261550 w 1261550"/>
              <a:gd name="connsiteY3" fmla="*/ 75693 h 756930"/>
              <a:gd name="connsiteX4" fmla="*/ 1261550 w 1261550"/>
              <a:gd name="connsiteY4" fmla="*/ 681237 h 756930"/>
              <a:gd name="connsiteX5" fmla="*/ 1185857 w 1261550"/>
              <a:gd name="connsiteY5" fmla="*/ 756930 h 756930"/>
              <a:gd name="connsiteX6" fmla="*/ 75693 w 1261550"/>
              <a:gd name="connsiteY6" fmla="*/ 756930 h 756930"/>
              <a:gd name="connsiteX7" fmla="*/ 0 w 1261550"/>
              <a:gd name="connsiteY7" fmla="*/ 681237 h 756930"/>
              <a:gd name="connsiteX8" fmla="*/ 0 w 1261550"/>
              <a:gd name="connsiteY8" fmla="*/ 75693 h 756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550" h="756930">
                <a:moveTo>
                  <a:pt x="0" y="75693"/>
                </a:moveTo>
                <a:cubicBezTo>
                  <a:pt x="0" y="33889"/>
                  <a:pt x="33889" y="0"/>
                  <a:pt x="75693" y="0"/>
                </a:cubicBezTo>
                <a:lnTo>
                  <a:pt x="1185857" y="0"/>
                </a:lnTo>
                <a:cubicBezTo>
                  <a:pt x="1227661" y="0"/>
                  <a:pt x="1261550" y="33889"/>
                  <a:pt x="1261550" y="75693"/>
                </a:cubicBezTo>
                <a:lnTo>
                  <a:pt x="1261550" y="681237"/>
                </a:lnTo>
                <a:cubicBezTo>
                  <a:pt x="1261550" y="723041"/>
                  <a:pt x="1227661" y="756930"/>
                  <a:pt x="1185857" y="756930"/>
                </a:cubicBezTo>
                <a:lnTo>
                  <a:pt x="75693" y="756930"/>
                </a:lnTo>
                <a:cubicBezTo>
                  <a:pt x="33889" y="756930"/>
                  <a:pt x="0" y="723041"/>
                  <a:pt x="0" y="681237"/>
                </a:cubicBezTo>
                <a:lnTo>
                  <a:pt x="0" y="75693"/>
                </a:lnTo>
                <a:close/>
              </a:path>
            </a:pathLst>
          </a:custGeom>
          <a:solidFill>
            <a:srgbClr val="FFFFFF"/>
          </a:solidFill>
          <a:ln w="9525">
            <a:solidFill>
              <a:srgbClr val="4BACC6"/>
            </a:solid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030" tIns="45030" rIns="45030" bIns="45030" numCol="1" spcCol="1270" anchor="ctr" anchorCtr="0">
            <a:noAutofit/>
          </a:bodyPr>
          <a:lstStyle/>
          <a:p>
            <a:pPr marL="0" lvl="0" indent="0" algn="ctr" defTabSz="266700">
              <a:lnSpc>
                <a:spcPct val="90000"/>
              </a:lnSpc>
              <a:spcBef>
                <a:spcPct val="0"/>
              </a:spcBef>
              <a:spcAft>
                <a:spcPct val="35000"/>
              </a:spcAft>
              <a:buNone/>
            </a:pPr>
            <a:r>
              <a:rPr lang="es-EC" sz="1200" dirty="0">
                <a:solidFill>
                  <a:schemeClr val="tx1"/>
                </a:solidFill>
                <a:latin typeface="Berlin Sans FB" panose="020E0602020502020306" pitchFamily="34" charset="0"/>
              </a:rPr>
              <a:t>Se entregará un certificado por parte del Patronato al aprobar los documentos las horas</a:t>
            </a:r>
          </a:p>
        </p:txBody>
      </p:sp>
      <p:sp>
        <p:nvSpPr>
          <p:cNvPr id="22" name="Rectángulo: esquinas redondeadas 21">
            <a:extLst>
              <a:ext uri="{FF2B5EF4-FFF2-40B4-BE49-F238E27FC236}">
                <a16:creationId xmlns:a16="http://schemas.microsoft.com/office/drawing/2014/main" id="{52A9B80C-4FA4-197C-F100-CE33E92699F6}"/>
              </a:ext>
            </a:extLst>
          </p:cNvPr>
          <p:cNvSpPr/>
          <p:nvPr/>
        </p:nvSpPr>
        <p:spPr>
          <a:xfrm>
            <a:off x="9770402" y="1535351"/>
            <a:ext cx="2099869" cy="166409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600" dirty="0">
                <a:solidFill>
                  <a:schemeClr val="tx1"/>
                </a:solidFill>
                <a:latin typeface="Berlin Sans FB" panose="020E0602020502020306" pitchFamily="34" charset="0"/>
              </a:rPr>
              <a:t>Estos documentos servirán para que los estudiantes se capaciten previo a su llegada al Patronato</a:t>
            </a:r>
            <a:r>
              <a:rPr lang="es-EC" dirty="0">
                <a:solidFill>
                  <a:schemeClr val="tx1"/>
                </a:solidFill>
                <a:latin typeface="Berlin Sans FB" panose="020E0602020502020306" pitchFamily="34" charset="0"/>
              </a:rPr>
              <a:t>. </a:t>
            </a:r>
          </a:p>
        </p:txBody>
      </p:sp>
      <p:sp>
        <p:nvSpPr>
          <p:cNvPr id="23" name="Rectángulo: esquinas redondeadas 22">
            <a:extLst>
              <a:ext uri="{FF2B5EF4-FFF2-40B4-BE49-F238E27FC236}">
                <a16:creationId xmlns:a16="http://schemas.microsoft.com/office/drawing/2014/main" id="{946CBC53-FFCF-0FCC-C20D-28E43F876F58}"/>
              </a:ext>
            </a:extLst>
          </p:cNvPr>
          <p:cNvSpPr/>
          <p:nvPr/>
        </p:nvSpPr>
        <p:spPr>
          <a:xfrm>
            <a:off x="9882676" y="4630447"/>
            <a:ext cx="2099869" cy="166409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600" dirty="0">
                <a:solidFill>
                  <a:schemeClr val="tx1"/>
                </a:solidFill>
                <a:latin typeface="Berlin Sans FB" panose="020E0602020502020306" pitchFamily="34" charset="0"/>
              </a:rPr>
              <a:t>Este proceso se realizará una sola vez y podrá realizarse con 2 a 4 estudiantes.</a:t>
            </a:r>
            <a:endParaRPr lang="es-EC"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37397488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2868" y="146619"/>
            <a:ext cx="256540" cy="140970"/>
          </a:xfrm>
          <a:custGeom>
            <a:avLst/>
            <a:gdLst/>
            <a:ahLst/>
            <a:cxnLst/>
            <a:rect l="l" t="t" r="r" b="b"/>
            <a:pathLst>
              <a:path w="256540" h="140970">
                <a:moveTo>
                  <a:pt x="96675" y="0"/>
                </a:moveTo>
                <a:lnTo>
                  <a:pt x="55292" y="2922"/>
                </a:lnTo>
                <a:lnTo>
                  <a:pt x="16244" y="19026"/>
                </a:lnTo>
                <a:lnTo>
                  <a:pt x="4833" y="29742"/>
                </a:lnTo>
                <a:lnTo>
                  <a:pt x="0" y="42718"/>
                </a:lnTo>
                <a:lnTo>
                  <a:pt x="2098" y="56341"/>
                </a:lnTo>
                <a:lnTo>
                  <a:pt x="50257" y="97916"/>
                </a:lnTo>
                <a:lnTo>
                  <a:pt x="92493" y="119476"/>
                </a:lnTo>
                <a:lnTo>
                  <a:pt x="137469" y="133670"/>
                </a:lnTo>
                <a:lnTo>
                  <a:pt x="184463" y="140487"/>
                </a:lnTo>
                <a:lnTo>
                  <a:pt x="232754" y="139917"/>
                </a:lnTo>
                <a:lnTo>
                  <a:pt x="246783" y="133959"/>
                </a:lnTo>
                <a:lnTo>
                  <a:pt x="254987" y="121546"/>
                </a:lnTo>
                <a:lnTo>
                  <a:pt x="256487" y="106524"/>
                </a:lnTo>
                <a:lnTo>
                  <a:pt x="250407" y="92736"/>
                </a:lnTo>
                <a:lnTo>
                  <a:pt x="233167" y="74507"/>
                </a:lnTo>
                <a:lnTo>
                  <a:pt x="214509" y="58427"/>
                </a:lnTo>
                <a:lnTo>
                  <a:pt x="194534" y="44491"/>
                </a:lnTo>
                <a:lnTo>
                  <a:pt x="173343" y="32691"/>
                </a:lnTo>
                <a:lnTo>
                  <a:pt x="136993" y="9876"/>
                </a:lnTo>
                <a:lnTo>
                  <a:pt x="96675" y="0"/>
                </a:lnTo>
                <a:close/>
              </a:path>
            </a:pathLst>
          </a:custGeom>
          <a:solidFill>
            <a:srgbClr val="F49331"/>
          </a:solidFill>
        </p:spPr>
        <p:txBody>
          <a:bodyPr wrap="square" lIns="0" tIns="0" rIns="0" bIns="0" rtlCol="0"/>
          <a:lstStyle/>
          <a:p>
            <a:endParaRPr/>
          </a:p>
        </p:txBody>
      </p:sp>
      <p:sp>
        <p:nvSpPr>
          <p:cNvPr id="6" name="object 6"/>
          <p:cNvSpPr/>
          <p:nvPr/>
        </p:nvSpPr>
        <p:spPr>
          <a:xfrm>
            <a:off x="1254009" y="551202"/>
            <a:ext cx="256540" cy="140970"/>
          </a:xfrm>
          <a:custGeom>
            <a:avLst/>
            <a:gdLst/>
            <a:ahLst/>
            <a:cxnLst/>
            <a:rect l="l" t="t" r="r" b="b"/>
            <a:pathLst>
              <a:path w="256540" h="140970">
                <a:moveTo>
                  <a:pt x="96675" y="0"/>
                </a:moveTo>
                <a:lnTo>
                  <a:pt x="55292" y="2918"/>
                </a:lnTo>
                <a:lnTo>
                  <a:pt x="16244" y="19015"/>
                </a:lnTo>
                <a:lnTo>
                  <a:pt x="4833" y="29738"/>
                </a:lnTo>
                <a:lnTo>
                  <a:pt x="0" y="42716"/>
                </a:lnTo>
                <a:lnTo>
                  <a:pt x="2098" y="56337"/>
                </a:lnTo>
                <a:lnTo>
                  <a:pt x="50257" y="97905"/>
                </a:lnTo>
                <a:lnTo>
                  <a:pt x="92493" y="119466"/>
                </a:lnTo>
                <a:lnTo>
                  <a:pt x="137469" y="133662"/>
                </a:lnTo>
                <a:lnTo>
                  <a:pt x="184463" y="140483"/>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7" name="object 7"/>
          <p:cNvSpPr/>
          <p:nvPr/>
        </p:nvSpPr>
        <p:spPr>
          <a:xfrm>
            <a:off x="756326" y="794948"/>
            <a:ext cx="256540" cy="140970"/>
          </a:xfrm>
          <a:custGeom>
            <a:avLst/>
            <a:gdLst/>
            <a:ahLst/>
            <a:cxnLst/>
            <a:rect l="l" t="t" r="r" b="b"/>
            <a:pathLst>
              <a:path w="256540" h="140969">
                <a:moveTo>
                  <a:pt x="96670" y="0"/>
                </a:moveTo>
                <a:lnTo>
                  <a:pt x="55288" y="2921"/>
                </a:lnTo>
                <a:lnTo>
                  <a:pt x="16240" y="19019"/>
                </a:lnTo>
                <a:lnTo>
                  <a:pt x="4830" y="29743"/>
                </a:lnTo>
                <a:lnTo>
                  <a:pt x="0" y="42721"/>
                </a:lnTo>
                <a:lnTo>
                  <a:pt x="2099" y="56342"/>
                </a:lnTo>
                <a:lnTo>
                  <a:pt x="50257" y="97910"/>
                </a:lnTo>
                <a:lnTo>
                  <a:pt x="92494" y="119471"/>
                </a:lnTo>
                <a:lnTo>
                  <a:pt x="137468" y="133667"/>
                </a:lnTo>
                <a:lnTo>
                  <a:pt x="184459" y="140487"/>
                </a:lnTo>
                <a:lnTo>
                  <a:pt x="232749" y="139923"/>
                </a:lnTo>
                <a:lnTo>
                  <a:pt x="246779" y="133959"/>
                </a:lnTo>
                <a:lnTo>
                  <a:pt x="254982" y="121542"/>
                </a:lnTo>
                <a:lnTo>
                  <a:pt x="256483" y="106517"/>
                </a:lnTo>
                <a:lnTo>
                  <a:pt x="250402" y="92730"/>
                </a:lnTo>
                <a:lnTo>
                  <a:pt x="233164" y="74506"/>
                </a:lnTo>
                <a:lnTo>
                  <a:pt x="214509" y="58427"/>
                </a:lnTo>
                <a:lnTo>
                  <a:pt x="194535" y="44492"/>
                </a:lnTo>
                <a:lnTo>
                  <a:pt x="173339" y="32697"/>
                </a:lnTo>
                <a:lnTo>
                  <a:pt x="136989" y="9877"/>
                </a:lnTo>
                <a:lnTo>
                  <a:pt x="96670" y="0"/>
                </a:lnTo>
                <a:close/>
              </a:path>
            </a:pathLst>
          </a:custGeom>
          <a:solidFill>
            <a:srgbClr val="F49331"/>
          </a:solidFill>
        </p:spPr>
        <p:txBody>
          <a:bodyPr wrap="square" lIns="0" tIns="0" rIns="0" bIns="0" rtlCol="0"/>
          <a:lstStyle/>
          <a:p>
            <a:endParaRPr/>
          </a:p>
        </p:txBody>
      </p:sp>
      <p:sp>
        <p:nvSpPr>
          <p:cNvPr id="8" name="object 8"/>
          <p:cNvSpPr/>
          <p:nvPr/>
        </p:nvSpPr>
        <p:spPr>
          <a:xfrm>
            <a:off x="294577" y="0"/>
            <a:ext cx="255270" cy="87630"/>
          </a:xfrm>
          <a:custGeom>
            <a:avLst/>
            <a:gdLst/>
            <a:ahLst/>
            <a:cxnLst/>
            <a:rect l="l" t="t" r="r" b="b"/>
            <a:pathLst>
              <a:path w="255270" h="87630">
                <a:moveTo>
                  <a:pt x="205498" y="0"/>
                </a:moveTo>
                <a:lnTo>
                  <a:pt x="0" y="0"/>
                </a:lnTo>
                <a:lnTo>
                  <a:pt x="472" y="3068"/>
                </a:lnTo>
                <a:lnTo>
                  <a:pt x="48636" y="44638"/>
                </a:lnTo>
                <a:lnTo>
                  <a:pt x="90873" y="66199"/>
                </a:lnTo>
                <a:lnTo>
                  <a:pt x="135847" y="80395"/>
                </a:lnTo>
                <a:lnTo>
                  <a:pt x="182838" y="87215"/>
                </a:lnTo>
                <a:lnTo>
                  <a:pt x="231128" y="86651"/>
                </a:lnTo>
                <a:lnTo>
                  <a:pt x="245157" y="80686"/>
                </a:lnTo>
                <a:lnTo>
                  <a:pt x="253361" y="68270"/>
                </a:lnTo>
                <a:lnTo>
                  <a:pt x="254861" y="53245"/>
                </a:lnTo>
                <a:lnTo>
                  <a:pt x="248781" y="39458"/>
                </a:lnTo>
                <a:lnTo>
                  <a:pt x="231543" y="21234"/>
                </a:lnTo>
                <a:lnTo>
                  <a:pt x="212888" y="5155"/>
                </a:lnTo>
                <a:lnTo>
                  <a:pt x="205498" y="0"/>
                </a:lnTo>
                <a:close/>
              </a:path>
            </a:pathLst>
          </a:custGeom>
          <a:solidFill>
            <a:srgbClr val="F49331"/>
          </a:solidFill>
        </p:spPr>
        <p:txBody>
          <a:bodyPr wrap="square" lIns="0" tIns="0" rIns="0" bIns="0" rtlCol="0"/>
          <a:lstStyle/>
          <a:p>
            <a:endParaRPr/>
          </a:p>
        </p:txBody>
      </p:sp>
      <p:sp>
        <p:nvSpPr>
          <p:cNvPr id="9" name="object 9"/>
          <p:cNvSpPr/>
          <p:nvPr/>
        </p:nvSpPr>
        <p:spPr>
          <a:xfrm>
            <a:off x="637246" y="415323"/>
            <a:ext cx="256540" cy="140970"/>
          </a:xfrm>
          <a:custGeom>
            <a:avLst/>
            <a:gdLst/>
            <a:ahLst/>
            <a:cxnLst/>
            <a:rect l="l" t="t" r="r" b="b"/>
            <a:pathLst>
              <a:path w="256540" h="140970">
                <a:moveTo>
                  <a:pt x="96669" y="0"/>
                </a:moveTo>
                <a:lnTo>
                  <a:pt x="55290" y="2920"/>
                </a:lnTo>
                <a:lnTo>
                  <a:pt x="16244" y="19016"/>
                </a:lnTo>
                <a:lnTo>
                  <a:pt x="4833" y="29739"/>
                </a:lnTo>
                <a:lnTo>
                  <a:pt x="0" y="42718"/>
                </a:lnTo>
                <a:lnTo>
                  <a:pt x="2098" y="56339"/>
                </a:lnTo>
                <a:lnTo>
                  <a:pt x="50257" y="97908"/>
                </a:lnTo>
                <a:lnTo>
                  <a:pt x="92493" y="119471"/>
                </a:lnTo>
                <a:lnTo>
                  <a:pt x="137469" y="133669"/>
                </a:lnTo>
                <a:lnTo>
                  <a:pt x="184463" y="140489"/>
                </a:lnTo>
                <a:lnTo>
                  <a:pt x="232754" y="139920"/>
                </a:lnTo>
                <a:lnTo>
                  <a:pt x="246783" y="133957"/>
                </a:lnTo>
                <a:lnTo>
                  <a:pt x="254987" y="121543"/>
                </a:lnTo>
                <a:lnTo>
                  <a:pt x="256487" y="106520"/>
                </a:lnTo>
                <a:lnTo>
                  <a:pt x="250407" y="92727"/>
                </a:lnTo>
                <a:lnTo>
                  <a:pt x="233169" y="74503"/>
                </a:lnTo>
                <a:lnTo>
                  <a:pt x="214514" y="58424"/>
                </a:lnTo>
                <a:lnTo>
                  <a:pt x="194539" y="44489"/>
                </a:lnTo>
                <a:lnTo>
                  <a:pt x="173343" y="32694"/>
                </a:lnTo>
                <a:lnTo>
                  <a:pt x="136983" y="9874"/>
                </a:lnTo>
                <a:lnTo>
                  <a:pt x="96669" y="0"/>
                </a:lnTo>
                <a:close/>
              </a:path>
            </a:pathLst>
          </a:custGeom>
          <a:solidFill>
            <a:srgbClr val="F49331"/>
          </a:solidFill>
        </p:spPr>
        <p:txBody>
          <a:bodyPr wrap="square" lIns="0" tIns="0" rIns="0" bIns="0" rtlCol="0"/>
          <a:lstStyle/>
          <a:p>
            <a:endParaRPr/>
          </a:p>
        </p:txBody>
      </p:sp>
      <p:pic>
        <p:nvPicPr>
          <p:cNvPr id="10" name="object 10"/>
          <p:cNvPicPr/>
          <p:nvPr/>
        </p:nvPicPr>
        <p:blipFill>
          <a:blip r:embed="rId2" cstate="print"/>
          <a:stretch>
            <a:fillRect/>
          </a:stretch>
        </p:blipFill>
        <p:spPr>
          <a:xfrm>
            <a:off x="0" y="285732"/>
            <a:ext cx="235922" cy="140489"/>
          </a:xfrm>
          <a:prstGeom prst="rect">
            <a:avLst/>
          </a:prstGeom>
        </p:spPr>
      </p:pic>
      <p:sp>
        <p:nvSpPr>
          <p:cNvPr id="11" name="object 11"/>
          <p:cNvSpPr/>
          <p:nvPr/>
        </p:nvSpPr>
        <p:spPr>
          <a:xfrm>
            <a:off x="187419" y="721750"/>
            <a:ext cx="256540" cy="140970"/>
          </a:xfrm>
          <a:custGeom>
            <a:avLst/>
            <a:gdLst/>
            <a:ahLst/>
            <a:cxnLst/>
            <a:rect l="l" t="t" r="r" b="b"/>
            <a:pathLst>
              <a:path w="256540" h="140969">
                <a:moveTo>
                  <a:pt x="96675" y="0"/>
                </a:moveTo>
                <a:lnTo>
                  <a:pt x="55292" y="2918"/>
                </a:lnTo>
                <a:lnTo>
                  <a:pt x="16244" y="19015"/>
                </a:lnTo>
                <a:lnTo>
                  <a:pt x="4833" y="29738"/>
                </a:lnTo>
                <a:lnTo>
                  <a:pt x="0" y="42716"/>
                </a:lnTo>
                <a:lnTo>
                  <a:pt x="2098" y="56337"/>
                </a:lnTo>
                <a:lnTo>
                  <a:pt x="50262" y="97907"/>
                </a:lnTo>
                <a:lnTo>
                  <a:pt x="92499" y="119470"/>
                </a:lnTo>
                <a:lnTo>
                  <a:pt x="137472" y="133667"/>
                </a:lnTo>
                <a:lnTo>
                  <a:pt x="184464" y="140487"/>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grpSp>
        <p:nvGrpSpPr>
          <p:cNvPr id="20" name="object 20"/>
          <p:cNvGrpSpPr/>
          <p:nvPr/>
        </p:nvGrpSpPr>
        <p:grpSpPr>
          <a:xfrm>
            <a:off x="10053482" y="0"/>
            <a:ext cx="2139950" cy="1995170"/>
            <a:chOff x="10053482" y="0"/>
            <a:chExt cx="2139950" cy="1995170"/>
          </a:xfrm>
        </p:grpSpPr>
        <p:sp>
          <p:nvSpPr>
            <p:cNvPr id="21" name="object 21"/>
            <p:cNvSpPr/>
            <p:nvPr/>
          </p:nvSpPr>
          <p:spPr>
            <a:xfrm>
              <a:off x="10053482" y="0"/>
              <a:ext cx="2139950" cy="1995170"/>
            </a:xfrm>
            <a:custGeom>
              <a:avLst/>
              <a:gdLst/>
              <a:ahLst/>
              <a:cxnLst/>
              <a:rect l="l" t="t" r="r" b="b"/>
              <a:pathLst>
                <a:path w="2139950" h="1995170">
                  <a:moveTo>
                    <a:pt x="2139711" y="784166"/>
                  </a:moveTo>
                  <a:lnTo>
                    <a:pt x="1148699" y="784166"/>
                  </a:lnTo>
                  <a:lnTo>
                    <a:pt x="1180183" y="785474"/>
                  </a:lnTo>
                  <a:lnTo>
                    <a:pt x="1210900" y="789215"/>
                  </a:lnTo>
                  <a:lnTo>
                    <a:pt x="1269793" y="804906"/>
                  </a:lnTo>
                  <a:lnTo>
                    <a:pt x="1324891" y="833044"/>
                  </a:lnTo>
                  <a:lnTo>
                    <a:pt x="1375706" y="875440"/>
                  </a:lnTo>
                  <a:lnTo>
                    <a:pt x="1421753" y="933901"/>
                  </a:lnTo>
                  <a:lnTo>
                    <a:pt x="1442837" y="969721"/>
                  </a:lnTo>
                  <a:lnTo>
                    <a:pt x="1465652" y="1016498"/>
                  </a:lnTo>
                  <a:lnTo>
                    <a:pt x="1485071" y="1064565"/>
                  </a:lnTo>
                  <a:lnTo>
                    <a:pt x="1501517" y="1113737"/>
                  </a:lnTo>
                  <a:lnTo>
                    <a:pt x="1515412" y="1163827"/>
                  </a:lnTo>
                  <a:lnTo>
                    <a:pt x="1527177" y="1214647"/>
                  </a:lnTo>
                  <a:lnTo>
                    <a:pt x="1537236" y="1266012"/>
                  </a:lnTo>
                  <a:lnTo>
                    <a:pt x="1546009" y="1317734"/>
                  </a:lnTo>
                  <a:lnTo>
                    <a:pt x="1553920" y="1369628"/>
                  </a:lnTo>
                  <a:lnTo>
                    <a:pt x="1568843" y="1473182"/>
                  </a:lnTo>
                  <a:lnTo>
                    <a:pt x="1576699" y="1524469"/>
                  </a:lnTo>
                  <a:lnTo>
                    <a:pt x="1585381" y="1575181"/>
                  </a:lnTo>
                  <a:lnTo>
                    <a:pt x="1596479" y="1622452"/>
                  </a:lnTo>
                  <a:lnTo>
                    <a:pt x="1611650" y="1666442"/>
                  </a:lnTo>
                  <a:lnTo>
                    <a:pt x="1630643" y="1707243"/>
                  </a:lnTo>
                  <a:lnTo>
                    <a:pt x="1653205" y="1744952"/>
                  </a:lnTo>
                  <a:lnTo>
                    <a:pt x="1679083" y="1779663"/>
                  </a:lnTo>
                  <a:lnTo>
                    <a:pt x="1708025" y="1811470"/>
                  </a:lnTo>
                  <a:lnTo>
                    <a:pt x="1739778" y="1840470"/>
                  </a:lnTo>
                  <a:lnTo>
                    <a:pt x="1774090" y="1866755"/>
                  </a:lnTo>
                  <a:lnTo>
                    <a:pt x="1810707" y="1890423"/>
                  </a:lnTo>
                  <a:lnTo>
                    <a:pt x="1849378" y="1911566"/>
                  </a:lnTo>
                  <a:lnTo>
                    <a:pt x="1889850" y="1930281"/>
                  </a:lnTo>
                  <a:lnTo>
                    <a:pt x="1931869" y="1946661"/>
                  </a:lnTo>
                  <a:lnTo>
                    <a:pt x="1975185" y="1960802"/>
                  </a:lnTo>
                  <a:lnTo>
                    <a:pt x="2019543" y="1972799"/>
                  </a:lnTo>
                  <a:lnTo>
                    <a:pt x="2064692" y="1982746"/>
                  </a:lnTo>
                  <a:lnTo>
                    <a:pt x="2110379" y="1990738"/>
                  </a:lnTo>
                  <a:lnTo>
                    <a:pt x="2139711" y="1994651"/>
                  </a:lnTo>
                  <a:lnTo>
                    <a:pt x="2139711" y="784166"/>
                  </a:lnTo>
                  <a:close/>
                </a:path>
                <a:path w="2139950" h="1995170">
                  <a:moveTo>
                    <a:pt x="2139711" y="0"/>
                  </a:moveTo>
                  <a:lnTo>
                    <a:pt x="49434" y="0"/>
                  </a:lnTo>
                  <a:lnTo>
                    <a:pt x="42548" y="22340"/>
                  </a:lnTo>
                  <a:lnTo>
                    <a:pt x="30243" y="68767"/>
                  </a:lnTo>
                  <a:lnTo>
                    <a:pt x="19886" y="115593"/>
                  </a:lnTo>
                  <a:lnTo>
                    <a:pt x="11581" y="162694"/>
                  </a:lnTo>
                  <a:lnTo>
                    <a:pt x="5429" y="209947"/>
                  </a:lnTo>
                  <a:lnTo>
                    <a:pt x="1534" y="257229"/>
                  </a:lnTo>
                  <a:lnTo>
                    <a:pt x="0" y="304415"/>
                  </a:lnTo>
                  <a:lnTo>
                    <a:pt x="927" y="351382"/>
                  </a:lnTo>
                  <a:lnTo>
                    <a:pt x="4421" y="398007"/>
                  </a:lnTo>
                  <a:lnTo>
                    <a:pt x="10583" y="444165"/>
                  </a:lnTo>
                  <a:lnTo>
                    <a:pt x="19517" y="489734"/>
                  </a:lnTo>
                  <a:lnTo>
                    <a:pt x="31325" y="534590"/>
                  </a:lnTo>
                  <a:lnTo>
                    <a:pt x="46111" y="578608"/>
                  </a:lnTo>
                  <a:lnTo>
                    <a:pt x="63977" y="621666"/>
                  </a:lnTo>
                  <a:lnTo>
                    <a:pt x="85026" y="663640"/>
                  </a:lnTo>
                  <a:lnTo>
                    <a:pt x="109361" y="704406"/>
                  </a:lnTo>
                  <a:lnTo>
                    <a:pt x="137086" y="743841"/>
                  </a:lnTo>
                  <a:lnTo>
                    <a:pt x="168302" y="781821"/>
                  </a:lnTo>
                  <a:lnTo>
                    <a:pt x="203113" y="818223"/>
                  </a:lnTo>
                  <a:lnTo>
                    <a:pt x="260518" y="864151"/>
                  </a:lnTo>
                  <a:lnTo>
                    <a:pt x="321430" y="895407"/>
                  </a:lnTo>
                  <a:lnTo>
                    <a:pt x="385361" y="913799"/>
                  </a:lnTo>
                  <a:lnTo>
                    <a:pt x="451826" y="921134"/>
                  </a:lnTo>
                  <a:lnTo>
                    <a:pt x="485856" y="921220"/>
                  </a:lnTo>
                  <a:lnTo>
                    <a:pt x="520337" y="919221"/>
                  </a:lnTo>
                  <a:lnTo>
                    <a:pt x="590407" y="909868"/>
                  </a:lnTo>
                  <a:lnTo>
                    <a:pt x="661550" y="894882"/>
                  </a:lnTo>
                  <a:lnTo>
                    <a:pt x="733279" y="876073"/>
                  </a:lnTo>
                  <a:lnTo>
                    <a:pt x="911971" y="824185"/>
                  </a:lnTo>
                  <a:lnTo>
                    <a:pt x="947114" y="814782"/>
                  </a:lnTo>
                  <a:lnTo>
                    <a:pt x="1016320" y="798757"/>
                  </a:lnTo>
                  <a:lnTo>
                    <a:pt x="1083677" y="787950"/>
                  </a:lnTo>
                  <a:lnTo>
                    <a:pt x="1148699" y="784166"/>
                  </a:lnTo>
                  <a:lnTo>
                    <a:pt x="2139711" y="784166"/>
                  </a:lnTo>
                  <a:lnTo>
                    <a:pt x="2139711" y="0"/>
                  </a:lnTo>
                  <a:close/>
                </a:path>
              </a:pathLst>
            </a:custGeom>
            <a:solidFill>
              <a:srgbClr val="4B2667"/>
            </a:solidFill>
          </p:spPr>
          <p:txBody>
            <a:bodyPr wrap="square" lIns="0" tIns="0" rIns="0" bIns="0" rtlCol="0"/>
            <a:lstStyle/>
            <a:p>
              <a:endParaRPr/>
            </a:p>
          </p:txBody>
        </p:sp>
        <p:sp>
          <p:nvSpPr>
            <p:cNvPr id="22" name="object 22"/>
            <p:cNvSpPr/>
            <p:nvPr/>
          </p:nvSpPr>
          <p:spPr>
            <a:xfrm>
              <a:off x="10663847" y="0"/>
              <a:ext cx="1529715" cy="1994535"/>
            </a:xfrm>
            <a:custGeom>
              <a:avLst/>
              <a:gdLst/>
              <a:ahLst/>
              <a:cxnLst/>
              <a:rect l="l" t="t" r="r" b="b"/>
              <a:pathLst>
                <a:path w="1529715" h="1994535">
                  <a:moveTo>
                    <a:pt x="13457" y="0"/>
                  </a:moveTo>
                  <a:lnTo>
                    <a:pt x="0" y="0"/>
                  </a:lnTo>
                  <a:lnTo>
                    <a:pt x="2358" y="7324"/>
                  </a:lnTo>
                  <a:lnTo>
                    <a:pt x="20969" y="54530"/>
                  </a:lnTo>
                  <a:lnTo>
                    <a:pt x="42900" y="101345"/>
                  </a:lnTo>
                  <a:lnTo>
                    <a:pt x="68079" y="151400"/>
                  </a:lnTo>
                  <a:lnTo>
                    <a:pt x="95135" y="198032"/>
                  </a:lnTo>
                  <a:lnTo>
                    <a:pt x="123949" y="241439"/>
                  </a:lnTo>
                  <a:lnTo>
                    <a:pt x="154402" y="281819"/>
                  </a:lnTo>
                  <a:lnTo>
                    <a:pt x="186374" y="319369"/>
                  </a:lnTo>
                  <a:lnTo>
                    <a:pt x="219745" y="354285"/>
                  </a:lnTo>
                  <a:lnTo>
                    <a:pt x="254397" y="386765"/>
                  </a:lnTo>
                  <a:lnTo>
                    <a:pt x="290208" y="417006"/>
                  </a:lnTo>
                  <a:lnTo>
                    <a:pt x="327061" y="445206"/>
                  </a:lnTo>
                  <a:lnTo>
                    <a:pt x="364835" y="471561"/>
                  </a:lnTo>
                  <a:lnTo>
                    <a:pt x="403411" y="496268"/>
                  </a:lnTo>
                  <a:lnTo>
                    <a:pt x="442669" y="519524"/>
                  </a:lnTo>
                  <a:lnTo>
                    <a:pt x="482490" y="541528"/>
                  </a:lnTo>
                  <a:lnTo>
                    <a:pt x="522753" y="562475"/>
                  </a:lnTo>
                  <a:lnTo>
                    <a:pt x="563341" y="582564"/>
                  </a:lnTo>
                  <a:lnTo>
                    <a:pt x="604133" y="601991"/>
                  </a:lnTo>
                  <a:lnTo>
                    <a:pt x="783785" y="684934"/>
                  </a:lnTo>
                  <a:lnTo>
                    <a:pt x="831636" y="708108"/>
                  </a:lnTo>
                  <a:lnTo>
                    <a:pt x="878556" y="732105"/>
                  </a:lnTo>
                  <a:lnTo>
                    <a:pt x="924405" y="757278"/>
                  </a:lnTo>
                  <a:lnTo>
                    <a:pt x="969045" y="783981"/>
                  </a:lnTo>
                  <a:lnTo>
                    <a:pt x="1012333" y="812566"/>
                  </a:lnTo>
                  <a:lnTo>
                    <a:pt x="1054132" y="843386"/>
                  </a:lnTo>
                  <a:lnTo>
                    <a:pt x="1094301" y="876794"/>
                  </a:lnTo>
                  <a:lnTo>
                    <a:pt x="1132700" y="913142"/>
                  </a:lnTo>
                  <a:lnTo>
                    <a:pt x="1085125" y="931411"/>
                  </a:lnTo>
                  <a:lnTo>
                    <a:pt x="1040245" y="952200"/>
                  </a:lnTo>
                  <a:lnTo>
                    <a:pt x="998081" y="975498"/>
                  </a:lnTo>
                  <a:lnTo>
                    <a:pt x="958658" y="1001291"/>
                  </a:lnTo>
                  <a:lnTo>
                    <a:pt x="921998" y="1029570"/>
                  </a:lnTo>
                  <a:lnTo>
                    <a:pt x="888123" y="1060322"/>
                  </a:lnTo>
                  <a:lnTo>
                    <a:pt x="857420" y="1093097"/>
                  </a:lnTo>
                  <a:lnTo>
                    <a:pt x="829252" y="1128421"/>
                  </a:lnTo>
                  <a:lnTo>
                    <a:pt x="803626" y="1166274"/>
                  </a:lnTo>
                  <a:lnTo>
                    <a:pt x="780548" y="1206637"/>
                  </a:lnTo>
                  <a:lnTo>
                    <a:pt x="760026" y="1249490"/>
                  </a:lnTo>
                  <a:lnTo>
                    <a:pt x="742065" y="1294812"/>
                  </a:lnTo>
                  <a:lnTo>
                    <a:pt x="726673" y="1342584"/>
                  </a:lnTo>
                  <a:lnTo>
                    <a:pt x="713856" y="1392785"/>
                  </a:lnTo>
                  <a:lnTo>
                    <a:pt x="703620" y="1445396"/>
                  </a:lnTo>
                  <a:lnTo>
                    <a:pt x="695972" y="1500396"/>
                  </a:lnTo>
                  <a:lnTo>
                    <a:pt x="690919" y="1557765"/>
                  </a:lnTo>
                  <a:lnTo>
                    <a:pt x="688466" y="1617484"/>
                  </a:lnTo>
                  <a:lnTo>
                    <a:pt x="686100" y="1644889"/>
                  </a:lnTo>
                  <a:lnTo>
                    <a:pt x="684711" y="1680514"/>
                  </a:lnTo>
                  <a:lnTo>
                    <a:pt x="685518" y="1722130"/>
                  </a:lnTo>
                  <a:lnTo>
                    <a:pt x="689740" y="1767510"/>
                  </a:lnTo>
                  <a:lnTo>
                    <a:pt x="698593" y="1814423"/>
                  </a:lnTo>
                  <a:lnTo>
                    <a:pt x="713297" y="1860641"/>
                  </a:lnTo>
                  <a:lnTo>
                    <a:pt x="735069" y="1903936"/>
                  </a:lnTo>
                  <a:lnTo>
                    <a:pt x="765128" y="1942078"/>
                  </a:lnTo>
                  <a:lnTo>
                    <a:pt x="804691" y="1972838"/>
                  </a:lnTo>
                  <a:lnTo>
                    <a:pt x="854976" y="1993988"/>
                  </a:lnTo>
                  <a:lnTo>
                    <a:pt x="856780" y="1994217"/>
                  </a:lnTo>
                  <a:lnTo>
                    <a:pt x="917563" y="1988797"/>
                  </a:lnTo>
                  <a:lnTo>
                    <a:pt x="947352" y="1981415"/>
                  </a:lnTo>
                  <a:lnTo>
                    <a:pt x="857516" y="1981415"/>
                  </a:lnTo>
                  <a:lnTo>
                    <a:pt x="810107" y="1961108"/>
                  </a:lnTo>
                  <a:lnTo>
                    <a:pt x="772836" y="1931526"/>
                  </a:lnTo>
                  <a:lnTo>
                    <a:pt x="744551" y="1894812"/>
                  </a:lnTo>
                  <a:lnTo>
                    <a:pt x="724097" y="1853112"/>
                  </a:lnTo>
                  <a:lnTo>
                    <a:pt x="710322" y="1808570"/>
                  </a:lnTo>
                  <a:lnTo>
                    <a:pt x="702070" y="1763330"/>
                  </a:lnTo>
                  <a:lnTo>
                    <a:pt x="698189" y="1719537"/>
                  </a:lnTo>
                  <a:lnTo>
                    <a:pt x="697524" y="1679335"/>
                  </a:lnTo>
                  <a:lnTo>
                    <a:pt x="698923" y="1644870"/>
                  </a:lnTo>
                  <a:lnTo>
                    <a:pt x="701230" y="1618284"/>
                  </a:lnTo>
                  <a:lnTo>
                    <a:pt x="703742" y="1557023"/>
                  </a:lnTo>
                  <a:lnTo>
                    <a:pt x="708908" y="1498426"/>
                  </a:lnTo>
                  <a:lnTo>
                    <a:pt x="716735" y="1442485"/>
                  </a:lnTo>
                  <a:lnTo>
                    <a:pt x="727231" y="1389194"/>
                  </a:lnTo>
                  <a:lnTo>
                    <a:pt x="740401" y="1338544"/>
                  </a:lnTo>
                  <a:lnTo>
                    <a:pt x="756254" y="1290531"/>
                  </a:lnTo>
                  <a:lnTo>
                    <a:pt x="774797" y="1245145"/>
                  </a:lnTo>
                  <a:lnTo>
                    <a:pt x="796044" y="1202366"/>
                  </a:lnTo>
                  <a:lnTo>
                    <a:pt x="819979" y="1162229"/>
                  </a:lnTo>
                  <a:lnTo>
                    <a:pt x="846632" y="1124685"/>
                  </a:lnTo>
                  <a:lnTo>
                    <a:pt x="876004" y="1089740"/>
                  </a:lnTo>
                  <a:lnTo>
                    <a:pt x="908100" y="1057389"/>
                  </a:lnTo>
                  <a:lnTo>
                    <a:pt x="947800" y="1023828"/>
                  </a:lnTo>
                  <a:lnTo>
                    <a:pt x="991025" y="993579"/>
                  </a:lnTo>
                  <a:lnTo>
                    <a:pt x="1037781" y="966636"/>
                  </a:lnTo>
                  <a:lnTo>
                    <a:pt x="1088077" y="942993"/>
                  </a:lnTo>
                  <a:lnTo>
                    <a:pt x="1141920" y="922642"/>
                  </a:lnTo>
                  <a:lnTo>
                    <a:pt x="1159442" y="922642"/>
                  </a:lnTo>
                  <a:lnTo>
                    <a:pt x="1155306" y="918248"/>
                  </a:lnTo>
                  <a:lnTo>
                    <a:pt x="1188699" y="908608"/>
                  </a:lnTo>
                  <a:lnTo>
                    <a:pt x="1146060" y="908608"/>
                  </a:lnTo>
                  <a:lnTo>
                    <a:pt x="1110168" y="874103"/>
                  </a:lnTo>
                  <a:lnTo>
                    <a:pt x="1072607" y="842119"/>
                  </a:lnTo>
                  <a:lnTo>
                    <a:pt x="1033569" y="812415"/>
                  </a:lnTo>
                  <a:lnTo>
                    <a:pt x="993246" y="784750"/>
                  </a:lnTo>
                  <a:lnTo>
                    <a:pt x="951830" y="758885"/>
                  </a:lnTo>
                  <a:lnTo>
                    <a:pt x="909514" y="734578"/>
                  </a:lnTo>
                  <a:lnTo>
                    <a:pt x="866491" y="711590"/>
                  </a:lnTo>
                  <a:lnTo>
                    <a:pt x="822951" y="689680"/>
                  </a:lnTo>
                  <a:lnTo>
                    <a:pt x="779087" y="668608"/>
                  </a:lnTo>
                  <a:lnTo>
                    <a:pt x="605382" y="588446"/>
                  </a:lnTo>
                  <a:lnTo>
                    <a:pt x="562589" y="567968"/>
                  </a:lnTo>
                  <a:lnTo>
                    <a:pt x="520049" y="546720"/>
                  </a:lnTo>
                  <a:lnTo>
                    <a:pt x="477903" y="524473"/>
                  </a:lnTo>
                  <a:lnTo>
                    <a:pt x="436293" y="500996"/>
                  </a:lnTo>
                  <a:lnTo>
                    <a:pt x="395359" y="476059"/>
                  </a:lnTo>
                  <a:lnTo>
                    <a:pt x="355244" y="449432"/>
                  </a:lnTo>
                  <a:lnTo>
                    <a:pt x="316090" y="420884"/>
                  </a:lnTo>
                  <a:lnTo>
                    <a:pt x="278037" y="390186"/>
                  </a:lnTo>
                  <a:lnTo>
                    <a:pt x="241226" y="357107"/>
                  </a:lnTo>
                  <a:lnTo>
                    <a:pt x="205801" y="321417"/>
                  </a:lnTo>
                  <a:lnTo>
                    <a:pt x="171901" y="282886"/>
                  </a:lnTo>
                  <a:lnTo>
                    <a:pt x="139669" y="241283"/>
                  </a:lnTo>
                  <a:lnTo>
                    <a:pt x="109246" y="196379"/>
                  </a:lnTo>
                  <a:lnTo>
                    <a:pt x="80774" y="147943"/>
                  </a:lnTo>
                  <a:lnTo>
                    <a:pt x="54394" y="95745"/>
                  </a:lnTo>
                  <a:lnTo>
                    <a:pt x="32826" y="49710"/>
                  </a:lnTo>
                  <a:lnTo>
                    <a:pt x="14522" y="3304"/>
                  </a:lnTo>
                  <a:lnTo>
                    <a:pt x="13457" y="0"/>
                  </a:lnTo>
                  <a:close/>
                </a:path>
                <a:path w="1529715" h="1994535">
                  <a:moveTo>
                    <a:pt x="1159442" y="922642"/>
                  </a:moveTo>
                  <a:lnTo>
                    <a:pt x="1141920" y="922642"/>
                  </a:lnTo>
                  <a:lnTo>
                    <a:pt x="1146740" y="927738"/>
                  </a:lnTo>
                  <a:lnTo>
                    <a:pt x="1151524" y="932891"/>
                  </a:lnTo>
                  <a:lnTo>
                    <a:pt x="1184503" y="979705"/>
                  </a:lnTo>
                  <a:lnTo>
                    <a:pt x="1205413" y="1019265"/>
                  </a:lnTo>
                  <a:lnTo>
                    <a:pt x="1223709" y="1061678"/>
                  </a:lnTo>
                  <a:lnTo>
                    <a:pt x="1239376" y="1106578"/>
                  </a:lnTo>
                  <a:lnTo>
                    <a:pt x="1252397" y="1153597"/>
                  </a:lnTo>
                  <a:lnTo>
                    <a:pt x="1262757" y="1202380"/>
                  </a:lnTo>
                  <a:lnTo>
                    <a:pt x="1270435" y="1252518"/>
                  </a:lnTo>
                  <a:lnTo>
                    <a:pt x="1275421" y="1303685"/>
                  </a:lnTo>
                  <a:lnTo>
                    <a:pt x="1277697" y="1355499"/>
                  </a:lnTo>
                  <a:lnTo>
                    <a:pt x="1277245" y="1407592"/>
                  </a:lnTo>
                  <a:lnTo>
                    <a:pt x="1274051" y="1459597"/>
                  </a:lnTo>
                  <a:lnTo>
                    <a:pt x="1268097" y="1511146"/>
                  </a:lnTo>
                  <a:lnTo>
                    <a:pt x="1259368" y="1561870"/>
                  </a:lnTo>
                  <a:lnTo>
                    <a:pt x="1247848" y="1611403"/>
                  </a:lnTo>
                  <a:lnTo>
                    <a:pt x="1233520" y="1659376"/>
                  </a:lnTo>
                  <a:lnTo>
                    <a:pt x="1216369" y="1705421"/>
                  </a:lnTo>
                  <a:lnTo>
                    <a:pt x="1196378" y="1749170"/>
                  </a:lnTo>
                  <a:lnTo>
                    <a:pt x="1176998" y="1784488"/>
                  </a:lnTo>
                  <a:lnTo>
                    <a:pt x="1153715" y="1820157"/>
                  </a:lnTo>
                  <a:lnTo>
                    <a:pt x="1126243" y="1855009"/>
                  </a:lnTo>
                  <a:lnTo>
                    <a:pt x="1094297" y="1887872"/>
                  </a:lnTo>
                  <a:lnTo>
                    <a:pt x="1057594" y="1917578"/>
                  </a:lnTo>
                  <a:lnTo>
                    <a:pt x="1015848" y="1942955"/>
                  </a:lnTo>
                  <a:lnTo>
                    <a:pt x="968777" y="1962833"/>
                  </a:lnTo>
                  <a:lnTo>
                    <a:pt x="916094" y="1976043"/>
                  </a:lnTo>
                  <a:lnTo>
                    <a:pt x="857516" y="1981415"/>
                  </a:lnTo>
                  <a:lnTo>
                    <a:pt x="947352" y="1981415"/>
                  </a:lnTo>
                  <a:lnTo>
                    <a:pt x="1021006" y="1954810"/>
                  </a:lnTo>
                  <a:lnTo>
                    <a:pt x="1064262" y="1928667"/>
                  </a:lnTo>
                  <a:lnTo>
                    <a:pt x="1102270" y="1898041"/>
                  </a:lnTo>
                  <a:lnTo>
                    <a:pt x="1135330" y="1864143"/>
                  </a:lnTo>
                  <a:lnTo>
                    <a:pt x="1163739" y="1828185"/>
                  </a:lnTo>
                  <a:lnTo>
                    <a:pt x="1187794" y="1791378"/>
                  </a:lnTo>
                  <a:lnTo>
                    <a:pt x="1207795" y="1754936"/>
                  </a:lnTo>
                  <a:lnTo>
                    <a:pt x="1227044" y="1713036"/>
                  </a:lnTo>
                  <a:lnTo>
                    <a:pt x="1243715" y="1669031"/>
                  </a:lnTo>
                  <a:lnTo>
                    <a:pt x="1257822" y="1623236"/>
                  </a:lnTo>
                  <a:lnTo>
                    <a:pt x="1269379" y="1575967"/>
                  </a:lnTo>
                  <a:lnTo>
                    <a:pt x="1278399" y="1527536"/>
                  </a:lnTo>
                  <a:lnTo>
                    <a:pt x="1284895" y="1478260"/>
                  </a:lnTo>
                  <a:lnTo>
                    <a:pt x="1288882" y="1428451"/>
                  </a:lnTo>
                  <a:lnTo>
                    <a:pt x="1290373" y="1378426"/>
                  </a:lnTo>
                  <a:lnTo>
                    <a:pt x="1289381" y="1328497"/>
                  </a:lnTo>
                  <a:lnTo>
                    <a:pt x="1285921" y="1278980"/>
                  </a:lnTo>
                  <a:lnTo>
                    <a:pt x="1280005" y="1230190"/>
                  </a:lnTo>
                  <a:lnTo>
                    <a:pt x="1271648" y="1182440"/>
                  </a:lnTo>
                  <a:lnTo>
                    <a:pt x="1260862" y="1136045"/>
                  </a:lnTo>
                  <a:lnTo>
                    <a:pt x="1247662" y="1091320"/>
                  </a:lnTo>
                  <a:lnTo>
                    <a:pt x="1232062" y="1048579"/>
                  </a:lnTo>
                  <a:lnTo>
                    <a:pt x="1214074" y="1008136"/>
                  </a:lnTo>
                  <a:lnTo>
                    <a:pt x="1193712" y="970307"/>
                  </a:lnTo>
                  <a:lnTo>
                    <a:pt x="1170990" y="935405"/>
                  </a:lnTo>
                  <a:lnTo>
                    <a:pt x="1160602" y="923874"/>
                  </a:lnTo>
                  <a:lnTo>
                    <a:pt x="1159442" y="922642"/>
                  </a:lnTo>
                  <a:close/>
                </a:path>
                <a:path w="1529715" h="1994535">
                  <a:moveTo>
                    <a:pt x="1529346" y="846136"/>
                  </a:moveTo>
                  <a:lnTo>
                    <a:pt x="1503061" y="849107"/>
                  </a:lnTo>
                  <a:lnTo>
                    <a:pt x="1445920" y="857745"/>
                  </a:lnTo>
                  <a:lnTo>
                    <a:pt x="1390869" y="861262"/>
                  </a:lnTo>
                  <a:lnTo>
                    <a:pt x="1337828" y="866769"/>
                  </a:lnTo>
                  <a:lnTo>
                    <a:pt x="1286813" y="874261"/>
                  </a:lnTo>
                  <a:lnTo>
                    <a:pt x="1237836" y="883735"/>
                  </a:lnTo>
                  <a:lnTo>
                    <a:pt x="1190914" y="895185"/>
                  </a:lnTo>
                  <a:lnTo>
                    <a:pt x="1146060" y="908608"/>
                  </a:lnTo>
                  <a:lnTo>
                    <a:pt x="1188699" y="908608"/>
                  </a:lnTo>
                  <a:lnTo>
                    <a:pt x="1198827" y="905685"/>
                  </a:lnTo>
                  <a:lnTo>
                    <a:pt x="1244376" y="894968"/>
                  </a:lnTo>
                  <a:lnTo>
                    <a:pt x="1291955" y="886096"/>
                  </a:lnTo>
                  <a:lnTo>
                    <a:pt x="1341563" y="879064"/>
                  </a:lnTo>
                  <a:lnTo>
                    <a:pt x="1393202" y="873869"/>
                  </a:lnTo>
                  <a:lnTo>
                    <a:pt x="1446872" y="870508"/>
                  </a:lnTo>
                  <a:lnTo>
                    <a:pt x="1447660" y="870432"/>
                  </a:lnTo>
                  <a:lnTo>
                    <a:pt x="1512641" y="860780"/>
                  </a:lnTo>
                  <a:lnTo>
                    <a:pt x="1529346" y="859041"/>
                  </a:lnTo>
                  <a:lnTo>
                    <a:pt x="1529346" y="846136"/>
                  </a:lnTo>
                  <a:close/>
                </a:path>
              </a:pathLst>
            </a:custGeom>
            <a:solidFill>
              <a:srgbClr val="15747C"/>
            </a:solidFill>
          </p:spPr>
          <p:txBody>
            <a:bodyPr wrap="square" lIns="0" tIns="0" rIns="0" bIns="0" rtlCol="0"/>
            <a:lstStyle/>
            <a:p>
              <a:endParaRPr/>
            </a:p>
          </p:txBody>
        </p:sp>
      </p:grpSp>
      <p:sp>
        <p:nvSpPr>
          <p:cNvPr id="26" name="object 35">
            <a:extLst>
              <a:ext uri="{FF2B5EF4-FFF2-40B4-BE49-F238E27FC236}">
                <a16:creationId xmlns:a16="http://schemas.microsoft.com/office/drawing/2014/main" id="{C628B584-9E6D-E10B-447F-DC004BDCF625}"/>
              </a:ext>
            </a:extLst>
          </p:cNvPr>
          <p:cNvSpPr txBox="1">
            <a:spLocks/>
          </p:cNvSpPr>
          <p:nvPr/>
        </p:nvSpPr>
        <p:spPr>
          <a:xfrm>
            <a:off x="2057400" y="58779"/>
            <a:ext cx="7620307" cy="1025281"/>
          </a:xfrm>
          <a:prstGeom prst="rect">
            <a:avLst/>
          </a:prstGeom>
        </p:spPr>
        <p:txBody>
          <a:bodyPr vert="horz" wrap="square" lIns="0" tIns="161925" rIns="0" bIns="0" rtlCol="0" anchor="t">
            <a:spAutoFit/>
          </a:bodyPr>
          <a:lstStyle>
            <a:lvl1pPr>
              <a:defRPr sz="1800" b="0" i="0">
                <a:solidFill>
                  <a:srgbClr val="04050B"/>
                </a:solidFill>
                <a:latin typeface="Calibri"/>
                <a:ea typeface="+mj-ea"/>
                <a:cs typeface="Calibri"/>
              </a:defRPr>
            </a:lvl1pPr>
          </a:lstStyle>
          <a:p>
            <a:pPr algn="ctr">
              <a:spcBef>
                <a:spcPts val="1275"/>
              </a:spcBef>
              <a:tabLst>
                <a:tab pos="1569085" algn="l"/>
                <a:tab pos="3059430" algn="l"/>
              </a:tabLst>
            </a:pPr>
            <a:r>
              <a:rPr lang="es-EC" sz="2800" kern="0" spc="10" dirty="0">
                <a:solidFill>
                  <a:srgbClr val="15747C"/>
                </a:solidFill>
              </a:rPr>
              <a:t>PROYECTO VINCULACIÓN SOCIAL ESTUDIANTES DE PSICOLOGÍA</a:t>
            </a:r>
            <a:endParaRPr lang="en-US" kern="0" dirty="0"/>
          </a:p>
        </p:txBody>
      </p:sp>
      <p:sp>
        <p:nvSpPr>
          <p:cNvPr id="2" name="object 15">
            <a:extLst>
              <a:ext uri="{FF2B5EF4-FFF2-40B4-BE49-F238E27FC236}">
                <a16:creationId xmlns:a16="http://schemas.microsoft.com/office/drawing/2014/main" id="{448A1641-1935-980D-757D-9BBD9E3C9D01}"/>
              </a:ext>
            </a:extLst>
          </p:cNvPr>
          <p:cNvSpPr txBox="1"/>
          <p:nvPr/>
        </p:nvSpPr>
        <p:spPr>
          <a:xfrm>
            <a:off x="1159216" y="1447800"/>
            <a:ext cx="9409709" cy="3704860"/>
          </a:xfrm>
          <a:prstGeom prst="rect">
            <a:avLst/>
          </a:prstGeom>
          <a:noFill/>
        </p:spPr>
        <p:txBody>
          <a:bodyPr vert="horz" wrap="square" lIns="0" tIns="11430" rIns="0" bIns="0" rtlCol="0">
            <a:spAutoFit/>
          </a:bodyPr>
          <a:lstStyle/>
          <a:p>
            <a:pPr marL="298450" indent="-285750" algn="just">
              <a:spcBef>
                <a:spcPts val="1200"/>
              </a:spcBef>
              <a:spcAft>
                <a:spcPts val="1200"/>
              </a:spcAft>
              <a:buFont typeface="Arial" panose="020B0604020202020204" pitchFamily="34" charset="0"/>
              <a:buChar char="•"/>
            </a:pPr>
            <a:r>
              <a:rPr lang="es-EC" spc="-15" dirty="0">
                <a:solidFill>
                  <a:srgbClr val="04050B"/>
                </a:solidFill>
                <a:latin typeface="Calibri"/>
                <a:cs typeface="Calibri"/>
              </a:rPr>
              <a:t>En el marco de la creación un proyecto de vinculación de los estudiantes de psicología al Patronato San José, se solicitará trabajar con 6 estudiantes: </a:t>
            </a:r>
          </a:p>
          <a:p>
            <a:pPr marL="755650" lvl="1" indent="-285750" algn="just">
              <a:spcBef>
                <a:spcPts val="1200"/>
              </a:spcBef>
              <a:spcAft>
                <a:spcPts val="1200"/>
              </a:spcAft>
              <a:buFont typeface="Arial" panose="020B0604020202020204" pitchFamily="34" charset="0"/>
              <a:buChar char="•"/>
            </a:pPr>
            <a:r>
              <a:rPr lang="es-EC" spc="-15" dirty="0">
                <a:solidFill>
                  <a:srgbClr val="04050B"/>
                </a:solidFill>
                <a:latin typeface="Calibri"/>
                <a:cs typeface="Calibri"/>
              </a:rPr>
              <a:t>4 estudiantes apoyarán en el modelo actual de atención psicológica</a:t>
            </a:r>
          </a:p>
          <a:p>
            <a:pPr marL="755650" lvl="1" indent="-285750" algn="just">
              <a:spcBef>
                <a:spcPts val="1200"/>
              </a:spcBef>
              <a:spcAft>
                <a:spcPts val="1200"/>
              </a:spcAft>
              <a:buFont typeface="Arial" panose="020B0604020202020204" pitchFamily="34" charset="0"/>
              <a:buChar char="•"/>
            </a:pPr>
            <a:r>
              <a:rPr lang="es-EC" spc="-15" dirty="0">
                <a:solidFill>
                  <a:srgbClr val="04050B"/>
                </a:solidFill>
                <a:latin typeface="Calibri"/>
                <a:cs typeface="Calibri"/>
              </a:rPr>
              <a:t>2 estudiantes desarrollarán un módulo de formación que será utilizado por las universidades para capacitar a los estudiantes como parte de sus horas de vinculación, previo a que asistan al Patronato. </a:t>
            </a:r>
          </a:p>
          <a:p>
            <a:pPr marL="298450" indent="-285750" algn="just">
              <a:spcBef>
                <a:spcPts val="1200"/>
              </a:spcBef>
              <a:spcAft>
                <a:spcPts val="1200"/>
              </a:spcAft>
              <a:buFont typeface="Arial" panose="020B0604020202020204" pitchFamily="34" charset="0"/>
              <a:buChar char="•"/>
            </a:pPr>
            <a:r>
              <a:rPr lang="es-EC" spc="-15" dirty="0">
                <a:solidFill>
                  <a:srgbClr val="04050B"/>
                </a:solidFill>
                <a:latin typeface="Calibri"/>
                <a:cs typeface="Calibri"/>
              </a:rPr>
              <a:t>Se trabajará con las universidades con las que el Patronato ya tienen convenios. Una vez diseñado el proyecto, se realizará el acercamiento con las universidades. Se definirá un modelo de convenio que permita que los estudiantes realicen sus horas sin tener que firmar un convenio cada uno con el Patronato. </a:t>
            </a:r>
          </a:p>
        </p:txBody>
      </p:sp>
      <p:sp>
        <p:nvSpPr>
          <p:cNvPr id="4" name="CuadroTexto 3">
            <a:extLst>
              <a:ext uri="{FF2B5EF4-FFF2-40B4-BE49-F238E27FC236}">
                <a16:creationId xmlns:a16="http://schemas.microsoft.com/office/drawing/2014/main" id="{FB44C482-2A33-22E4-1E25-F004A80B62F1}"/>
              </a:ext>
            </a:extLst>
          </p:cNvPr>
          <p:cNvSpPr txBox="1"/>
          <p:nvPr/>
        </p:nvSpPr>
        <p:spPr>
          <a:xfrm>
            <a:off x="554532" y="6080109"/>
            <a:ext cx="10568925" cy="523220"/>
          </a:xfrm>
          <a:prstGeom prst="rect">
            <a:avLst/>
          </a:prstGeom>
          <a:noFill/>
        </p:spPr>
        <p:txBody>
          <a:bodyPr wrap="square">
            <a:spAutoFit/>
          </a:bodyPr>
          <a:lstStyle/>
          <a:p>
            <a:pPr marL="12700" algn="just">
              <a:spcBef>
                <a:spcPts val="1200"/>
              </a:spcBef>
              <a:spcAft>
                <a:spcPts val="1200"/>
              </a:spcAft>
            </a:pPr>
            <a:r>
              <a:rPr lang="es-EC" sz="1400" spc="-15" dirty="0">
                <a:solidFill>
                  <a:srgbClr val="04050B"/>
                </a:solidFill>
                <a:latin typeface="Calibri"/>
                <a:cs typeface="Calibri"/>
              </a:rPr>
              <a:t>** De manera complementaria, se revisó y depuró las actividades a cargo del Psicólogo del Hogar Comunidad de Calle, con el fin de reducir el tiempo que destina a actividades administrativas en lugar de sesiones de terapia. </a:t>
            </a:r>
          </a:p>
        </p:txBody>
      </p:sp>
    </p:spTree>
    <p:extLst>
      <p:ext uri="{BB962C8B-B14F-4D97-AF65-F5344CB8AC3E}">
        <p14:creationId xmlns:p14="http://schemas.microsoft.com/office/powerpoint/2010/main" val="8336657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0029" y="3276600"/>
            <a:ext cx="12130405" cy="3218180"/>
            <a:chOff x="31407" y="1581569"/>
            <a:chExt cx="12130405" cy="3218180"/>
          </a:xfrm>
        </p:grpSpPr>
        <p:sp>
          <p:nvSpPr>
            <p:cNvPr id="3" name="object 3"/>
            <p:cNvSpPr/>
            <p:nvPr/>
          </p:nvSpPr>
          <p:spPr>
            <a:xfrm>
              <a:off x="31407" y="1581569"/>
              <a:ext cx="12130405" cy="3218180"/>
            </a:xfrm>
            <a:custGeom>
              <a:avLst/>
              <a:gdLst/>
              <a:ahLst/>
              <a:cxnLst/>
              <a:rect l="l" t="t" r="r" b="b"/>
              <a:pathLst>
                <a:path w="12130405" h="3218179">
                  <a:moveTo>
                    <a:pt x="12130379" y="0"/>
                  </a:moveTo>
                  <a:lnTo>
                    <a:pt x="6936676" y="1542186"/>
                  </a:lnTo>
                  <a:lnTo>
                    <a:pt x="6887613" y="1556319"/>
                  </a:lnTo>
                  <a:lnTo>
                    <a:pt x="6838420" y="1569621"/>
                  </a:lnTo>
                  <a:lnTo>
                    <a:pt x="6789105" y="1582091"/>
                  </a:lnTo>
                  <a:lnTo>
                    <a:pt x="6739676" y="1593730"/>
                  </a:lnTo>
                  <a:lnTo>
                    <a:pt x="6690140" y="1604538"/>
                  </a:lnTo>
                  <a:lnTo>
                    <a:pt x="6640506" y="1614514"/>
                  </a:lnTo>
                  <a:lnTo>
                    <a:pt x="6590782" y="1623659"/>
                  </a:lnTo>
                  <a:lnTo>
                    <a:pt x="6540975" y="1631973"/>
                  </a:lnTo>
                  <a:lnTo>
                    <a:pt x="6491093" y="1639455"/>
                  </a:lnTo>
                  <a:lnTo>
                    <a:pt x="6441144" y="1646106"/>
                  </a:lnTo>
                  <a:lnTo>
                    <a:pt x="6391136" y="1651925"/>
                  </a:lnTo>
                  <a:lnTo>
                    <a:pt x="6341077" y="1656913"/>
                  </a:lnTo>
                  <a:lnTo>
                    <a:pt x="6290975" y="1661070"/>
                  </a:lnTo>
                  <a:lnTo>
                    <a:pt x="6240837" y="1664395"/>
                  </a:lnTo>
                  <a:lnTo>
                    <a:pt x="6190672" y="1666890"/>
                  </a:lnTo>
                  <a:lnTo>
                    <a:pt x="6140487" y="1668552"/>
                  </a:lnTo>
                  <a:lnTo>
                    <a:pt x="6090290" y="1669384"/>
                  </a:lnTo>
                  <a:lnTo>
                    <a:pt x="6040089" y="1669384"/>
                  </a:lnTo>
                  <a:lnTo>
                    <a:pt x="5989892" y="1668552"/>
                  </a:lnTo>
                  <a:lnTo>
                    <a:pt x="5939707" y="1666890"/>
                  </a:lnTo>
                  <a:lnTo>
                    <a:pt x="5889542" y="1664395"/>
                  </a:lnTo>
                  <a:lnTo>
                    <a:pt x="5839404" y="1661070"/>
                  </a:lnTo>
                  <a:lnTo>
                    <a:pt x="5789302" y="1656913"/>
                  </a:lnTo>
                  <a:lnTo>
                    <a:pt x="5739242" y="1651925"/>
                  </a:lnTo>
                  <a:lnTo>
                    <a:pt x="5689235" y="1646106"/>
                  </a:lnTo>
                  <a:lnTo>
                    <a:pt x="5639286" y="1639455"/>
                  </a:lnTo>
                  <a:lnTo>
                    <a:pt x="5589404" y="1631973"/>
                  </a:lnTo>
                  <a:lnTo>
                    <a:pt x="5539597" y="1623659"/>
                  </a:lnTo>
                  <a:lnTo>
                    <a:pt x="5489872" y="1614514"/>
                  </a:lnTo>
                  <a:lnTo>
                    <a:pt x="5440238" y="1604538"/>
                  </a:lnTo>
                  <a:lnTo>
                    <a:pt x="5390703" y="1593730"/>
                  </a:lnTo>
                  <a:lnTo>
                    <a:pt x="5341274" y="1582091"/>
                  </a:lnTo>
                  <a:lnTo>
                    <a:pt x="5291959" y="1569621"/>
                  </a:lnTo>
                  <a:lnTo>
                    <a:pt x="5242766" y="1556319"/>
                  </a:lnTo>
                  <a:lnTo>
                    <a:pt x="5193703" y="1542186"/>
                  </a:lnTo>
                  <a:lnTo>
                    <a:pt x="0" y="0"/>
                  </a:lnTo>
                  <a:lnTo>
                    <a:pt x="0" y="3217646"/>
                  </a:lnTo>
                  <a:lnTo>
                    <a:pt x="5097132" y="2122855"/>
                  </a:lnTo>
                  <a:lnTo>
                    <a:pt x="5147186" y="2112394"/>
                  </a:lnTo>
                  <a:lnTo>
                    <a:pt x="5197304" y="2102498"/>
                  </a:lnTo>
                  <a:lnTo>
                    <a:pt x="5247484" y="2093166"/>
                  </a:lnTo>
                  <a:lnTo>
                    <a:pt x="5297721" y="2084399"/>
                  </a:lnTo>
                  <a:lnTo>
                    <a:pt x="5348013" y="2076196"/>
                  </a:lnTo>
                  <a:lnTo>
                    <a:pt x="5398354" y="2068558"/>
                  </a:lnTo>
                  <a:lnTo>
                    <a:pt x="5448743" y="2061484"/>
                  </a:lnTo>
                  <a:lnTo>
                    <a:pt x="5499175" y="2054975"/>
                  </a:lnTo>
                  <a:lnTo>
                    <a:pt x="5549646" y="2049031"/>
                  </a:lnTo>
                  <a:lnTo>
                    <a:pt x="5600153" y="2043651"/>
                  </a:lnTo>
                  <a:lnTo>
                    <a:pt x="5650693" y="2038835"/>
                  </a:lnTo>
                  <a:lnTo>
                    <a:pt x="5701262" y="2034584"/>
                  </a:lnTo>
                  <a:lnTo>
                    <a:pt x="5751856" y="2030898"/>
                  </a:lnTo>
                  <a:lnTo>
                    <a:pt x="5802472" y="2027776"/>
                  </a:lnTo>
                  <a:lnTo>
                    <a:pt x="5853106" y="2025219"/>
                  </a:lnTo>
                  <a:lnTo>
                    <a:pt x="5903754" y="2023226"/>
                  </a:lnTo>
                  <a:lnTo>
                    <a:pt x="5954413" y="2021798"/>
                  </a:lnTo>
                  <a:lnTo>
                    <a:pt x="6005080" y="2020935"/>
                  </a:lnTo>
                  <a:lnTo>
                    <a:pt x="6055750" y="2020636"/>
                  </a:lnTo>
                  <a:lnTo>
                    <a:pt x="6106421" y="2020902"/>
                  </a:lnTo>
                  <a:lnTo>
                    <a:pt x="6157088" y="2021732"/>
                  </a:lnTo>
                  <a:lnTo>
                    <a:pt x="6207748" y="2023127"/>
                  </a:lnTo>
                  <a:lnTo>
                    <a:pt x="6258397" y="2025087"/>
                  </a:lnTo>
                  <a:lnTo>
                    <a:pt x="6309032" y="2027611"/>
                  </a:lnTo>
                  <a:lnTo>
                    <a:pt x="6359650" y="2030700"/>
                  </a:lnTo>
                  <a:lnTo>
                    <a:pt x="6410246" y="2034353"/>
                  </a:lnTo>
                  <a:lnTo>
                    <a:pt x="6460817" y="2038571"/>
                  </a:lnTo>
                  <a:lnTo>
                    <a:pt x="6511359" y="2043353"/>
                  </a:lnTo>
                  <a:lnTo>
                    <a:pt x="6561870" y="2048701"/>
                  </a:lnTo>
                  <a:lnTo>
                    <a:pt x="6612345" y="2054612"/>
                  </a:lnTo>
                  <a:lnTo>
                    <a:pt x="6662780" y="2061089"/>
                  </a:lnTo>
                  <a:lnTo>
                    <a:pt x="6713172" y="2068130"/>
                  </a:lnTo>
                  <a:lnTo>
                    <a:pt x="6763518" y="2075735"/>
                  </a:lnTo>
                  <a:lnTo>
                    <a:pt x="6813814" y="2083906"/>
                  </a:lnTo>
                  <a:lnTo>
                    <a:pt x="6864057" y="2092641"/>
                  </a:lnTo>
                  <a:lnTo>
                    <a:pt x="6914242" y="2101940"/>
                  </a:lnTo>
                  <a:lnTo>
                    <a:pt x="6964366" y="2111804"/>
                  </a:lnTo>
                  <a:lnTo>
                    <a:pt x="7014425" y="2122233"/>
                  </a:lnTo>
                  <a:lnTo>
                    <a:pt x="12130379" y="3217646"/>
                  </a:lnTo>
                  <a:lnTo>
                    <a:pt x="12130379" y="0"/>
                  </a:lnTo>
                  <a:close/>
                </a:path>
              </a:pathLst>
            </a:custGeom>
            <a:solidFill>
              <a:srgbClr val="CD4250"/>
            </a:solidFill>
          </p:spPr>
          <p:txBody>
            <a:bodyPr wrap="square" lIns="0" tIns="0" rIns="0" bIns="0" rtlCol="0"/>
            <a:lstStyle/>
            <a:p>
              <a:endParaRPr/>
            </a:p>
          </p:txBody>
        </p:sp>
        <p:sp>
          <p:nvSpPr>
            <p:cNvPr id="4" name="object 4"/>
            <p:cNvSpPr/>
            <p:nvPr/>
          </p:nvSpPr>
          <p:spPr>
            <a:xfrm>
              <a:off x="31407" y="1606956"/>
              <a:ext cx="12130405" cy="2804160"/>
            </a:xfrm>
            <a:custGeom>
              <a:avLst/>
              <a:gdLst/>
              <a:ahLst/>
              <a:cxnLst/>
              <a:rect l="l" t="t" r="r" b="b"/>
              <a:pathLst>
                <a:path w="12130405" h="2804160">
                  <a:moveTo>
                    <a:pt x="12130379" y="0"/>
                  </a:moveTo>
                  <a:lnTo>
                    <a:pt x="6936676" y="1343837"/>
                  </a:lnTo>
                  <a:lnTo>
                    <a:pt x="6887613" y="1356153"/>
                  </a:lnTo>
                  <a:lnTo>
                    <a:pt x="6838420" y="1367743"/>
                  </a:lnTo>
                  <a:lnTo>
                    <a:pt x="6789105" y="1378610"/>
                  </a:lnTo>
                  <a:lnTo>
                    <a:pt x="6739676" y="1388752"/>
                  </a:lnTo>
                  <a:lnTo>
                    <a:pt x="6690140" y="1398169"/>
                  </a:lnTo>
                  <a:lnTo>
                    <a:pt x="6640506" y="1406863"/>
                  </a:lnTo>
                  <a:lnTo>
                    <a:pt x="6590782" y="1414831"/>
                  </a:lnTo>
                  <a:lnTo>
                    <a:pt x="6540975" y="1422076"/>
                  </a:lnTo>
                  <a:lnTo>
                    <a:pt x="6491093" y="1428595"/>
                  </a:lnTo>
                  <a:lnTo>
                    <a:pt x="6441144" y="1434391"/>
                  </a:lnTo>
                  <a:lnTo>
                    <a:pt x="6391136" y="1439462"/>
                  </a:lnTo>
                  <a:lnTo>
                    <a:pt x="6341077" y="1443808"/>
                  </a:lnTo>
                  <a:lnTo>
                    <a:pt x="6290975" y="1447431"/>
                  </a:lnTo>
                  <a:lnTo>
                    <a:pt x="6240837" y="1450328"/>
                  </a:lnTo>
                  <a:lnTo>
                    <a:pt x="6190672" y="1452502"/>
                  </a:lnTo>
                  <a:lnTo>
                    <a:pt x="6140487" y="1453950"/>
                  </a:lnTo>
                  <a:lnTo>
                    <a:pt x="6090290" y="1454675"/>
                  </a:lnTo>
                  <a:lnTo>
                    <a:pt x="6040089" y="1454675"/>
                  </a:lnTo>
                  <a:lnTo>
                    <a:pt x="5989892" y="1453950"/>
                  </a:lnTo>
                  <a:lnTo>
                    <a:pt x="5939707" y="1452502"/>
                  </a:lnTo>
                  <a:lnTo>
                    <a:pt x="5889542" y="1450328"/>
                  </a:lnTo>
                  <a:lnTo>
                    <a:pt x="5839404" y="1447431"/>
                  </a:lnTo>
                  <a:lnTo>
                    <a:pt x="5789302" y="1443808"/>
                  </a:lnTo>
                  <a:lnTo>
                    <a:pt x="5739242" y="1439462"/>
                  </a:lnTo>
                  <a:lnTo>
                    <a:pt x="5689235" y="1434391"/>
                  </a:lnTo>
                  <a:lnTo>
                    <a:pt x="5639286" y="1428595"/>
                  </a:lnTo>
                  <a:lnTo>
                    <a:pt x="5589404" y="1422076"/>
                  </a:lnTo>
                  <a:lnTo>
                    <a:pt x="5539597" y="1414831"/>
                  </a:lnTo>
                  <a:lnTo>
                    <a:pt x="5489872" y="1406863"/>
                  </a:lnTo>
                  <a:lnTo>
                    <a:pt x="5440238" y="1398169"/>
                  </a:lnTo>
                  <a:lnTo>
                    <a:pt x="5390703" y="1388752"/>
                  </a:lnTo>
                  <a:lnTo>
                    <a:pt x="5341274" y="1378610"/>
                  </a:lnTo>
                  <a:lnTo>
                    <a:pt x="5291959" y="1367743"/>
                  </a:lnTo>
                  <a:lnTo>
                    <a:pt x="5242766" y="1356153"/>
                  </a:lnTo>
                  <a:lnTo>
                    <a:pt x="5193703" y="1343837"/>
                  </a:lnTo>
                  <a:lnTo>
                    <a:pt x="0" y="0"/>
                  </a:lnTo>
                  <a:lnTo>
                    <a:pt x="0" y="2803791"/>
                  </a:lnTo>
                  <a:lnTo>
                    <a:pt x="5097132" y="1849818"/>
                  </a:lnTo>
                  <a:lnTo>
                    <a:pt x="5147186" y="1840702"/>
                  </a:lnTo>
                  <a:lnTo>
                    <a:pt x="5197304" y="1832079"/>
                  </a:lnTo>
                  <a:lnTo>
                    <a:pt x="5247484" y="1823947"/>
                  </a:lnTo>
                  <a:lnTo>
                    <a:pt x="5297721" y="1816308"/>
                  </a:lnTo>
                  <a:lnTo>
                    <a:pt x="5348013" y="1809160"/>
                  </a:lnTo>
                  <a:lnTo>
                    <a:pt x="5398354" y="1802504"/>
                  </a:lnTo>
                  <a:lnTo>
                    <a:pt x="5448743" y="1796340"/>
                  </a:lnTo>
                  <a:lnTo>
                    <a:pt x="5499175" y="1790669"/>
                  </a:lnTo>
                  <a:lnTo>
                    <a:pt x="5549646" y="1785489"/>
                  </a:lnTo>
                  <a:lnTo>
                    <a:pt x="5600153" y="1780801"/>
                  </a:lnTo>
                  <a:lnTo>
                    <a:pt x="5650693" y="1776605"/>
                  </a:lnTo>
                  <a:lnTo>
                    <a:pt x="5701262" y="1772901"/>
                  </a:lnTo>
                  <a:lnTo>
                    <a:pt x="5751856" y="1769690"/>
                  </a:lnTo>
                  <a:lnTo>
                    <a:pt x="5802472" y="1766970"/>
                  </a:lnTo>
                  <a:lnTo>
                    <a:pt x="5853106" y="1764742"/>
                  </a:lnTo>
                  <a:lnTo>
                    <a:pt x="5903754" y="1763006"/>
                  </a:lnTo>
                  <a:lnTo>
                    <a:pt x="5954413" y="1761762"/>
                  </a:lnTo>
                  <a:lnTo>
                    <a:pt x="6005080" y="1761010"/>
                  </a:lnTo>
                  <a:lnTo>
                    <a:pt x="6055750" y="1760750"/>
                  </a:lnTo>
                  <a:lnTo>
                    <a:pt x="6106421" y="1760982"/>
                  </a:lnTo>
                  <a:lnTo>
                    <a:pt x="6157088" y="1761706"/>
                  </a:lnTo>
                  <a:lnTo>
                    <a:pt x="6207748" y="1762922"/>
                  </a:lnTo>
                  <a:lnTo>
                    <a:pt x="6258397" y="1764629"/>
                  </a:lnTo>
                  <a:lnTo>
                    <a:pt x="6309032" y="1766829"/>
                  </a:lnTo>
                  <a:lnTo>
                    <a:pt x="6359650" y="1769521"/>
                  </a:lnTo>
                  <a:lnTo>
                    <a:pt x="6410246" y="1772705"/>
                  </a:lnTo>
                  <a:lnTo>
                    <a:pt x="6460817" y="1776381"/>
                  </a:lnTo>
                  <a:lnTo>
                    <a:pt x="6511359" y="1780548"/>
                  </a:lnTo>
                  <a:lnTo>
                    <a:pt x="6561870" y="1785208"/>
                  </a:lnTo>
                  <a:lnTo>
                    <a:pt x="6612345" y="1790360"/>
                  </a:lnTo>
                  <a:lnTo>
                    <a:pt x="6662780" y="1796004"/>
                  </a:lnTo>
                  <a:lnTo>
                    <a:pt x="6713172" y="1802139"/>
                  </a:lnTo>
                  <a:lnTo>
                    <a:pt x="6763518" y="1808767"/>
                  </a:lnTo>
                  <a:lnTo>
                    <a:pt x="6813814" y="1815886"/>
                  </a:lnTo>
                  <a:lnTo>
                    <a:pt x="6864057" y="1823498"/>
                  </a:lnTo>
                  <a:lnTo>
                    <a:pt x="6914242" y="1831602"/>
                  </a:lnTo>
                  <a:lnTo>
                    <a:pt x="6964366" y="1840197"/>
                  </a:lnTo>
                  <a:lnTo>
                    <a:pt x="7014425" y="1849285"/>
                  </a:lnTo>
                  <a:lnTo>
                    <a:pt x="12130379" y="2803791"/>
                  </a:lnTo>
                  <a:lnTo>
                    <a:pt x="12130379" y="0"/>
                  </a:lnTo>
                  <a:close/>
                </a:path>
              </a:pathLst>
            </a:custGeom>
            <a:solidFill>
              <a:srgbClr val="4B2467"/>
            </a:solidFill>
          </p:spPr>
          <p:txBody>
            <a:bodyPr wrap="square" lIns="0" tIns="0" rIns="0" bIns="0" rtlCol="0"/>
            <a:lstStyle/>
            <a:p>
              <a:endParaRPr/>
            </a:p>
          </p:txBody>
        </p:sp>
        <p:sp>
          <p:nvSpPr>
            <p:cNvPr id="5" name="object 5"/>
            <p:cNvSpPr/>
            <p:nvPr/>
          </p:nvSpPr>
          <p:spPr>
            <a:xfrm>
              <a:off x="31419" y="2889527"/>
              <a:ext cx="12130405" cy="1521460"/>
            </a:xfrm>
            <a:custGeom>
              <a:avLst/>
              <a:gdLst/>
              <a:ahLst/>
              <a:cxnLst/>
              <a:rect l="l" t="t" r="r" b="b"/>
              <a:pathLst>
                <a:path w="12130405" h="1521460">
                  <a:moveTo>
                    <a:pt x="10599790" y="0"/>
                  </a:moveTo>
                  <a:lnTo>
                    <a:pt x="10552274" y="1156"/>
                  </a:lnTo>
                  <a:lnTo>
                    <a:pt x="10504474" y="3799"/>
                  </a:lnTo>
                  <a:lnTo>
                    <a:pt x="7014413" y="250814"/>
                  </a:lnTo>
                  <a:lnTo>
                    <a:pt x="6964679" y="241784"/>
                  </a:lnTo>
                  <a:lnTo>
                    <a:pt x="6914882" y="233243"/>
                  </a:lnTo>
                  <a:lnTo>
                    <a:pt x="6865024" y="225188"/>
                  </a:lnTo>
                  <a:lnTo>
                    <a:pt x="6815108" y="217621"/>
                  </a:lnTo>
                  <a:lnTo>
                    <a:pt x="6765140" y="210540"/>
                  </a:lnTo>
                  <a:lnTo>
                    <a:pt x="6715122" y="203946"/>
                  </a:lnTo>
                  <a:lnTo>
                    <a:pt x="6665057" y="197838"/>
                  </a:lnTo>
                  <a:lnTo>
                    <a:pt x="6614950" y="192215"/>
                  </a:lnTo>
                  <a:lnTo>
                    <a:pt x="6564804" y="187078"/>
                  </a:lnTo>
                  <a:lnTo>
                    <a:pt x="6514623" y="182427"/>
                  </a:lnTo>
                  <a:lnTo>
                    <a:pt x="6464409" y="178260"/>
                  </a:lnTo>
                  <a:lnTo>
                    <a:pt x="6414168" y="174578"/>
                  </a:lnTo>
                  <a:lnTo>
                    <a:pt x="6363901" y="171380"/>
                  </a:lnTo>
                  <a:lnTo>
                    <a:pt x="6313614" y="168666"/>
                  </a:lnTo>
                  <a:lnTo>
                    <a:pt x="6263309" y="166435"/>
                  </a:lnTo>
                  <a:lnTo>
                    <a:pt x="6212956" y="168943"/>
                  </a:lnTo>
                  <a:lnTo>
                    <a:pt x="6162579" y="170721"/>
                  </a:lnTo>
                  <a:lnTo>
                    <a:pt x="6112187" y="171770"/>
                  </a:lnTo>
                  <a:lnTo>
                    <a:pt x="6061787" y="172090"/>
                  </a:lnTo>
                  <a:lnTo>
                    <a:pt x="6011389" y="171680"/>
                  </a:lnTo>
                  <a:lnTo>
                    <a:pt x="5960998" y="170539"/>
                  </a:lnTo>
                  <a:lnTo>
                    <a:pt x="5910624" y="168668"/>
                  </a:lnTo>
                  <a:lnTo>
                    <a:pt x="5860275" y="166067"/>
                  </a:lnTo>
                  <a:lnTo>
                    <a:pt x="5809160" y="168245"/>
                  </a:lnTo>
                  <a:lnTo>
                    <a:pt x="5758063" y="170923"/>
                  </a:lnTo>
                  <a:lnTo>
                    <a:pt x="5706988" y="174102"/>
                  </a:lnTo>
                  <a:lnTo>
                    <a:pt x="5655938" y="177782"/>
                  </a:lnTo>
                  <a:lnTo>
                    <a:pt x="5604917" y="181962"/>
                  </a:lnTo>
                  <a:lnTo>
                    <a:pt x="5553929" y="186644"/>
                  </a:lnTo>
                  <a:lnTo>
                    <a:pt x="5502977" y="191826"/>
                  </a:lnTo>
                  <a:lnTo>
                    <a:pt x="5452065" y="197510"/>
                  </a:lnTo>
                  <a:lnTo>
                    <a:pt x="5401198" y="203695"/>
                  </a:lnTo>
                  <a:lnTo>
                    <a:pt x="5350377" y="210382"/>
                  </a:lnTo>
                  <a:lnTo>
                    <a:pt x="5299608" y="217571"/>
                  </a:lnTo>
                  <a:lnTo>
                    <a:pt x="5248894" y="225262"/>
                  </a:lnTo>
                  <a:lnTo>
                    <a:pt x="5198239" y="233455"/>
                  </a:lnTo>
                  <a:lnTo>
                    <a:pt x="5147646" y="242150"/>
                  </a:lnTo>
                  <a:lnTo>
                    <a:pt x="5097119" y="251347"/>
                  </a:lnTo>
                  <a:lnTo>
                    <a:pt x="1295603" y="230634"/>
                  </a:lnTo>
                  <a:lnTo>
                    <a:pt x="1247105" y="231266"/>
                  </a:lnTo>
                  <a:lnTo>
                    <a:pt x="1199052" y="233673"/>
                  </a:lnTo>
                  <a:lnTo>
                    <a:pt x="1151475" y="237823"/>
                  </a:lnTo>
                  <a:lnTo>
                    <a:pt x="1104405" y="243686"/>
                  </a:lnTo>
                  <a:lnTo>
                    <a:pt x="1057875" y="251229"/>
                  </a:lnTo>
                  <a:lnTo>
                    <a:pt x="1011914" y="260422"/>
                  </a:lnTo>
                  <a:lnTo>
                    <a:pt x="966556" y="271232"/>
                  </a:lnTo>
                  <a:lnTo>
                    <a:pt x="921832" y="283628"/>
                  </a:lnTo>
                  <a:lnTo>
                    <a:pt x="877773" y="297580"/>
                  </a:lnTo>
                  <a:lnTo>
                    <a:pt x="834411" y="313055"/>
                  </a:lnTo>
                  <a:lnTo>
                    <a:pt x="791777" y="330022"/>
                  </a:lnTo>
                  <a:lnTo>
                    <a:pt x="749903" y="348449"/>
                  </a:lnTo>
                  <a:lnTo>
                    <a:pt x="708821" y="368306"/>
                  </a:lnTo>
                  <a:lnTo>
                    <a:pt x="668561" y="389560"/>
                  </a:lnTo>
                  <a:lnTo>
                    <a:pt x="629156" y="412181"/>
                  </a:lnTo>
                  <a:lnTo>
                    <a:pt x="590637" y="436136"/>
                  </a:lnTo>
                  <a:lnTo>
                    <a:pt x="553036" y="461395"/>
                  </a:lnTo>
                  <a:lnTo>
                    <a:pt x="516385" y="487926"/>
                  </a:lnTo>
                  <a:lnTo>
                    <a:pt x="480714" y="515698"/>
                  </a:lnTo>
                  <a:lnTo>
                    <a:pt x="446055" y="544678"/>
                  </a:lnTo>
                  <a:lnTo>
                    <a:pt x="412440" y="574836"/>
                  </a:lnTo>
                  <a:lnTo>
                    <a:pt x="379901" y="606141"/>
                  </a:lnTo>
                  <a:lnTo>
                    <a:pt x="348469" y="638560"/>
                  </a:lnTo>
                  <a:lnTo>
                    <a:pt x="318175" y="672063"/>
                  </a:lnTo>
                  <a:lnTo>
                    <a:pt x="289052" y="706618"/>
                  </a:lnTo>
                  <a:lnTo>
                    <a:pt x="261130" y="742193"/>
                  </a:lnTo>
                  <a:lnTo>
                    <a:pt x="234441" y="778757"/>
                  </a:lnTo>
                  <a:lnTo>
                    <a:pt x="209017" y="816279"/>
                  </a:lnTo>
                  <a:lnTo>
                    <a:pt x="184890" y="854727"/>
                  </a:lnTo>
                  <a:lnTo>
                    <a:pt x="162090" y="894070"/>
                  </a:lnTo>
                  <a:lnTo>
                    <a:pt x="140650" y="934277"/>
                  </a:lnTo>
                  <a:lnTo>
                    <a:pt x="120601" y="975315"/>
                  </a:lnTo>
                  <a:lnTo>
                    <a:pt x="101975" y="1017153"/>
                  </a:lnTo>
                  <a:lnTo>
                    <a:pt x="84803" y="1059761"/>
                  </a:lnTo>
                  <a:lnTo>
                    <a:pt x="69116" y="1103106"/>
                  </a:lnTo>
                  <a:lnTo>
                    <a:pt x="54947" y="1147158"/>
                  </a:lnTo>
                  <a:lnTo>
                    <a:pt x="42326" y="1191884"/>
                  </a:lnTo>
                  <a:lnTo>
                    <a:pt x="31286" y="1237254"/>
                  </a:lnTo>
                  <a:lnTo>
                    <a:pt x="21858" y="1283235"/>
                  </a:lnTo>
                  <a:lnTo>
                    <a:pt x="14073" y="1329797"/>
                  </a:lnTo>
                  <a:lnTo>
                    <a:pt x="7963" y="1376908"/>
                  </a:lnTo>
                  <a:lnTo>
                    <a:pt x="3560" y="1424536"/>
                  </a:lnTo>
                  <a:lnTo>
                    <a:pt x="895" y="1472651"/>
                  </a:lnTo>
                  <a:lnTo>
                    <a:pt x="0" y="1521220"/>
                  </a:lnTo>
                  <a:lnTo>
                    <a:pt x="5097119" y="567247"/>
                  </a:lnTo>
                  <a:lnTo>
                    <a:pt x="5147173" y="558132"/>
                  </a:lnTo>
                  <a:lnTo>
                    <a:pt x="5197292" y="549508"/>
                  </a:lnTo>
                  <a:lnTo>
                    <a:pt x="5247471" y="541376"/>
                  </a:lnTo>
                  <a:lnTo>
                    <a:pt x="5297709" y="533736"/>
                  </a:lnTo>
                  <a:lnTo>
                    <a:pt x="5348000" y="526588"/>
                  </a:lnTo>
                  <a:lnTo>
                    <a:pt x="5398342" y="519932"/>
                  </a:lnTo>
                  <a:lnTo>
                    <a:pt x="5448730" y="513768"/>
                  </a:lnTo>
                  <a:lnTo>
                    <a:pt x="5499162" y="508096"/>
                  </a:lnTo>
                  <a:lnTo>
                    <a:pt x="5549633" y="502916"/>
                  </a:lnTo>
                  <a:lnTo>
                    <a:pt x="5600141" y="498228"/>
                  </a:lnTo>
                  <a:lnTo>
                    <a:pt x="5650681" y="494032"/>
                  </a:lnTo>
                  <a:lnTo>
                    <a:pt x="5701249" y="490328"/>
                  </a:lnTo>
                  <a:lnTo>
                    <a:pt x="5751843" y="487115"/>
                  </a:lnTo>
                  <a:lnTo>
                    <a:pt x="5802459" y="484395"/>
                  </a:lnTo>
                  <a:lnTo>
                    <a:pt x="5853093" y="482167"/>
                  </a:lnTo>
                  <a:lnTo>
                    <a:pt x="5903741" y="480430"/>
                  </a:lnTo>
                  <a:lnTo>
                    <a:pt x="5954400" y="479186"/>
                  </a:lnTo>
                  <a:lnTo>
                    <a:pt x="6005067" y="478433"/>
                  </a:lnTo>
                  <a:lnTo>
                    <a:pt x="6055737" y="478173"/>
                  </a:lnTo>
                  <a:lnTo>
                    <a:pt x="6106408" y="478404"/>
                  </a:lnTo>
                  <a:lnTo>
                    <a:pt x="6157075" y="479127"/>
                  </a:lnTo>
                  <a:lnTo>
                    <a:pt x="6207735" y="480343"/>
                  </a:lnTo>
                  <a:lnTo>
                    <a:pt x="6258384" y="482050"/>
                  </a:lnTo>
                  <a:lnTo>
                    <a:pt x="6309020" y="484250"/>
                  </a:lnTo>
                  <a:lnTo>
                    <a:pt x="6359637" y="486941"/>
                  </a:lnTo>
                  <a:lnTo>
                    <a:pt x="6410233" y="490124"/>
                  </a:lnTo>
                  <a:lnTo>
                    <a:pt x="6460804" y="493800"/>
                  </a:lnTo>
                  <a:lnTo>
                    <a:pt x="6511347" y="497967"/>
                  </a:lnTo>
                  <a:lnTo>
                    <a:pt x="6561857" y="502626"/>
                  </a:lnTo>
                  <a:lnTo>
                    <a:pt x="6612332" y="507778"/>
                  </a:lnTo>
                  <a:lnTo>
                    <a:pt x="6662767" y="513421"/>
                  </a:lnTo>
                  <a:lnTo>
                    <a:pt x="6713160" y="519557"/>
                  </a:lnTo>
                  <a:lnTo>
                    <a:pt x="6763506" y="526184"/>
                  </a:lnTo>
                  <a:lnTo>
                    <a:pt x="6813802" y="533303"/>
                  </a:lnTo>
                  <a:lnTo>
                    <a:pt x="6864044" y="540915"/>
                  </a:lnTo>
                  <a:lnTo>
                    <a:pt x="6914229" y="549018"/>
                  </a:lnTo>
                  <a:lnTo>
                    <a:pt x="6964353" y="557614"/>
                  </a:lnTo>
                  <a:lnTo>
                    <a:pt x="7014413" y="566701"/>
                  </a:lnTo>
                  <a:lnTo>
                    <a:pt x="12130366" y="1521220"/>
                  </a:lnTo>
                  <a:lnTo>
                    <a:pt x="12129629" y="1473279"/>
                  </a:lnTo>
                  <a:lnTo>
                    <a:pt x="12127432" y="1425725"/>
                  </a:lnTo>
                  <a:lnTo>
                    <a:pt x="12123798" y="1378580"/>
                  </a:lnTo>
                  <a:lnTo>
                    <a:pt x="12118748" y="1331864"/>
                  </a:lnTo>
                  <a:lnTo>
                    <a:pt x="12112306" y="1285598"/>
                  </a:lnTo>
                  <a:lnTo>
                    <a:pt x="12104492" y="1239803"/>
                  </a:lnTo>
                  <a:lnTo>
                    <a:pt x="12095330" y="1194499"/>
                  </a:lnTo>
                  <a:lnTo>
                    <a:pt x="12084841" y="1149708"/>
                  </a:lnTo>
                  <a:lnTo>
                    <a:pt x="12073048" y="1105449"/>
                  </a:lnTo>
                  <a:lnTo>
                    <a:pt x="12059973" y="1061744"/>
                  </a:lnTo>
                  <a:lnTo>
                    <a:pt x="12045637" y="1018613"/>
                  </a:lnTo>
                  <a:lnTo>
                    <a:pt x="12030065" y="976077"/>
                  </a:lnTo>
                  <a:lnTo>
                    <a:pt x="12013276" y="934157"/>
                  </a:lnTo>
                  <a:lnTo>
                    <a:pt x="11995294" y="892873"/>
                  </a:lnTo>
                  <a:lnTo>
                    <a:pt x="11976142" y="852246"/>
                  </a:lnTo>
                  <a:lnTo>
                    <a:pt x="11955840" y="812297"/>
                  </a:lnTo>
                  <a:lnTo>
                    <a:pt x="11934411" y="773047"/>
                  </a:lnTo>
                  <a:lnTo>
                    <a:pt x="11911878" y="734516"/>
                  </a:lnTo>
                  <a:lnTo>
                    <a:pt x="11888262" y="696725"/>
                  </a:lnTo>
                  <a:lnTo>
                    <a:pt x="11863587" y="659694"/>
                  </a:lnTo>
                  <a:lnTo>
                    <a:pt x="11837873" y="623445"/>
                  </a:lnTo>
                  <a:lnTo>
                    <a:pt x="11811144" y="587998"/>
                  </a:lnTo>
                  <a:lnTo>
                    <a:pt x="11783421" y="553374"/>
                  </a:lnTo>
                  <a:lnTo>
                    <a:pt x="11754726" y="519594"/>
                  </a:lnTo>
                  <a:lnTo>
                    <a:pt x="11725083" y="486677"/>
                  </a:lnTo>
                  <a:lnTo>
                    <a:pt x="11694512" y="454646"/>
                  </a:lnTo>
                  <a:lnTo>
                    <a:pt x="11663036" y="423520"/>
                  </a:lnTo>
                  <a:lnTo>
                    <a:pt x="11630678" y="393321"/>
                  </a:lnTo>
                  <a:lnTo>
                    <a:pt x="11597460" y="364069"/>
                  </a:lnTo>
                  <a:lnTo>
                    <a:pt x="11563403" y="335784"/>
                  </a:lnTo>
                  <a:lnTo>
                    <a:pt x="11528530" y="308489"/>
                  </a:lnTo>
                  <a:lnTo>
                    <a:pt x="11492864" y="282202"/>
                  </a:lnTo>
                  <a:lnTo>
                    <a:pt x="11456425" y="256945"/>
                  </a:lnTo>
                  <a:lnTo>
                    <a:pt x="11419237" y="232739"/>
                  </a:lnTo>
                  <a:lnTo>
                    <a:pt x="11381322" y="209605"/>
                  </a:lnTo>
                  <a:lnTo>
                    <a:pt x="11342702" y="187562"/>
                  </a:lnTo>
                  <a:lnTo>
                    <a:pt x="11303399" y="166633"/>
                  </a:lnTo>
                  <a:lnTo>
                    <a:pt x="11263436" y="146836"/>
                  </a:lnTo>
                  <a:lnTo>
                    <a:pt x="11222834" y="128194"/>
                  </a:lnTo>
                  <a:lnTo>
                    <a:pt x="11181615" y="110727"/>
                  </a:lnTo>
                  <a:lnTo>
                    <a:pt x="11139803" y="94456"/>
                  </a:lnTo>
                  <a:lnTo>
                    <a:pt x="11097418" y="79401"/>
                  </a:lnTo>
                  <a:lnTo>
                    <a:pt x="11054484" y="65583"/>
                  </a:lnTo>
                  <a:lnTo>
                    <a:pt x="11011022" y="53023"/>
                  </a:lnTo>
                  <a:lnTo>
                    <a:pt x="10967055" y="41741"/>
                  </a:lnTo>
                  <a:lnTo>
                    <a:pt x="10922605" y="31759"/>
                  </a:lnTo>
                  <a:lnTo>
                    <a:pt x="10877694" y="23096"/>
                  </a:lnTo>
                  <a:lnTo>
                    <a:pt x="10832344" y="15774"/>
                  </a:lnTo>
                  <a:lnTo>
                    <a:pt x="10786578" y="9814"/>
                  </a:lnTo>
                  <a:lnTo>
                    <a:pt x="10740417" y="5235"/>
                  </a:lnTo>
                  <a:lnTo>
                    <a:pt x="10693884" y="2060"/>
                  </a:lnTo>
                  <a:lnTo>
                    <a:pt x="10647001" y="307"/>
                  </a:lnTo>
                  <a:lnTo>
                    <a:pt x="10599790" y="0"/>
                  </a:lnTo>
                  <a:close/>
                </a:path>
              </a:pathLst>
            </a:custGeom>
            <a:solidFill>
              <a:srgbClr val="F49331"/>
            </a:solidFill>
          </p:spPr>
          <p:txBody>
            <a:bodyPr wrap="square" lIns="0" tIns="0" rIns="0" bIns="0" rtlCol="0"/>
            <a:lstStyle/>
            <a:p>
              <a:endParaRPr/>
            </a:p>
          </p:txBody>
        </p:sp>
      </p:grpSp>
      <p:sp>
        <p:nvSpPr>
          <p:cNvPr id="30" name="object 30"/>
          <p:cNvSpPr txBox="1">
            <a:spLocks noGrp="1"/>
          </p:cNvSpPr>
          <p:nvPr>
            <p:ph type="title"/>
          </p:nvPr>
        </p:nvSpPr>
        <p:spPr>
          <a:xfrm>
            <a:off x="4648200" y="1193233"/>
            <a:ext cx="2651603" cy="562975"/>
          </a:xfrm>
          <a:prstGeom prst="rect">
            <a:avLst/>
          </a:prstGeom>
        </p:spPr>
        <p:txBody>
          <a:bodyPr vert="horz" wrap="square" lIns="0" tIns="16510" rIns="0" bIns="0" rtlCol="0" anchor="t">
            <a:spAutoFit/>
          </a:bodyPr>
          <a:lstStyle/>
          <a:p>
            <a:pPr marL="12700" algn="ctr">
              <a:lnSpc>
                <a:spcPct val="100000"/>
              </a:lnSpc>
              <a:spcBef>
                <a:spcPts val="130"/>
              </a:spcBef>
            </a:pPr>
            <a:r>
              <a:rPr lang="es-AR" sz="3550" b="1" spc="5" dirty="0">
                <a:latin typeface="Berlin Sans FB Demi"/>
              </a:rPr>
              <a:t>FASE 5</a:t>
            </a:r>
            <a:endParaRPr sz="3550" dirty="0">
              <a:latin typeface="Berlin Sans FB Demi"/>
            </a:endParaRPr>
          </a:p>
        </p:txBody>
      </p:sp>
      <p:sp>
        <p:nvSpPr>
          <p:cNvPr id="6" name="object 30">
            <a:extLst>
              <a:ext uri="{FF2B5EF4-FFF2-40B4-BE49-F238E27FC236}">
                <a16:creationId xmlns:a16="http://schemas.microsoft.com/office/drawing/2014/main" id="{6A84F898-A903-ABC2-8BDB-5AF54FA73F6B}"/>
              </a:ext>
            </a:extLst>
          </p:cNvPr>
          <p:cNvSpPr txBox="1">
            <a:spLocks/>
          </p:cNvSpPr>
          <p:nvPr/>
        </p:nvSpPr>
        <p:spPr>
          <a:xfrm>
            <a:off x="2286000" y="2050389"/>
            <a:ext cx="7772400" cy="1247777"/>
          </a:xfrm>
          <a:prstGeom prst="rect">
            <a:avLst/>
          </a:prstGeom>
        </p:spPr>
        <p:txBody>
          <a:bodyPr vert="horz" wrap="square" lIns="0" tIns="16510" rIns="0" bIns="0" rtlCol="0" anchor="t">
            <a:spAutoFit/>
          </a:bodyPr>
          <a:lstStyle>
            <a:lvl1pPr>
              <a:defRPr sz="1800" b="0" i="0">
                <a:solidFill>
                  <a:srgbClr val="04050B"/>
                </a:solidFill>
                <a:latin typeface="Calibri"/>
                <a:ea typeface="+mj-ea"/>
                <a:cs typeface="Calibri"/>
              </a:defRPr>
            </a:lvl1pPr>
          </a:lstStyle>
          <a:p>
            <a:pPr marL="12700" algn="ctr">
              <a:spcBef>
                <a:spcPts val="130"/>
              </a:spcBef>
            </a:pPr>
            <a:r>
              <a:rPr lang="es-AR" sz="8000" b="1" kern="0" spc="5" dirty="0">
                <a:solidFill>
                  <a:schemeClr val="tx1">
                    <a:lumMod val="95000"/>
                    <a:lumOff val="5000"/>
                  </a:schemeClr>
                </a:solidFill>
                <a:latin typeface="Berlin Sans FB Demi"/>
              </a:rPr>
              <a:t>Testeo</a:t>
            </a:r>
            <a:endParaRPr lang="en-US" dirty="0"/>
          </a:p>
        </p:txBody>
      </p:sp>
    </p:spTree>
    <p:extLst>
      <p:ext uri="{BB962C8B-B14F-4D97-AF65-F5344CB8AC3E}">
        <p14:creationId xmlns:p14="http://schemas.microsoft.com/office/powerpoint/2010/main" val="42545342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2868" y="146619"/>
            <a:ext cx="256540" cy="140970"/>
          </a:xfrm>
          <a:custGeom>
            <a:avLst/>
            <a:gdLst/>
            <a:ahLst/>
            <a:cxnLst/>
            <a:rect l="l" t="t" r="r" b="b"/>
            <a:pathLst>
              <a:path w="256540" h="140970">
                <a:moveTo>
                  <a:pt x="96675" y="0"/>
                </a:moveTo>
                <a:lnTo>
                  <a:pt x="55292" y="2922"/>
                </a:lnTo>
                <a:lnTo>
                  <a:pt x="16244" y="19026"/>
                </a:lnTo>
                <a:lnTo>
                  <a:pt x="4833" y="29742"/>
                </a:lnTo>
                <a:lnTo>
                  <a:pt x="0" y="42718"/>
                </a:lnTo>
                <a:lnTo>
                  <a:pt x="2098" y="56341"/>
                </a:lnTo>
                <a:lnTo>
                  <a:pt x="50257" y="97916"/>
                </a:lnTo>
                <a:lnTo>
                  <a:pt x="92493" y="119476"/>
                </a:lnTo>
                <a:lnTo>
                  <a:pt x="137469" y="133670"/>
                </a:lnTo>
                <a:lnTo>
                  <a:pt x="184463" y="140487"/>
                </a:lnTo>
                <a:lnTo>
                  <a:pt x="232754" y="139917"/>
                </a:lnTo>
                <a:lnTo>
                  <a:pt x="246783" y="133959"/>
                </a:lnTo>
                <a:lnTo>
                  <a:pt x="254987" y="121546"/>
                </a:lnTo>
                <a:lnTo>
                  <a:pt x="256487" y="106524"/>
                </a:lnTo>
                <a:lnTo>
                  <a:pt x="250407" y="92736"/>
                </a:lnTo>
                <a:lnTo>
                  <a:pt x="233167" y="74507"/>
                </a:lnTo>
                <a:lnTo>
                  <a:pt x="214509" y="58427"/>
                </a:lnTo>
                <a:lnTo>
                  <a:pt x="194534" y="44491"/>
                </a:lnTo>
                <a:lnTo>
                  <a:pt x="173343" y="32691"/>
                </a:lnTo>
                <a:lnTo>
                  <a:pt x="136993" y="9876"/>
                </a:lnTo>
                <a:lnTo>
                  <a:pt x="96675" y="0"/>
                </a:lnTo>
                <a:close/>
              </a:path>
            </a:pathLst>
          </a:custGeom>
          <a:solidFill>
            <a:srgbClr val="F49331"/>
          </a:solidFill>
        </p:spPr>
        <p:txBody>
          <a:bodyPr wrap="square" lIns="0" tIns="0" rIns="0" bIns="0" rtlCol="0"/>
          <a:lstStyle/>
          <a:p>
            <a:endParaRPr/>
          </a:p>
        </p:txBody>
      </p:sp>
      <p:sp>
        <p:nvSpPr>
          <p:cNvPr id="6" name="object 6"/>
          <p:cNvSpPr/>
          <p:nvPr/>
        </p:nvSpPr>
        <p:spPr>
          <a:xfrm>
            <a:off x="1254009" y="551202"/>
            <a:ext cx="256540" cy="140970"/>
          </a:xfrm>
          <a:custGeom>
            <a:avLst/>
            <a:gdLst/>
            <a:ahLst/>
            <a:cxnLst/>
            <a:rect l="l" t="t" r="r" b="b"/>
            <a:pathLst>
              <a:path w="256540" h="140970">
                <a:moveTo>
                  <a:pt x="96675" y="0"/>
                </a:moveTo>
                <a:lnTo>
                  <a:pt x="55292" y="2918"/>
                </a:lnTo>
                <a:lnTo>
                  <a:pt x="16244" y="19015"/>
                </a:lnTo>
                <a:lnTo>
                  <a:pt x="4833" y="29738"/>
                </a:lnTo>
                <a:lnTo>
                  <a:pt x="0" y="42716"/>
                </a:lnTo>
                <a:lnTo>
                  <a:pt x="2098" y="56337"/>
                </a:lnTo>
                <a:lnTo>
                  <a:pt x="50257" y="97905"/>
                </a:lnTo>
                <a:lnTo>
                  <a:pt x="92493" y="119466"/>
                </a:lnTo>
                <a:lnTo>
                  <a:pt x="137469" y="133662"/>
                </a:lnTo>
                <a:lnTo>
                  <a:pt x="184463" y="140483"/>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7" name="object 7"/>
          <p:cNvSpPr/>
          <p:nvPr/>
        </p:nvSpPr>
        <p:spPr>
          <a:xfrm>
            <a:off x="756326" y="794948"/>
            <a:ext cx="256540" cy="140970"/>
          </a:xfrm>
          <a:custGeom>
            <a:avLst/>
            <a:gdLst/>
            <a:ahLst/>
            <a:cxnLst/>
            <a:rect l="l" t="t" r="r" b="b"/>
            <a:pathLst>
              <a:path w="256540" h="140969">
                <a:moveTo>
                  <a:pt x="96670" y="0"/>
                </a:moveTo>
                <a:lnTo>
                  <a:pt x="55288" y="2921"/>
                </a:lnTo>
                <a:lnTo>
                  <a:pt x="16240" y="19019"/>
                </a:lnTo>
                <a:lnTo>
                  <a:pt x="4830" y="29743"/>
                </a:lnTo>
                <a:lnTo>
                  <a:pt x="0" y="42721"/>
                </a:lnTo>
                <a:lnTo>
                  <a:pt x="2099" y="56342"/>
                </a:lnTo>
                <a:lnTo>
                  <a:pt x="50257" y="97910"/>
                </a:lnTo>
                <a:lnTo>
                  <a:pt x="92494" y="119471"/>
                </a:lnTo>
                <a:lnTo>
                  <a:pt x="137468" y="133667"/>
                </a:lnTo>
                <a:lnTo>
                  <a:pt x="184459" y="140487"/>
                </a:lnTo>
                <a:lnTo>
                  <a:pt x="232749" y="139923"/>
                </a:lnTo>
                <a:lnTo>
                  <a:pt x="246779" y="133959"/>
                </a:lnTo>
                <a:lnTo>
                  <a:pt x="254982" y="121542"/>
                </a:lnTo>
                <a:lnTo>
                  <a:pt x="256483" y="106517"/>
                </a:lnTo>
                <a:lnTo>
                  <a:pt x="250402" y="92730"/>
                </a:lnTo>
                <a:lnTo>
                  <a:pt x="233164" y="74506"/>
                </a:lnTo>
                <a:lnTo>
                  <a:pt x="214509" y="58427"/>
                </a:lnTo>
                <a:lnTo>
                  <a:pt x="194535" y="44492"/>
                </a:lnTo>
                <a:lnTo>
                  <a:pt x="173339" y="32697"/>
                </a:lnTo>
                <a:lnTo>
                  <a:pt x="136989" y="9877"/>
                </a:lnTo>
                <a:lnTo>
                  <a:pt x="96670" y="0"/>
                </a:lnTo>
                <a:close/>
              </a:path>
            </a:pathLst>
          </a:custGeom>
          <a:solidFill>
            <a:srgbClr val="F49331"/>
          </a:solidFill>
        </p:spPr>
        <p:txBody>
          <a:bodyPr wrap="square" lIns="0" tIns="0" rIns="0" bIns="0" rtlCol="0"/>
          <a:lstStyle/>
          <a:p>
            <a:endParaRPr/>
          </a:p>
        </p:txBody>
      </p:sp>
      <p:sp>
        <p:nvSpPr>
          <p:cNvPr id="8" name="object 8"/>
          <p:cNvSpPr/>
          <p:nvPr/>
        </p:nvSpPr>
        <p:spPr>
          <a:xfrm>
            <a:off x="294577" y="0"/>
            <a:ext cx="255270" cy="87630"/>
          </a:xfrm>
          <a:custGeom>
            <a:avLst/>
            <a:gdLst/>
            <a:ahLst/>
            <a:cxnLst/>
            <a:rect l="l" t="t" r="r" b="b"/>
            <a:pathLst>
              <a:path w="255270" h="87630">
                <a:moveTo>
                  <a:pt x="205498" y="0"/>
                </a:moveTo>
                <a:lnTo>
                  <a:pt x="0" y="0"/>
                </a:lnTo>
                <a:lnTo>
                  <a:pt x="472" y="3068"/>
                </a:lnTo>
                <a:lnTo>
                  <a:pt x="48636" y="44638"/>
                </a:lnTo>
                <a:lnTo>
                  <a:pt x="90873" y="66199"/>
                </a:lnTo>
                <a:lnTo>
                  <a:pt x="135847" y="80395"/>
                </a:lnTo>
                <a:lnTo>
                  <a:pt x="182838" y="87215"/>
                </a:lnTo>
                <a:lnTo>
                  <a:pt x="231128" y="86651"/>
                </a:lnTo>
                <a:lnTo>
                  <a:pt x="245157" y="80686"/>
                </a:lnTo>
                <a:lnTo>
                  <a:pt x="253361" y="68270"/>
                </a:lnTo>
                <a:lnTo>
                  <a:pt x="254861" y="53245"/>
                </a:lnTo>
                <a:lnTo>
                  <a:pt x="248781" y="39458"/>
                </a:lnTo>
                <a:lnTo>
                  <a:pt x="231543" y="21234"/>
                </a:lnTo>
                <a:lnTo>
                  <a:pt x="212888" y="5155"/>
                </a:lnTo>
                <a:lnTo>
                  <a:pt x="205498" y="0"/>
                </a:lnTo>
                <a:close/>
              </a:path>
            </a:pathLst>
          </a:custGeom>
          <a:solidFill>
            <a:srgbClr val="F49331"/>
          </a:solidFill>
        </p:spPr>
        <p:txBody>
          <a:bodyPr wrap="square" lIns="0" tIns="0" rIns="0" bIns="0" rtlCol="0"/>
          <a:lstStyle/>
          <a:p>
            <a:endParaRPr/>
          </a:p>
        </p:txBody>
      </p:sp>
      <p:sp>
        <p:nvSpPr>
          <p:cNvPr id="9" name="object 9"/>
          <p:cNvSpPr/>
          <p:nvPr/>
        </p:nvSpPr>
        <p:spPr>
          <a:xfrm>
            <a:off x="637246" y="415323"/>
            <a:ext cx="256540" cy="140970"/>
          </a:xfrm>
          <a:custGeom>
            <a:avLst/>
            <a:gdLst/>
            <a:ahLst/>
            <a:cxnLst/>
            <a:rect l="l" t="t" r="r" b="b"/>
            <a:pathLst>
              <a:path w="256540" h="140970">
                <a:moveTo>
                  <a:pt x="96669" y="0"/>
                </a:moveTo>
                <a:lnTo>
                  <a:pt x="55290" y="2920"/>
                </a:lnTo>
                <a:lnTo>
                  <a:pt x="16244" y="19016"/>
                </a:lnTo>
                <a:lnTo>
                  <a:pt x="4833" y="29739"/>
                </a:lnTo>
                <a:lnTo>
                  <a:pt x="0" y="42718"/>
                </a:lnTo>
                <a:lnTo>
                  <a:pt x="2098" y="56339"/>
                </a:lnTo>
                <a:lnTo>
                  <a:pt x="50257" y="97908"/>
                </a:lnTo>
                <a:lnTo>
                  <a:pt x="92493" y="119471"/>
                </a:lnTo>
                <a:lnTo>
                  <a:pt x="137469" y="133669"/>
                </a:lnTo>
                <a:lnTo>
                  <a:pt x="184463" y="140489"/>
                </a:lnTo>
                <a:lnTo>
                  <a:pt x="232754" y="139920"/>
                </a:lnTo>
                <a:lnTo>
                  <a:pt x="246783" y="133957"/>
                </a:lnTo>
                <a:lnTo>
                  <a:pt x="254987" y="121543"/>
                </a:lnTo>
                <a:lnTo>
                  <a:pt x="256487" y="106520"/>
                </a:lnTo>
                <a:lnTo>
                  <a:pt x="250407" y="92727"/>
                </a:lnTo>
                <a:lnTo>
                  <a:pt x="233169" y="74503"/>
                </a:lnTo>
                <a:lnTo>
                  <a:pt x="214514" y="58424"/>
                </a:lnTo>
                <a:lnTo>
                  <a:pt x="194539" y="44489"/>
                </a:lnTo>
                <a:lnTo>
                  <a:pt x="173343" y="32694"/>
                </a:lnTo>
                <a:lnTo>
                  <a:pt x="136983" y="9874"/>
                </a:lnTo>
                <a:lnTo>
                  <a:pt x="96669" y="0"/>
                </a:lnTo>
                <a:close/>
              </a:path>
            </a:pathLst>
          </a:custGeom>
          <a:solidFill>
            <a:srgbClr val="F49331"/>
          </a:solidFill>
        </p:spPr>
        <p:txBody>
          <a:bodyPr wrap="square" lIns="0" tIns="0" rIns="0" bIns="0" rtlCol="0"/>
          <a:lstStyle/>
          <a:p>
            <a:endParaRPr/>
          </a:p>
        </p:txBody>
      </p:sp>
      <p:pic>
        <p:nvPicPr>
          <p:cNvPr id="10" name="object 10"/>
          <p:cNvPicPr/>
          <p:nvPr/>
        </p:nvPicPr>
        <p:blipFill>
          <a:blip r:embed="rId2" cstate="print"/>
          <a:stretch>
            <a:fillRect/>
          </a:stretch>
        </p:blipFill>
        <p:spPr>
          <a:xfrm>
            <a:off x="0" y="285732"/>
            <a:ext cx="235922" cy="140489"/>
          </a:xfrm>
          <a:prstGeom prst="rect">
            <a:avLst/>
          </a:prstGeom>
        </p:spPr>
      </p:pic>
      <p:sp>
        <p:nvSpPr>
          <p:cNvPr id="11" name="object 11"/>
          <p:cNvSpPr/>
          <p:nvPr/>
        </p:nvSpPr>
        <p:spPr>
          <a:xfrm>
            <a:off x="187419" y="721750"/>
            <a:ext cx="256540" cy="140970"/>
          </a:xfrm>
          <a:custGeom>
            <a:avLst/>
            <a:gdLst/>
            <a:ahLst/>
            <a:cxnLst/>
            <a:rect l="l" t="t" r="r" b="b"/>
            <a:pathLst>
              <a:path w="256540" h="140969">
                <a:moveTo>
                  <a:pt x="96675" y="0"/>
                </a:moveTo>
                <a:lnTo>
                  <a:pt x="55292" y="2918"/>
                </a:lnTo>
                <a:lnTo>
                  <a:pt x="16244" y="19015"/>
                </a:lnTo>
                <a:lnTo>
                  <a:pt x="4833" y="29738"/>
                </a:lnTo>
                <a:lnTo>
                  <a:pt x="0" y="42716"/>
                </a:lnTo>
                <a:lnTo>
                  <a:pt x="2098" y="56337"/>
                </a:lnTo>
                <a:lnTo>
                  <a:pt x="50262" y="97907"/>
                </a:lnTo>
                <a:lnTo>
                  <a:pt x="92499" y="119470"/>
                </a:lnTo>
                <a:lnTo>
                  <a:pt x="137472" y="133667"/>
                </a:lnTo>
                <a:lnTo>
                  <a:pt x="184464" y="140487"/>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grpSp>
        <p:nvGrpSpPr>
          <p:cNvPr id="20" name="object 20"/>
          <p:cNvGrpSpPr/>
          <p:nvPr/>
        </p:nvGrpSpPr>
        <p:grpSpPr>
          <a:xfrm>
            <a:off x="10053482" y="0"/>
            <a:ext cx="2139950" cy="1995170"/>
            <a:chOff x="10053482" y="0"/>
            <a:chExt cx="2139950" cy="1995170"/>
          </a:xfrm>
        </p:grpSpPr>
        <p:sp>
          <p:nvSpPr>
            <p:cNvPr id="21" name="object 21"/>
            <p:cNvSpPr/>
            <p:nvPr/>
          </p:nvSpPr>
          <p:spPr>
            <a:xfrm>
              <a:off x="10053482" y="0"/>
              <a:ext cx="2139950" cy="1995170"/>
            </a:xfrm>
            <a:custGeom>
              <a:avLst/>
              <a:gdLst/>
              <a:ahLst/>
              <a:cxnLst/>
              <a:rect l="l" t="t" r="r" b="b"/>
              <a:pathLst>
                <a:path w="2139950" h="1995170">
                  <a:moveTo>
                    <a:pt x="2139711" y="784166"/>
                  </a:moveTo>
                  <a:lnTo>
                    <a:pt x="1148699" y="784166"/>
                  </a:lnTo>
                  <a:lnTo>
                    <a:pt x="1180183" y="785474"/>
                  </a:lnTo>
                  <a:lnTo>
                    <a:pt x="1210900" y="789215"/>
                  </a:lnTo>
                  <a:lnTo>
                    <a:pt x="1269793" y="804906"/>
                  </a:lnTo>
                  <a:lnTo>
                    <a:pt x="1324891" y="833044"/>
                  </a:lnTo>
                  <a:lnTo>
                    <a:pt x="1375706" y="875440"/>
                  </a:lnTo>
                  <a:lnTo>
                    <a:pt x="1421753" y="933901"/>
                  </a:lnTo>
                  <a:lnTo>
                    <a:pt x="1442837" y="969721"/>
                  </a:lnTo>
                  <a:lnTo>
                    <a:pt x="1465652" y="1016498"/>
                  </a:lnTo>
                  <a:lnTo>
                    <a:pt x="1485071" y="1064565"/>
                  </a:lnTo>
                  <a:lnTo>
                    <a:pt x="1501517" y="1113737"/>
                  </a:lnTo>
                  <a:lnTo>
                    <a:pt x="1515412" y="1163827"/>
                  </a:lnTo>
                  <a:lnTo>
                    <a:pt x="1527177" y="1214647"/>
                  </a:lnTo>
                  <a:lnTo>
                    <a:pt x="1537236" y="1266012"/>
                  </a:lnTo>
                  <a:lnTo>
                    <a:pt x="1546009" y="1317734"/>
                  </a:lnTo>
                  <a:lnTo>
                    <a:pt x="1553920" y="1369628"/>
                  </a:lnTo>
                  <a:lnTo>
                    <a:pt x="1568843" y="1473182"/>
                  </a:lnTo>
                  <a:lnTo>
                    <a:pt x="1576699" y="1524469"/>
                  </a:lnTo>
                  <a:lnTo>
                    <a:pt x="1585381" y="1575181"/>
                  </a:lnTo>
                  <a:lnTo>
                    <a:pt x="1596479" y="1622452"/>
                  </a:lnTo>
                  <a:lnTo>
                    <a:pt x="1611650" y="1666442"/>
                  </a:lnTo>
                  <a:lnTo>
                    <a:pt x="1630643" y="1707243"/>
                  </a:lnTo>
                  <a:lnTo>
                    <a:pt x="1653205" y="1744952"/>
                  </a:lnTo>
                  <a:lnTo>
                    <a:pt x="1679083" y="1779663"/>
                  </a:lnTo>
                  <a:lnTo>
                    <a:pt x="1708025" y="1811470"/>
                  </a:lnTo>
                  <a:lnTo>
                    <a:pt x="1739778" y="1840470"/>
                  </a:lnTo>
                  <a:lnTo>
                    <a:pt x="1774090" y="1866755"/>
                  </a:lnTo>
                  <a:lnTo>
                    <a:pt x="1810707" y="1890423"/>
                  </a:lnTo>
                  <a:lnTo>
                    <a:pt x="1849378" y="1911566"/>
                  </a:lnTo>
                  <a:lnTo>
                    <a:pt x="1889850" y="1930281"/>
                  </a:lnTo>
                  <a:lnTo>
                    <a:pt x="1931869" y="1946661"/>
                  </a:lnTo>
                  <a:lnTo>
                    <a:pt x="1975185" y="1960802"/>
                  </a:lnTo>
                  <a:lnTo>
                    <a:pt x="2019543" y="1972799"/>
                  </a:lnTo>
                  <a:lnTo>
                    <a:pt x="2064692" y="1982746"/>
                  </a:lnTo>
                  <a:lnTo>
                    <a:pt x="2110379" y="1990738"/>
                  </a:lnTo>
                  <a:lnTo>
                    <a:pt x="2139711" y="1994651"/>
                  </a:lnTo>
                  <a:lnTo>
                    <a:pt x="2139711" y="784166"/>
                  </a:lnTo>
                  <a:close/>
                </a:path>
                <a:path w="2139950" h="1995170">
                  <a:moveTo>
                    <a:pt x="2139711" y="0"/>
                  </a:moveTo>
                  <a:lnTo>
                    <a:pt x="49434" y="0"/>
                  </a:lnTo>
                  <a:lnTo>
                    <a:pt x="42548" y="22340"/>
                  </a:lnTo>
                  <a:lnTo>
                    <a:pt x="30243" y="68767"/>
                  </a:lnTo>
                  <a:lnTo>
                    <a:pt x="19886" y="115593"/>
                  </a:lnTo>
                  <a:lnTo>
                    <a:pt x="11581" y="162694"/>
                  </a:lnTo>
                  <a:lnTo>
                    <a:pt x="5429" y="209947"/>
                  </a:lnTo>
                  <a:lnTo>
                    <a:pt x="1534" y="257229"/>
                  </a:lnTo>
                  <a:lnTo>
                    <a:pt x="0" y="304415"/>
                  </a:lnTo>
                  <a:lnTo>
                    <a:pt x="927" y="351382"/>
                  </a:lnTo>
                  <a:lnTo>
                    <a:pt x="4421" y="398007"/>
                  </a:lnTo>
                  <a:lnTo>
                    <a:pt x="10583" y="444165"/>
                  </a:lnTo>
                  <a:lnTo>
                    <a:pt x="19517" y="489734"/>
                  </a:lnTo>
                  <a:lnTo>
                    <a:pt x="31325" y="534590"/>
                  </a:lnTo>
                  <a:lnTo>
                    <a:pt x="46111" y="578608"/>
                  </a:lnTo>
                  <a:lnTo>
                    <a:pt x="63977" y="621666"/>
                  </a:lnTo>
                  <a:lnTo>
                    <a:pt x="85026" y="663640"/>
                  </a:lnTo>
                  <a:lnTo>
                    <a:pt x="109361" y="704406"/>
                  </a:lnTo>
                  <a:lnTo>
                    <a:pt x="137086" y="743841"/>
                  </a:lnTo>
                  <a:lnTo>
                    <a:pt x="168302" y="781821"/>
                  </a:lnTo>
                  <a:lnTo>
                    <a:pt x="203113" y="818223"/>
                  </a:lnTo>
                  <a:lnTo>
                    <a:pt x="260518" y="864151"/>
                  </a:lnTo>
                  <a:lnTo>
                    <a:pt x="321430" y="895407"/>
                  </a:lnTo>
                  <a:lnTo>
                    <a:pt x="385361" y="913799"/>
                  </a:lnTo>
                  <a:lnTo>
                    <a:pt x="451826" y="921134"/>
                  </a:lnTo>
                  <a:lnTo>
                    <a:pt x="485856" y="921220"/>
                  </a:lnTo>
                  <a:lnTo>
                    <a:pt x="520337" y="919221"/>
                  </a:lnTo>
                  <a:lnTo>
                    <a:pt x="590407" y="909868"/>
                  </a:lnTo>
                  <a:lnTo>
                    <a:pt x="661550" y="894882"/>
                  </a:lnTo>
                  <a:lnTo>
                    <a:pt x="733279" y="876073"/>
                  </a:lnTo>
                  <a:lnTo>
                    <a:pt x="911971" y="824185"/>
                  </a:lnTo>
                  <a:lnTo>
                    <a:pt x="947114" y="814782"/>
                  </a:lnTo>
                  <a:lnTo>
                    <a:pt x="1016320" y="798757"/>
                  </a:lnTo>
                  <a:lnTo>
                    <a:pt x="1083677" y="787950"/>
                  </a:lnTo>
                  <a:lnTo>
                    <a:pt x="1148699" y="784166"/>
                  </a:lnTo>
                  <a:lnTo>
                    <a:pt x="2139711" y="784166"/>
                  </a:lnTo>
                  <a:lnTo>
                    <a:pt x="2139711" y="0"/>
                  </a:lnTo>
                  <a:close/>
                </a:path>
              </a:pathLst>
            </a:custGeom>
            <a:solidFill>
              <a:srgbClr val="4B2667"/>
            </a:solidFill>
          </p:spPr>
          <p:txBody>
            <a:bodyPr wrap="square" lIns="0" tIns="0" rIns="0" bIns="0" rtlCol="0"/>
            <a:lstStyle/>
            <a:p>
              <a:endParaRPr/>
            </a:p>
          </p:txBody>
        </p:sp>
        <p:sp>
          <p:nvSpPr>
            <p:cNvPr id="22" name="object 22"/>
            <p:cNvSpPr/>
            <p:nvPr/>
          </p:nvSpPr>
          <p:spPr>
            <a:xfrm>
              <a:off x="10663847" y="0"/>
              <a:ext cx="1529715" cy="1994535"/>
            </a:xfrm>
            <a:custGeom>
              <a:avLst/>
              <a:gdLst/>
              <a:ahLst/>
              <a:cxnLst/>
              <a:rect l="l" t="t" r="r" b="b"/>
              <a:pathLst>
                <a:path w="1529715" h="1994535">
                  <a:moveTo>
                    <a:pt x="13457" y="0"/>
                  </a:moveTo>
                  <a:lnTo>
                    <a:pt x="0" y="0"/>
                  </a:lnTo>
                  <a:lnTo>
                    <a:pt x="2358" y="7324"/>
                  </a:lnTo>
                  <a:lnTo>
                    <a:pt x="20969" y="54530"/>
                  </a:lnTo>
                  <a:lnTo>
                    <a:pt x="42900" y="101345"/>
                  </a:lnTo>
                  <a:lnTo>
                    <a:pt x="68079" y="151400"/>
                  </a:lnTo>
                  <a:lnTo>
                    <a:pt x="95135" y="198032"/>
                  </a:lnTo>
                  <a:lnTo>
                    <a:pt x="123949" y="241439"/>
                  </a:lnTo>
                  <a:lnTo>
                    <a:pt x="154402" y="281819"/>
                  </a:lnTo>
                  <a:lnTo>
                    <a:pt x="186374" y="319369"/>
                  </a:lnTo>
                  <a:lnTo>
                    <a:pt x="219745" y="354285"/>
                  </a:lnTo>
                  <a:lnTo>
                    <a:pt x="254397" y="386765"/>
                  </a:lnTo>
                  <a:lnTo>
                    <a:pt x="290208" y="417006"/>
                  </a:lnTo>
                  <a:lnTo>
                    <a:pt x="327061" y="445206"/>
                  </a:lnTo>
                  <a:lnTo>
                    <a:pt x="364835" y="471561"/>
                  </a:lnTo>
                  <a:lnTo>
                    <a:pt x="403411" y="496268"/>
                  </a:lnTo>
                  <a:lnTo>
                    <a:pt x="442669" y="519524"/>
                  </a:lnTo>
                  <a:lnTo>
                    <a:pt x="482490" y="541528"/>
                  </a:lnTo>
                  <a:lnTo>
                    <a:pt x="522753" y="562475"/>
                  </a:lnTo>
                  <a:lnTo>
                    <a:pt x="563341" y="582564"/>
                  </a:lnTo>
                  <a:lnTo>
                    <a:pt x="604133" y="601991"/>
                  </a:lnTo>
                  <a:lnTo>
                    <a:pt x="783785" y="684934"/>
                  </a:lnTo>
                  <a:lnTo>
                    <a:pt x="831636" y="708108"/>
                  </a:lnTo>
                  <a:lnTo>
                    <a:pt x="878556" y="732105"/>
                  </a:lnTo>
                  <a:lnTo>
                    <a:pt x="924405" y="757278"/>
                  </a:lnTo>
                  <a:lnTo>
                    <a:pt x="969045" y="783981"/>
                  </a:lnTo>
                  <a:lnTo>
                    <a:pt x="1012333" y="812566"/>
                  </a:lnTo>
                  <a:lnTo>
                    <a:pt x="1054132" y="843386"/>
                  </a:lnTo>
                  <a:lnTo>
                    <a:pt x="1094301" y="876794"/>
                  </a:lnTo>
                  <a:lnTo>
                    <a:pt x="1132700" y="913142"/>
                  </a:lnTo>
                  <a:lnTo>
                    <a:pt x="1085125" y="931411"/>
                  </a:lnTo>
                  <a:lnTo>
                    <a:pt x="1040245" y="952200"/>
                  </a:lnTo>
                  <a:lnTo>
                    <a:pt x="998081" y="975498"/>
                  </a:lnTo>
                  <a:lnTo>
                    <a:pt x="958658" y="1001291"/>
                  </a:lnTo>
                  <a:lnTo>
                    <a:pt x="921998" y="1029570"/>
                  </a:lnTo>
                  <a:lnTo>
                    <a:pt x="888123" y="1060322"/>
                  </a:lnTo>
                  <a:lnTo>
                    <a:pt x="857420" y="1093097"/>
                  </a:lnTo>
                  <a:lnTo>
                    <a:pt x="829252" y="1128421"/>
                  </a:lnTo>
                  <a:lnTo>
                    <a:pt x="803626" y="1166274"/>
                  </a:lnTo>
                  <a:lnTo>
                    <a:pt x="780548" y="1206637"/>
                  </a:lnTo>
                  <a:lnTo>
                    <a:pt x="760026" y="1249490"/>
                  </a:lnTo>
                  <a:lnTo>
                    <a:pt x="742065" y="1294812"/>
                  </a:lnTo>
                  <a:lnTo>
                    <a:pt x="726673" y="1342584"/>
                  </a:lnTo>
                  <a:lnTo>
                    <a:pt x="713856" y="1392785"/>
                  </a:lnTo>
                  <a:lnTo>
                    <a:pt x="703620" y="1445396"/>
                  </a:lnTo>
                  <a:lnTo>
                    <a:pt x="695972" y="1500396"/>
                  </a:lnTo>
                  <a:lnTo>
                    <a:pt x="690919" y="1557765"/>
                  </a:lnTo>
                  <a:lnTo>
                    <a:pt x="688466" y="1617484"/>
                  </a:lnTo>
                  <a:lnTo>
                    <a:pt x="686100" y="1644889"/>
                  </a:lnTo>
                  <a:lnTo>
                    <a:pt x="684711" y="1680514"/>
                  </a:lnTo>
                  <a:lnTo>
                    <a:pt x="685518" y="1722130"/>
                  </a:lnTo>
                  <a:lnTo>
                    <a:pt x="689740" y="1767510"/>
                  </a:lnTo>
                  <a:lnTo>
                    <a:pt x="698593" y="1814423"/>
                  </a:lnTo>
                  <a:lnTo>
                    <a:pt x="713297" y="1860641"/>
                  </a:lnTo>
                  <a:lnTo>
                    <a:pt x="735069" y="1903936"/>
                  </a:lnTo>
                  <a:lnTo>
                    <a:pt x="765128" y="1942078"/>
                  </a:lnTo>
                  <a:lnTo>
                    <a:pt x="804691" y="1972838"/>
                  </a:lnTo>
                  <a:lnTo>
                    <a:pt x="854976" y="1993988"/>
                  </a:lnTo>
                  <a:lnTo>
                    <a:pt x="856780" y="1994217"/>
                  </a:lnTo>
                  <a:lnTo>
                    <a:pt x="917563" y="1988797"/>
                  </a:lnTo>
                  <a:lnTo>
                    <a:pt x="947352" y="1981415"/>
                  </a:lnTo>
                  <a:lnTo>
                    <a:pt x="857516" y="1981415"/>
                  </a:lnTo>
                  <a:lnTo>
                    <a:pt x="810107" y="1961108"/>
                  </a:lnTo>
                  <a:lnTo>
                    <a:pt x="772836" y="1931526"/>
                  </a:lnTo>
                  <a:lnTo>
                    <a:pt x="744551" y="1894812"/>
                  </a:lnTo>
                  <a:lnTo>
                    <a:pt x="724097" y="1853112"/>
                  </a:lnTo>
                  <a:lnTo>
                    <a:pt x="710322" y="1808570"/>
                  </a:lnTo>
                  <a:lnTo>
                    <a:pt x="702070" y="1763330"/>
                  </a:lnTo>
                  <a:lnTo>
                    <a:pt x="698189" y="1719537"/>
                  </a:lnTo>
                  <a:lnTo>
                    <a:pt x="697524" y="1679335"/>
                  </a:lnTo>
                  <a:lnTo>
                    <a:pt x="698923" y="1644870"/>
                  </a:lnTo>
                  <a:lnTo>
                    <a:pt x="701230" y="1618284"/>
                  </a:lnTo>
                  <a:lnTo>
                    <a:pt x="703742" y="1557023"/>
                  </a:lnTo>
                  <a:lnTo>
                    <a:pt x="708908" y="1498426"/>
                  </a:lnTo>
                  <a:lnTo>
                    <a:pt x="716735" y="1442485"/>
                  </a:lnTo>
                  <a:lnTo>
                    <a:pt x="727231" y="1389194"/>
                  </a:lnTo>
                  <a:lnTo>
                    <a:pt x="740401" y="1338544"/>
                  </a:lnTo>
                  <a:lnTo>
                    <a:pt x="756254" y="1290531"/>
                  </a:lnTo>
                  <a:lnTo>
                    <a:pt x="774797" y="1245145"/>
                  </a:lnTo>
                  <a:lnTo>
                    <a:pt x="796044" y="1202366"/>
                  </a:lnTo>
                  <a:lnTo>
                    <a:pt x="819979" y="1162229"/>
                  </a:lnTo>
                  <a:lnTo>
                    <a:pt x="846632" y="1124685"/>
                  </a:lnTo>
                  <a:lnTo>
                    <a:pt x="876004" y="1089740"/>
                  </a:lnTo>
                  <a:lnTo>
                    <a:pt x="908100" y="1057389"/>
                  </a:lnTo>
                  <a:lnTo>
                    <a:pt x="947800" y="1023828"/>
                  </a:lnTo>
                  <a:lnTo>
                    <a:pt x="991025" y="993579"/>
                  </a:lnTo>
                  <a:lnTo>
                    <a:pt x="1037781" y="966636"/>
                  </a:lnTo>
                  <a:lnTo>
                    <a:pt x="1088077" y="942993"/>
                  </a:lnTo>
                  <a:lnTo>
                    <a:pt x="1141920" y="922642"/>
                  </a:lnTo>
                  <a:lnTo>
                    <a:pt x="1159442" y="922642"/>
                  </a:lnTo>
                  <a:lnTo>
                    <a:pt x="1155306" y="918248"/>
                  </a:lnTo>
                  <a:lnTo>
                    <a:pt x="1188699" y="908608"/>
                  </a:lnTo>
                  <a:lnTo>
                    <a:pt x="1146060" y="908608"/>
                  </a:lnTo>
                  <a:lnTo>
                    <a:pt x="1110168" y="874103"/>
                  </a:lnTo>
                  <a:lnTo>
                    <a:pt x="1072607" y="842119"/>
                  </a:lnTo>
                  <a:lnTo>
                    <a:pt x="1033569" y="812415"/>
                  </a:lnTo>
                  <a:lnTo>
                    <a:pt x="993246" y="784750"/>
                  </a:lnTo>
                  <a:lnTo>
                    <a:pt x="951830" y="758885"/>
                  </a:lnTo>
                  <a:lnTo>
                    <a:pt x="909514" y="734578"/>
                  </a:lnTo>
                  <a:lnTo>
                    <a:pt x="866491" y="711590"/>
                  </a:lnTo>
                  <a:lnTo>
                    <a:pt x="822951" y="689680"/>
                  </a:lnTo>
                  <a:lnTo>
                    <a:pt x="779087" y="668608"/>
                  </a:lnTo>
                  <a:lnTo>
                    <a:pt x="605382" y="588446"/>
                  </a:lnTo>
                  <a:lnTo>
                    <a:pt x="562589" y="567968"/>
                  </a:lnTo>
                  <a:lnTo>
                    <a:pt x="520049" y="546720"/>
                  </a:lnTo>
                  <a:lnTo>
                    <a:pt x="477903" y="524473"/>
                  </a:lnTo>
                  <a:lnTo>
                    <a:pt x="436293" y="500996"/>
                  </a:lnTo>
                  <a:lnTo>
                    <a:pt x="395359" y="476059"/>
                  </a:lnTo>
                  <a:lnTo>
                    <a:pt x="355244" y="449432"/>
                  </a:lnTo>
                  <a:lnTo>
                    <a:pt x="316090" y="420884"/>
                  </a:lnTo>
                  <a:lnTo>
                    <a:pt x="278037" y="390186"/>
                  </a:lnTo>
                  <a:lnTo>
                    <a:pt x="241226" y="357107"/>
                  </a:lnTo>
                  <a:lnTo>
                    <a:pt x="205801" y="321417"/>
                  </a:lnTo>
                  <a:lnTo>
                    <a:pt x="171901" y="282886"/>
                  </a:lnTo>
                  <a:lnTo>
                    <a:pt x="139669" y="241283"/>
                  </a:lnTo>
                  <a:lnTo>
                    <a:pt x="109246" y="196379"/>
                  </a:lnTo>
                  <a:lnTo>
                    <a:pt x="80774" y="147943"/>
                  </a:lnTo>
                  <a:lnTo>
                    <a:pt x="54394" y="95745"/>
                  </a:lnTo>
                  <a:lnTo>
                    <a:pt x="32826" y="49710"/>
                  </a:lnTo>
                  <a:lnTo>
                    <a:pt x="14522" y="3304"/>
                  </a:lnTo>
                  <a:lnTo>
                    <a:pt x="13457" y="0"/>
                  </a:lnTo>
                  <a:close/>
                </a:path>
                <a:path w="1529715" h="1994535">
                  <a:moveTo>
                    <a:pt x="1159442" y="922642"/>
                  </a:moveTo>
                  <a:lnTo>
                    <a:pt x="1141920" y="922642"/>
                  </a:lnTo>
                  <a:lnTo>
                    <a:pt x="1146740" y="927738"/>
                  </a:lnTo>
                  <a:lnTo>
                    <a:pt x="1151524" y="932891"/>
                  </a:lnTo>
                  <a:lnTo>
                    <a:pt x="1184503" y="979705"/>
                  </a:lnTo>
                  <a:lnTo>
                    <a:pt x="1205413" y="1019265"/>
                  </a:lnTo>
                  <a:lnTo>
                    <a:pt x="1223709" y="1061678"/>
                  </a:lnTo>
                  <a:lnTo>
                    <a:pt x="1239376" y="1106578"/>
                  </a:lnTo>
                  <a:lnTo>
                    <a:pt x="1252397" y="1153597"/>
                  </a:lnTo>
                  <a:lnTo>
                    <a:pt x="1262757" y="1202380"/>
                  </a:lnTo>
                  <a:lnTo>
                    <a:pt x="1270435" y="1252518"/>
                  </a:lnTo>
                  <a:lnTo>
                    <a:pt x="1275421" y="1303685"/>
                  </a:lnTo>
                  <a:lnTo>
                    <a:pt x="1277697" y="1355499"/>
                  </a:lnTo>
                  <a:lnTo>
                    <a:pt x="1277245" y="1407592"/>
                  </a:lnTo>
                  <a:lnTo>
                    <a:pt x="1274051" y="1459597"/>
                  </a:lnTo>
                  <a:lnTo>
                    <a:pt x="1268097" y="1511146"/>
                  </a:lnTo>
                  <a:lnTo>
                    <a:pt x="1259368" y="1561870"/>
                  </a:lnTo>
                  <a:lnTo>
                    <a:pt x="1247848" y="1611403"/>
                  </a:lnTo>
                  <a:lnTo>
                    <a:pt x="1233520" y="1659376"/>
                  </a:lnTo>
                  <a:lnTo>
                    <a:pt x="1216369" y="1705421"/>
                  </a:lnTo>
                  <a:lnTo>
                    <a:pt x="1196378" y="1749170"/>
                  </a:lnTo>
                  <a:lnTo>
                    <a:pt x="1176998" y="1784488"/>
                  </a:lnTo>
                  <a:lnTo>
                    <a:pt x="1153715" y="1820157"/>
                  </a:lnTo>
                  <a:lnTo>
                    <a:pt x="1126243" y="1855009"/>
                  </a:lnTo>
                  <a:lnTo>
                    <a:pt x="1094297" y="1887872"/>
                  </a:lnTo>
                  <a:lnTo>
                    <a:pt x="1057594" y="1917578"/>
                  </a:lnTo>
                  <a:lnTo>
                    <a:pt x="1015848" y="1942955"/>
                  </a:lnTo>
                  <a:lnTo>
                    <a:pt x="968777" y="1962833"/>
                  </a:lnTo>
                  <a:lnTo>
                    <a:pt x="916094" y="1976043"/>
                  </a:lnTo>
                  <a:lnTo>
                    <a:pt x="857516" y="1981415"/>
                  </a:lnTo>
                  <a:lnTo>
                    <a:pt x="947352" y="1981415"/>
                  </a:lnTo>
                  <a:lnTo>
                    <a:pt x="1021006" y="1954810"/>
                  </a:lnTo>
                  <a:lnTo>
                    <a:pt x="1064262" y="1928667"/>
                  </a:lnTo>
                  <a:lnTo>
                    <a:pt x="1102270" y="1898041"/>
                  </a:lnTo>
                  <a:lnTo>
                    <a:pt x="1135330" y="1864143"/>
                  </a:lnTo>
                  <a:lnTo>
                    <a:pt x="1163739" y="1828185"/>
                  </a:lnTo>
                  <a:lnTo>
                    <a:pt x="1187794" y="1791378"/>
                  </a:lnTo>
                  <a:lnTo>
                    <a:pt x="1207795" y="1754936"/>
                  </a:lnTo>
                  <a:lnTo>
                    <a:pt x="1227044" y="1713036"/>
                  </a:lnTo>
                  <a:lnTo>
                    <a:pt x="1243715" y="1669031"/>
                  </a:lnTo>
                  <a:lnTo>
                    <a:pt x="1257822" y="1623236"/>
                  </a:lnTo>
                  <a:lnTo>
                    <a:pt x="1269379" y="1575967"/>
                  </a:lnTo>
                  <a:lnTo>
                    <a:pt x="1278399" y="1527536"/>
                  </a:lnTo>
                  <a:lnTo>
                    <a:pt x="1284895" y="1478260"/>
                  </a:lnTo>
                  <a:lnTo>
                    <a:pt x="1288882" y="1428451"/>
                  </a:lnTo>
                  <a:lnTo>
                    <a:pt x="1290373" y="1378426"/>
                  </a:lnTo>
                  <a:lnTo>
                    <a:pt x="1289381" y="1328497"/>
                  </a:lnTo>
                  <a:lnTo>
                    <a:pt x="1285921" y="1278980"/>
                  </a:lnTo>
                  <a:lnTo>
                    <a:pt x="1280005" y="1230190"/>
                  </a:lnTo>
                  <a:lnTo>
                    <a:pt x="1271648" y="1182440"/>
                  </a:lnTo>
                  <a:lnTo>
                    <a:pt x="1260862" y="1136045"/>
                  </a:lnTo>
                  <a:lnTo>
                    <a:pt x="1247662" y="1091320"/>
                  </a:lnTo>
                  <a:lnTo>
                    <a:pt x="1232062" y="1048579"/>
                  </a:lnTo>
                  <a:lnTo>
                    <a:pt x="1214074" y="1008136"/>
                  </a:lnTo>
                  <a:lnTo>
                    <a:pt x="1193712" y="970307"/>
                  </a:lnTo>
                  <a:lnTo>
                    <a:pt x="1170990" y="935405"/>
                  </a:lnTo>
                  <a:lnTo>
                    <a:pt x="1160602" y="923874"/>
                  </a:lnTo>
                  <a:lnTo>
                    <a:pt x="1159442" y="922642"/>
                  </a:lnTo>
                  <a:close/>
                </a:path>
                <a:path w="1529715" h="1994535">
                  <a:moveTo>
                    <a:pt x="1529346" y="846136"/>
                  </a:moveTo>
                  <a:lnTo>
                    <a:pt x="1503061" y="849107"/>
                  </a:lnTo>
                  <a:lnTo>
                    <a:pt x="1445920" y="857745"/>
                  </a:lnTo>
                  <a:lnTo>
                    <a:pt x="1390869" y="861262"/>
                  </a:lnTo>
                  <a:lnTo>
                    <a:pt x="1337828" y="866769"/>
                  </a:lnTo>
                  <a:lnTo>
                    <a:pt x="1286813" y="874261"/>
                  </a:lnTo>
                  <a:lnTo>
                    <a:pt x="1237836" y="883735"/>
                  </a:lnTo>
                  <a:lnTo>
                    <a:pt x="1190914" y="895185"/>
                  </a:lnTo>
                  <a:lnTo>
                    <a:pt x="1146060" y="908608"/>
                  </a:lnTo>
                  <a:lnTo>
                    <a:pt x="1188699" y="908608"/>
                  </a:lnTo>
                  <a:lnTo>
                    <a:pt x="1198827" y="905685"/>
                  </a:lnTo>
                  <a:lnTo>
                    <a:pt x="1244376" y="894968"/>
                  </a:lnTo>
                  <a:lnTo>
                    <a:pt x="1291955" y="886096"/>
                  </a:lnTo>
                  <a:lnTo>
                    <a:pt x="1341563" y="879064"/>
                  </a:lnTo>
                  <a:lnTo>
                    <a:pt x="1393202" y="873869"/>
                  </a:lnTo>
                  <a:lnTo>
                    <a:pt x="1446872" y="870508"/>
                  </a:lnTo>
                  <a:lnTo>
                    <a:pt x="1447660" y="870432"/>
                  </a:lnTo>
                  <a:lnTo>
                    <a:pt x="1512641" y="860780"/>
                  </a:lnTo>
                  <a:lnTo>
                    <a:pt x="1529346" y="859041"/>
                  </a:lnTo>
                  <a:lnTo>
                    <a:pt x="1529346" y="846136"/>
                  </a:lnTo>
                  <a:close/>
                </a:path>
              </a:pathLst>
            </a:custGeom>
            <a:solidFill>
              <a:srgbClr val="15747C"/>
            </a:solidFill>
          </p:spPr>
          <p:txBody>
            <a:bodyPr wrap="square" lIns="0" tIns="0" rIns="0" bIns="0" rtlCol="0"/>
            <a:lstStyle/>
            <a:p>
              <a:endParaRPr/>
            </a:p>
          </p:txBody>
        </p:sp>
      </p:grpSp>
      <p:sp>
        <p:nvSpPr>
          <p:cNvPr id="26" name="object 35">
            <a:extLst>
              <a:ext uri="{FF2B5EF4-FFF2-40B4-BE49-F238E27FC236}">
                <a16:creationId xmlns:a16="http://schemas.microsoft.com/office/drawing/2014/main" id="{C628B584-9E6D-E10B-447F-DC004BDCF625}"/>
              </a:ext>
            </a:extLst>
          </p:cNvPr>
          <p:cNvSpPr txBox="1">
            <a:spLocks/>
          </p:cNvSpPr>
          <p:nvPr/>
        </p:nvSpPr>
        <p:spPr>
          <a:xfrm>
            <a:off x="2194966" y="58779"/>
            <a:ext cx="7482741" cy="594393"/>
          </a:xfrm>
          <a:prstGeom prst="rect">
            <a:avLst/>
          </a:prstGeom>
        </p:spPr>
        <p:txBody>
          <a:bodyPr vert="horz" wrap="square" lIns="0" tIns="161925" rIns="0" bIns="0" rtlCol="0" anchor="t">
            <a:spAutoFit/>
          </a:bodyPr>
          <a:lstStyle>
            <a:lvl1pPr>
              <a:defRPr sz="1800" b="0" i="0">
                <a:solidFill>
                  <a:srgbClr val="04050B"/>
                </a:solidFill>
                <a:latin typeface="Calibri"/>
                <a:ea typeface="+mj-ea"/>
                <a:cs typeface="Calibri"/>
              </a:defRPr>
            </a:lvl1pPr>
          </a:lstStyle>
          <a:p>
            <a:pPr algn="ctr">
              <a:spcBef>
                <a:spcPts val="1275"/>
              </a:spcBef>
              <a:tabLst>
                <a:tab pos="1569085" algn="l"/>
                <a:tab pos="3059430" algn="l"/>
              </a:tabLst>
            </a:pPr>
            <a:r>
              <a:rPr lang="es-EC" sz="2800" kern="0" spc="10" dirty="0">
                <a:solidFill>
                  <a:srgbClr val="15747C"/>
                </a:solidFill>
              </a:rPr>
              <a:t>AGENDA Y METODOLOGÍA TALLER DE TESTEO </a:t>
            </a:r>
            <a:endParaRPr lang="en-US" kern="0" dirty="0"/>
          </a:p>
        </p:txBody>
      </p:sp>
      <p:graphicFrame>
        <p:nvGraphicFramePr>
          <p:cNvPr id="3" name="Tabla 11">
            <a:extLst>
              <a:ext uri="{FF2B5EF4-FFF2-40B4-BE49-F238E27FC236}">
                <a16:creationId xmlns:a16="http://schemas.microsoft.com/office/drawing/2014/main" id="{34E9CD5B-CCEE-7AC9-FDE2-A3AC4FEF35A4}"/>
              </a:ext>
            </a:extLst>
          </p:cNvPr>
          <p:cNvGraphicFramePr>
            <a:graphicFrameLocks noGrp="1"/>
          </p:cNvGraphicFramePr>
          <p:nvPr>
            <p:extLst>
              <p:ext uri="{D42A27DB-BD31-4B8C-83A1-F6EECF244321}">
                <p14:modId xmlns:p14="http://schemas.microsoft.com/office/powerpoint/2010/main" val="538696614"/>
              </p:ext>
            </p:extLst>
          </p:nvPr>
        </p:nvGraphicFramePr>
        <p:xfrm>
          <a:off x="851939" y="1076897"/>
          <a:ext cx="10194352" cy="3984943"/>
        </p:xfrm>
        <a:graphic>
          <a:graphicData uri="http://schemas.openxmlformats.org/drawingml/2006/table">
            <a:tbl>
              <a:tblPr firstRow="1" bandRow="1">
                <a:tableStyleId>{5C22544A-7EE6-4342-B048-85BDC9FD1C3A}</a:tableStyleId>
              </a:tblPr>
              <a:tblGrid>
                <a:gridCol w="1080508">
                  <a:extLst>
                    <a:ext uri="{9D8B030D-6E8A-4147-A177-3AD203B41FA5}">
                      <a16:colId xmlns:a16="http://schemas.microsoft.com/office/drawing/2014/main" val="3689030047"/>
                    </a:ext>
                  </a:extLst>
                </a:gridCol>
                <a:gridCol w="3553953">
                  <a:extLst>
                    <a:ext uri="{9D8B030D-6E8A-4147-A177-3AD203B41FA5}">
                      <a16:colId xmlns:a16="http://schemas.microsoft.com/office/drawing/2014/main" val="2230262848"/>
                    </a:ext>
                  </a:extLst>
                </a:gridCol>
                <a:gridCol w="2133600">
                  <a:extLst>
                    <a:ext uri="{9D8B030D-6E8A-4147-A177-3AD203B41FA5}">
                      <a16:colId xmlns:a16="http://schemas.microsoft.com/office/drawing/2014/main" val="3030324913"/>
                    </a:ext>
                  </a:extLst>
                </a:gridCol>
                <a:gridCol w="2286000">
                  <a:extLst>
                    <a:ext uri="{9D8B030D-6E8A-4147-A177-3AD203B41FA5}">
                      <a16:colId xmlns:a16="http://schemas.microsoft.com/office/drawing/2014/main" val="1848112779"/>
                    </a:ext>
                  </a:extLst>
                </a:gridCol>
                <a:gridCol w="1140291">
                  <a:extLst>
                    <a:ext uri="{9D8B030D-6E8A-4147-A177-3AD203B41FA5}">
                      <a16:colId xmlns:a16="http://schemas.microsoft.com/office/drawing/2014/main" val="895570929"/>
                    </a:ext>
                  </a:extLst>
                </a:gridCol>
              </a:tblGrid>
              <a:tr h="370840">
                <a:tc>
                  <a:txBody>
                    <a:bodyPr/>
                    <a:lstStyle/>
                    <a:p>
                      <a:r>
                        <a:rPr lang="es-EC" dirty="0"/>
                        <a:t>Dinámica</a:t>
                      </a:r>
                    </a:p>
                  </a:txBody>
                  <a:tcPr/>
                </a:tc>
                <a:tc>
                  <a:txBody>
                    <a:bodyPr/>
                    <a:lstStyle/>
                    <a:p>
                      <a:r>
                        <a:rPr lang="es-EC" dirty="0"/>
                        <a:t>Actividad</a:t>
                      </a:r>
                    </a:p>
                  </a:txBody>
                  <a:tcPr/>
                </a:tc>
                <a:tc>
                  <a:txBody>
                    <a:bodyPr/>
                    <a:lstStyle/>
                    <a:p>
                      <a:r>
                        <a:rPr lang="es-EC" dirty="0"/>
                        <a:t>Material*</a:t>
                      </a:r>
                    </a:p>
                  </a:txBody>
                  <a:tcPr/>
                </a:tc>
                <a:tc>
                  <a:txBody>
                    <a:bodyPr/>
                    <a:lstStyle/>
                    <a:p>
                      <a:r>
                        <a:rPr lang="es-EC" dirty="0"/>
                        <a:t>Responsable</a:t>
                      </a:r>
                    </a:p>
                  </a:txBody>
                  <a:tcPr/>
                </a:tc>
                <a:tc>
                  <a:txBody>
                    <a:bodyPr/>
                    <a:lstStyle/>
                    <a:p>
                      <a:r>
                        <a:rPr lang="es-EC" dirty="0"/>
                        <a:t>Duración</a:t>
                      </a:r>
                    </a:p>
                  </a:txBody>
                  <a:tcPr/>
                </a:tc>
                <a:extLst>
                  <a:ext uri="{0D108BD9-81ED-4DB2-BD59-A6C34878D82A}">
                    <a16:rowId xmlns:a16="http://schemas.microsoft.com/office/drawing/2014/main" val="3278608418"/>
                  </a:ext>
                </a:extLst>
              </a:tr>
              <a:tr h="370840">
                <a:tc rowSpan="3">
                  <a:txBody>
                    <a:bodyPr/>
                    <a:lstStyle/>
                    <a:p>
                      <a:r>
                        <a:rPr lang="es-EC" sz="1600" dirty="0"/>
                        <a:t>Plenario</a:t>
                      </a:r>
                    </a:p>
                  </a:txBody>
                  <a:tcPr>
                    <a:solidFill>
                      <a:schemeClr val="accent1">
                        <a:lumMod val="20000"/>
                        <a:lumOff val="80000"/>
                      </a:schemeClr>
                    </a:solidFill>
                  </a:tcPr>
                </a:tc>
                <a:tc>
                  <a:txBody>
                    <a:bodyPr/>
                    <a:lstStyle/>
                    <a:p>
                      <a:r>
                        <a:rPr lang="es-EC" sz="1600" dirty="0"/>
                        <a:t>Introducción al taller</a:t>
                      </a:r>
                    </a:p>
                  </a:txBody>
                  <a:tcPr>
                    <a:solidFill>
                      <a:schemeClr val="accent1">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C" sz="1600" dirty="0"/>
                        <a:t>No aplica</a:t>
                      </a:r>
                    </a:p>
                  </a:txBody>
                  <a:tcPr>
                    <a:solidFill>
                      <a:schemeClr val="accent1">
                        <a:lumMod val="20000"/>
                        <a:lumOff val="80000"/>
                      </a:schemeClr>
                    </a:solidFill>
                  </a:tcPr>
                </a:tc>
                <a:tc>
                  <a:txBody>
                    <a:bodyPr/>
                    <a:lstStyle/>
                    <a:p>
                      <a:r>
                        <a:rPr lang="es-EC" sz="1600" dirty="0"/>
                        <a:t>Ana</a:t>
                      </a:r>
                    </a:p>
                  </a:txBody>
                  <a:tcPr>
                    <a:solidFill>
                      <a:schemeClr val="accent1">
                        <a:lumMod val="20000"/>
                        <a:lumOff val="80000"/>
                      </a:schemeClr>
                    </a:solidFill>
                  </a:tcPr>
                </a:tc>
                <a:tc>
                  <a:txBody>
                    <a:bodyPr/>
                    <a:lstStyle/>
                    <a:p>
                      <a:r>
                        <a:rPr lang="es-EC" sz="1600" dirty="0"/>
                        <a:t>2 min</a:t>
                      </a:r>
                    </a:p>
                  </a:txBody>
                  <a:tcPr>
                    <a:solidFill>
                      <a:schemeClr val="accent1">
                        <a:lumMod val="20000"/>
                        <a:lumOff val="80000"/>
                      </a:schemeClr>
                    </a:solidFill>
                  </a:tcPr>
                </a:tc>
                <a:extLst>
                  <a:ext uri="{0D108BD9-81ED-4DB2-BD59-A6C34878D82A}">
                    <a16:rowId xmlns:a16="http://schemas.microsoft.com/office/drawing/2014/main" val="3023320282"/>
                  </a:ext>
                </a:extLst>
              </a:tr>
              <a:tr h="370840">
                <a:tc vMerge="1">
                  <a:txBody>
                    <a:bodyPr/>
                    <a:lstStyle/>
                    <a:p>
                      <a:endParaRPr lang="es-EC" dirty="0"/>
                    </a:p>
                  </a:txBody>
                  <a:tcPr/>
                </a:tc>
                <a:tc>
                  <a:txBody>
                    <a:bodyPr/>
                    <a:lstStyle/>
                    <a:p>
                      <a:r>
                        <a:rPr lang="es-EC" sz="1600" dirty="0"/>
                        <a:t>Resumen trabajo que se ha realizado en el marco del Proyecto</a:t>
                      </a:r>
                    </a:p>
                  </a:txBody>
                  <a:tcPr>
                    <a:solidFill>
                      <a:schemeClr val="accent1">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C" sz="1600" dirty="0"/>
                        <a:t>No aplica</a:t>
                      </a:r>
                    </a:p>
                  </a:txBody>
                  <a:tcPr>
                    <a:solidFill>
                      <a:schemeClr val="accent1">
                        <a:lumMod val="20000"/>
                        <a:lumOff val="80000"/>
                      </a:schemeClr>
                    </a:solidFill>
                  </a:tcPr>
                </a:tc>
                <a:tc>
                  <a:txBody>
                    <a:bodyPr/>
                    <a:lstStyle/>
                    <a:p>
                      <a:r>
                        <a:rPr lang="es-EC" sz="1600" dirty="0"/>
                        <a:t>Bethsa</a:t>
                      </a:r>
                    </a:p>
                  </a:txBody>
                  <a:tcPr>
                    <a:solidFill>
                      <a:schemeClr val="accent1">
                        <a:lumMod val="20000"/>
                        <a:lumOff val="80000"/>
                      </a:schemeClr>
                    </a:solidFill>
                  </a:tcPr>
                </a:tc>
                <a:tc>
                  <a:txBody>
                    <a:bodyPr/>
                    <a:lstStyle/>
                    <a:p>
                      <a:r>
                        <a:rPr lang="es-EC" sz="1600" dirty="0"/>
                        <a:t>5 min</a:t>
                      </a:r>
                    </a:p>
                  </a:txBody>
                  <a:tcPr>
                    <a:solidFill>
                      <a:schemeClr val="accent1">
                        <a:lumMod val="20000"/>
                        <a:lumOff val="80000"/>
                      </a:schemeClr>
                    </a:solidFill>
                  </a:tcPr>
                </a:tc>
                <a:extLst>
                  <a:ext uri="{0D108BD9-81ED-4DB2-BD59-A6C34878D82A}">
                    <a16:rowId xmlns:a16="http://schemas.microsoft.com/office/drawing/2014/main" val="699856083"/>
                  </a:ext>
                </a:extLst>
              </a:tr>
              <a:tr h="370840">
                <a:tc vMerge="1">
                  <a:txBody>
                    <a:bodyPr/>
                    <a:lstStyle/>
                    <a:p>
                      <a:endParaRPr lang="es-EC" dirty="0"/>
                    </a:p>
                  </a:txBody>
                  <a:tcPr/>
                </a:tc>
                <a:tc>
                  <a:txBody>
                    <a:bodyPr/>
                    <a:lstStyle/>
                    <a:p>
                      <a:r>
                        <a:rPr lang="es-EC" sz="1600" dirty="0"/>
                        <a:t>Lineamientos generales taller</a:t>
                      </a:r>
                    </a:p>
                  </a:txBody>
                  <a:tcPr>
                    <a:solidFill>
                      <a:schemeClr val="accent1">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C" sz="1600" dirty="0"/>
                        <a:t>No aplica</a:t>
                      </a:r>
                    </a:p>
                  </a:txBody>
                  <a:tcPr>
                    <a:solidFill>
                      <a:schemeClr val="accent1">
                        <a:lumMod val="20000"/>
                        <a:lumOff val="80000"/>
                      </a:schemeClr>
                    </a:solidFill>
                  </a:tcPr>
                </a:tc>
                <a:tc>
                  <a:txBody>
                    <a:bodyPr/>
                    <a:lstStyle/>
                    <a:p>
                      <a:r>
                        <a:rPr lang="es-EC" sz="1600" dirty="0"/>
                        <a:t>Ana</a:t>
                      </a:r>
                    </a:p>
                  </a:txBody>
                  <a:tcPr>
                    <a:solidFill>
                      <a:schemeClr val="accent1">
                        <a:lumMod val="20000"/>
                        <a:lumOff val="80000"/>
                      </a:schemeClr>
                    </a:solidFill>
                  </a:tcPr>
                </a:tc>
                <a:tc>
                  <a:txBody>
                    <a:bodyPr/>
                    <a:lstStyle/>
                    <a:p>
                      <a:r>
                        <a:rPr lang="es-EC" sz="1600" dirty="0"/>
                        <a:t>3 min</a:t>
                      </a:r>
                    </a:p>
                  </a:txBody>
                  <a:tcPr>
                    <a:solidFill>
                      <a:schemeClr val="accent1">
                        <a:lumMod val="20000"/>
                        <a:lumOff val="80000"/>
                      </a:schemeClr>
                    </a:solidFill>
                  </a:tcPr>
                </a:tc>
                <a:extLst>
                  <a:ext uri="{0D108BD9-81ED-4DB2-BD59-A6C34878D82A}">
                    <a16:rowId xmlns:a16="http://schemas.microsoft.com/office/drawing/2014/main" val="1962994000"/>
                  </a:ext>
                </a:extLst>
              </a:tr>
              <a:tr h="370840">
                <a:tc rowSpan="2">
                  <a:txBody>
                    <a:bodyPr/>
                    <a:lstStyle/>
                    <a:p>
                      <a:r>
                        <a:rPr lang="es-EC" sz="1600" dirty="0"/>
                        <a:t>Grupos</a:t>
                      </a:r>
                    </a:p>
                  </a:txBody>
                  <a:tcPr>
                    <a:solidFill>
                      <a:srgbClr val="E9EDF4"/>
                    </a:solidFill>
                  </a:tcPr>
                </a:tc>
                <a:tc>
                  <a:txBody>
                    <a:bodyPr/>
                    <a:lstStyle/>
                    <a:p>
                      <a:r>
                        <a:rPr lang="es-EC" sz="1600" dirty="0"/>
                        <a:t>Testeo programa de reciclaje</a:t>
                      </a:r>
                    </a:p>
                  </a:txBody>
                  <a:tcPr>
                    <a:solidFill>
                      <a:srgbClr val="E9EDF4"/>
                    </a:solidFill>
                  </a:tcPr>
                </a:tc>
                <a:tc>
                  <a:txBody>
                    <a:bodyPr/>
                    <a:lstStyle/>
                    <a:p>
                      <a:r>
                        <a:rPr lang="es-EC" sz="1600" dirty="0">
                          <a:hlinkClick r:id="rId3"/>
                        </a:rPr>
                        <a:t>Enlace</a:t>
                      </a:r>
                      <a:endParaRPr lang="es-EC" sz="1600" dirty="0"/>
                    </a:p>
                  </a:txBody>
                  <a:tcPr>
                    <a:solidFill>
                      <a:srgbClr val="E9EDF4"/>
                    </a:solidFill>
                  </a:tcPr>
                </a:tc>
                <a:tc>
                  <a:txBody>
                    <a:bodyPr/>
                    <a:lstStyle/>
                    <a:p>
                      <a:r>
                        <a:rPr lang="es-EC" sz="1600" kern="100" dirty="0">
                          <a:effectLst/>
                          <a:latin typeface="Calibri" panose="020F0502020204030204" pitchFamily="34" charset="0"/>
                          <a:ea typeface="DengXian" panose="020B0503020204020204" pitchFamily="2" charset="-122"/>
                          <a:cs typeface="Arial" panose="020B0604020202020204" pitchFamily="34" charset="0"/>
                        </a:rPr>
                        <a:t>Bethsabe, Julio, Leonela</a:t>
                      </a:r>
                      <a:endParaRPr lang="es-EC" sz="1600" dirty="0"/>
                    </a:p>
                  </a:txBody>
                  <a:tcPr>
                    <a:solidFill>
                      <a:srgbClr val="E9EDF4"/>
                    </a:solidFill>
                  </a:tcPr>
                </a:tc>
                <a:tc>
                  <a:txBody>
                    <a:bodyPr/>
                    <a:lstStyle/>
                    <a:p>
                      <a:r>
                        <a:rPr lang="es-EC" sz="1600" dirty="0"/>
                        <a:t>30 min</a:t>
                      </a:r>
                    </a:p>
                  </a:txBody>
                  <a:tcPr>
                    <a:solidFill>
                      <a:srgbClr val="E9EDF4"/>
                    </a:solidFill>
                  </a:tcPr>
                </a:tc>
                <a:extLst>
                  <a:ext uri="{0D108BD9-81ED-4DB2-BD59-A6C34878D82A}">
                    <a16:rowId xmlns:a16="http://schemas.microsoft.com/office/drawing/2014/main" val="1649997691"/>
                  </a:ext>
                </a:extLst>
              </a:tr>
              <a:tr h="370840">
                <a:tc vMerge="1">
                  <a:txBody>
                    <a:bodyPr/>
                    <a:lstStyle/>
                    <a:p>
                      <a:endParaRPr lang="es-EC" sz="1600" dirty="0"/>
                    </a:p>
                  </a:txBody>
                  <a:tcPr>
                    <a:solidFill>
                      <a:srgbClr val="E9EDF4"/>
                    </a:solidFill>
                  </a:tcPr>
                </a:tc>
                <a:tc>
                  <a:txBody>
                    <a:bodyPr/>
                    <a:lstStyle/>
                    <a:p>
                      <a:r>
                        <a:rPr lang="es-EC" sz="1600" dirty="0"/>
                        <a:t>Testeo programa de contratación</a:t>
                      </a:r>
                    </a:p>
                  </a:txBody>
                  <a:tcPr>
                    <a:solidFill>
                      <a:srgbClr val="E9EDF4"/>
                    </a:solidFill>
                  </a:tcPr>
                </a:tc>
                <a:tc>
                  <a:txBody>
                    <a:bodyPr/>
                    <a:lstStyle/>
                    <a:p>
                      <a:r>
                        <a:rPr lang="es-EC" sz="1600" dirty="0">
                          <a:hlinkClick r:id="rId4"/>
                        </a:rPr>
                        <a:t>Enlace</a:t>
                      </a:r>
                      <a:endParaRPr lang="es-EC" sz="1600" dirty="0"/>
                    </a:p>
                  </a:txBody>
                  <a:tcPr>
                    <a:solidFill>
                      <a:srgbClr val="E9EDF4"/>
                    </a:solidFill>
                  </a:tcPr>
                </a:tc>
                <a:tc>
                  <a:txBody>
                    <a:bodyPr/>
                    <a:lstStyle/>
                    <a:p>
                      <a:r>
                        <a:rPr lang="es-EC" sz="1600" kern="100" dirty="0">
                          <a:effectLst/>
                          <a:latin typeface="Calibri" panose="020F0502020204030204" pitchFamily="34" charset="0"/>
                          <a:ea typeface="DengXian" panose="020B0503020204020204" pitchFamily="2" charset="-122"/>
                          <a:cs typeface="Arial" panose="020B0604020202020204" pitchFamily="34" charset="0"/>
                        </a:rPr>
                        <a:t>Ana, Nicole, Andrea</a:t>
                      </a:r>
                      <a:endParaRPr lang="es-EC" sz="1600" dirty="0"/>
                    </a:p>
                  </a:txBody>
                  <a:tcPr>
                    <a:solidFill>
                      <a:srgbClr val="E9EDF4"/>
                    </a:solidFill>
                  </a:tcPr>
                </a:tc>
                <a:tc>
                  <a:txBody>
                    <a:bodyPr/>
                    <a:lstStyle/>
                    <a:p>
                      <a:r>
                        <a:rPr lang="es-EC" sz="1600" dirty="0"/>
                        <a:t>30 min</a:t>
                      </a:r>
                    </a:p>
                  </a:txBody>
                  <a:tcPr>
                    <a:solidFill>
                      <a:srgbClr val="E9EDF4"/>
                    </a:solidFill>
                  </a:tcPr>
                </a:tc>
                <a:extLst>
                  <a:ext uri="{0D108BD9-81ED-4DB2-BD59-A6C34878D82A}">
                    <a16:rowId xmlns:a16="http://schemas.microsoft.com/office/drawing/2014/main" val="3726116587"/>
                  </a:ext>
                </a:extLst>
              </a:tr>
              <a:tr h="370840">
                <a:tc rowSpan="3">
                  <a:txBody>
                    <a:bodyPr/>
                    <a:lstStyle/>
                    <a:p>
                      <a:r>
                        <a:rPr lang="es-EC" sz="1600" dirty="0"/>
                        <a:t>Plenario</a:t>
                      </a:r>
                    </a:p>
                  </a:txBody>
                  <a:tcPr>
                    <a:solidFill>
                      <a:schemeClr val="accent1">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C" sz="1600" dirty="0">
                          <a:solidFill>
                            <a:schemeClr val="tx1"/>
                          </a:solidFill>
                        </a:rPr>
                        <a:t>Testeo apoyo emocional: Retroalimentación servicio actual</a:t>
                      </a:r>
                      <a:endParaRPr lang="es-EC" sz="1600" kern="100" dirty="0">
                        <a:solidFill>
                          <a:schemeClr val="tx1"/>
                        </a:solidFill>
                        <a:effectLst/>
                        <a:latin typeface="Calibri" panose="020F0502020204030204" pitchFamily="34" charset="0"/>
                        <a:ea typeface="DengXian" panose="020B0503020204020204" pitchFamily="2" charset="-122"/>
                        <a:cs typeface="Arial" panose="020B0604020202020204" pitchFamily="34" charset="0"/>
                      </a:endParaRPr>
                    </a:p>
                  </a:txBody>
                  <a:tcPr>
                    <a:solidFill>
                      <a:schemeClr val="accent1">
                        <a:lumMod val="20000"/>
                        <a:lumOff val="80000"/>
                      </a:schemeClr>
                    </a:solidFill>
                  </a:tcPr>
                </a:tc>
                <a:tc>
                  <a:txBody>
                    <a:bodyPr/>
                    <a:lstStyle/>
                    <a:p>
                      <a:r>
                        <a:rPr lang="es-EC" sz="1600" dirty="0">
                          <a:hlinkClick r:id="rId5"/>
                        </a:rPr>
                        <a:t>Enlace</a:t>
                      </a:r>
                      <a:endParaRPr lang="es-EC" sz="1600" dirty="0"/>
                    </a:p>
                  </a:txBody>
                  <a:tcPr>
                    <a:solidFill>
                      <a:schemeClr val="accent1">
                        <a:lumMod val="20000"/>
                        <a:lumOff val="80000"/>
                      </a:schemeClr>
                    </a:solidFill>
                  </a:tcPr>
                </a:tc>
                <a:tc rowSpan="2">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C" sz="1600" dirty="0"/>
                        <a:t>Betsa, Max, Carlos</a:t>
                      </a:r>
                    </a:p>
                  </a:txBody>
                  <a:tcPr>
                    <a:solidFill>
                      <a:schemeClr val="accent1">
                        <a:lumMod val="20000"/>
                        <a:lumOff val="80000"/>
                      </a:schemeClr>
                    </a:solidFill>
                  </a:tcPr>
                </a:tc>
                <a:tc>
                  <a:txBody>
                    <a:bodyPr/>
                    <a:lstStyle/>
                    <a:p>
                      <a:r>
                        <a:rPr lang="es-EC" sz="1600" dirty="0"/>
                        <a:t>30 min</a:t>
                      </a:r>
                    </a:p>
                  </a:txBody>
                  <a:tcPr>
                    <a:solidFill>
                      <a:schemeClr val="accent1">
                        <a:lumMod val="20000"/>
                        <a:lumOff val="80000"/>
                      </a:schemeClr>
                    </a:solidFill>
                  </a:tcPr>
                </a:tc>
                <a:extLst>
                  <a:ext uri="{0D108BD9-81ED-4DB2-BD59-A6C34878D82A}">
                    <a16:rowId xmlns:a16="http://schemas.microsoft.com/office/drawing/2014/main" val="289672192"/>
                  </a:ext>
                </a:extLst>
              </a:tr>
              <a:tr h="370840">
                <a:tc vMerge="1">
                  <a:txBody>
                    <a:bodyPr/>
                    <a:lstStyle/>
                    <a:p>
                      <a:endParaRPr lang="es-EC"/>
                    </a:p>
                  </a:txBody>
                  <a:tcPr/>
                </a:tc>
                <a:tc>
                  <a:txBody>
                    <a:bodyPr/>
                    <a:lstStyle/>
                    <a:p>
                      <a:pPr marL="0" marR="0" lvl="0" indent="0" algn="l" defTabSz="914400" eaLnBrk="1" fontAlgn="auto" latinLnBrk="0" hangingPunct="1">
                        <a:lnSpc>
                          <a:spcPct val="107000"/>
                        </a:lnSpc>
                        <a:spcBef>
                          <a:spcPts val="0"/>
                        </a:spcBef>
                        <a:spcAft>
                          <a:spcPts val="0"/>
                        </a:spcAft>
                        <a:buClrTx/>
                        <a:buSzTx/>
                        <a:buFontTx/>
                        <a:buNone/>
                        <a:tabLst/>
                        <a:defRPr/>
                      </a:pPr>
                      <a:r>
                        <a:rPr lang="es-EC" sz="1600" dirty="0">
                          <a:solidFill>
                            <a:schemeClr val="tx1"/>
                          </a:solidFill>
                        </a:rPr>
                        <a:t>Testeo apoyo emocional: </a:t>
                      </a:r>
                    </a:p>
                    <a:p>
                      <a:pPr marL="0" marR="0" lvl="0" indent="0" algn="l" defTabSz="914400" eaLnBrk="1" fontAlgn="auto" latinLnBrk="0" hangingPunct="1">
                        <a:lnSpc>
                          <a:spcPct val="107000"/>
                        </a:lnSpc>
                        <a:spcBef>
                          <a:spcPts val="0"/>
                        </a:spcBef>
                        <a:spcAft>
                          <a:spcPts val="0"/>
                        </a:spcAft>
                        <a:buClrTx/>
                        <a:buSzTx/>
                        <a:buFontTx/>
                        <a:buNone/>
                        <a:tabLst/>
                        <a:defRPr/>
                      </a:pPr>
                      <a:r>
                        <a:rPr lang="es-EC" sz="1600" dirty="0">
                          <a:solidFill>
                            <a:schemeClr val="tx1"/>
                          </a:solidFill>
                        </a:rPr>
                        <a:t>Retroalimentación posibles mejoras</a:t>
                      </a:r>
                    </a:p>
                  </a:txBody>
                  <a:tcPr>
                    <a:solidFill>
                      <a:schemeClr val="accent1">
                        <a:lumMod val="20000"/>
                        <a:lumOff val="80000"/>
                      </a:schemeClr>
                    </a:solidFill>
                  </a:tcPr>
                </a:tc>
                <a:tc>
                  <a:txBody>
                    <a:bodyPr/>
                    <a:lstStyle/>
                    <a:p>
                      <a:r>
                        <a:rPr lang="es-EC" sz="1600" dirty="0"/>
                        <a:t>Letrero agenda, 8 sillas, 2 mesas</a:t>
                      </a:r>
                    </a:p>
                  </a:txBody>
                  <a:tcPr>
                    <a:solidFill>
                      <a:schemeClr val="accent1">
                        <a:lumMod val="20000"/>
                        <a:lumOff val="80000"/>
                      </a:schemeClr>
                    </a:solidFill>
                  </a:tcPr>
                </a:tc>
                <a:tc vMerge="1">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s-EC" sz="1600" dirty="0"/>
                    </a:p>
                  </a:txBody>
                  <a:tcPr>
                    <a:solidFill>
                      <a:schemeClr val="accent1">
                        <a:lumMod val="20000"/>
                        <a:lumOff val="80000"/>
                      </a:schemeClr>
                    </a:solidFill>
                  </a:tcPr>
                </a:tc>
                <a:tc>
                  <a:txBody>
                    <a:bodyPr/>
                    <a:lstStyle/>
                    <a:p>
                      <a:r>
                        <a:rPr lang="es-EC" sz="1600" dirty="0"/>
                        <a:t>20 min</a:t>
                      </a:r>
                    </a:p>
                  </a:txBody>
                  <a:tcPr>
                    <a:solidFill>
                      <a:schemeClr val="accent1">
                        <a:lumMod val="20000"/>
                        <a:lumOff val="80000"/>
                      </a:schemeClr>
                    </a:solidFill>
                  </a:tcPr>
                </a:tc>
                <a:extLst>
                  <a:ext uri="{0D108BD9-81ED-4DB2-BD59-A6C34878D82A}">
                    <a16:rowId xmlns:a16="http://schemas.microsoft.com/office/drawing/2014/main" val="2112584679"/>
                  </a:ext>
                </a:extLst>
              </a:tr>
              <a:tr h="370840">
                <a:tc vMerge="1">
                  <a:txBody>
                    <a:bodyPr/>
                    <a:lstStyle/>
                    <a:p>
                      <a:endParaRPr lang="es-EC" sz="1600" dirty="0"/>
                    </a:p>
                  </a:txBody>
                  <a:tcPr>
                    <a:solidFill>
                      <a:schemeClr val="accent1">
                        <a:lumMod val="20000"/>
                        <a:lumOff val="80000"/>
                      </a:schemeClr>
                    </a:solidFill>
                  </a:tcPr>
                </a:tc>
                <a:tc>
                  <a:txBody>
                    <a:bodyPr/>
                    <a:lstStyle/>
                    <a:p>
                      <a:r>
                        <a:rPr lang="es-EC" sz="1600" dirty="0"/>
                        <a:t>Cierre taller</a:t>
                      </a:r>
                    </a:p>
                  </a:txBody>
                  <a:tcPr>
                    <a:solidFill>
                      <a:schemeClr val="accent1">
                        <a:lumMod val="20000"/>
                        <a:lumOff val="80000"/>
                      </a:schemeClr>
                    </a:solidFill>
                  </a:tcPr>
                </a:tc>
                <a:tc>
                  <a:txBody>
                    <a:bodyPr/>
                    <a:lstStyle/>
                    <a:p>
                      <a:r>
                        <a:rPr lang="es-EC" sz="1600" dirty="0"/>
                        <a:t>No aplica</a:t>
                      </a:r>
                    </a:p>
                  </a:txBody>
                  <a:tcPr>
                    <a:solidFill>
                      <a:schemeClr val="accent1">
                        <a:lumMod val="20000"/>
                        <a:lumOff val="80000"/>
                      </a:schemeClr>
                    </a:solidFill>
                  </a:tcPr>
                </a:tc>
                <a:tc>
                  <a:txBody>
                    <a:bodyPr/>
                    <a:lstStyle/>
                    <a:p>
                      <a:r>
                        <a:rPr lang="es-EC" sz="1600" dirty="0"/>
                        <a:t>Julio &amp; Nicole</a:t>
                      </a:r>
                    </a:p>
                  </a:txBody>
                  <a:tcPr>
                    <a:solidFill>
                      <a:schemeClr val="accent1">
                        <a:lumMod val="20000"/>
                        <a:lumOff val="80000"/>
                      </a:schemeClr>
                    </a:solidFill>
                  </a:tcPr>
                </a:tc>
                <a:tc>
                  <a:txBody>
                    <a:bodyPr/>
                    <a:lstStyle/>
                    <a:p>
                      <a:r>
                        <a:rPr lang="es-EC" sz="1600" dirty="0"/>
                        <a:t>5 – 10 min</a:t>
                      </a:r>
                    </a:p>
                  </a:txBody>
                  <a:tcPr>
                    <a:solidFill>
                      <a:schemeClr val="accent1">
                        <a:lumMod val="20000"/>
                        <a:lumOff val="80000"/>
                      </a:schemeClr>
                    </a:solidFill>
                  </a:tcPr>
                </a:tc>
                <a:extLst>
                  <a:ext uri="{0D108BD9-81ED-4DB2-BD59-A6C34878D82A}">
                    <a16:rowId xmlns:a16="http://schemas.microsoft.com/office/drawing/2014/main" val="2235900668"/>
                  </a:ext>
                </a:extLst>
              </a:tr>
            </a:tbl>
          </a:graphicData>
        </a:graphic>
      </p:graphicFrame>
      <p:sp>
        <p:nvSpPr>
          <p:cNvPr id="2" name="CuadroTexto 1">
            <a:extLst>
              <a:ext uri="{FF2B5EF4-FFF2-40B4-BE49-F238E27FC236}">
                <a16:creationId xmlns:a16="http://schemas.microsoft.com/office/drawing/2014/main" id="{2B658F1B-BD3E-555D-667A-2900368C7E72}"/>
              </a:ext>
            </a:extLst>
          </p:cNvPr>
          <p:cNvSpPr txBox="1"/>
          <p:nvPr/>
        </p:nvSpPr>
        <p:spPr>
          <a:xfrm>
            <a:off x="851939" y="5160105"/>
            <a:ext cx="10194352" cy="276999"/>
          </a:xfrm>
          <a:prstGeom prst="rect">
            <a:avLst/>
          </a:prstGeom>
          <a:noFill/>
        </p:spPr>
        <p:txBody>
          <a:bodyPr wrap="square">
            <a:spAutoFit/>
          </a:bodyPr>
          <a:lstStyle/>
          <a:p>
            <a:pPr marL="12700">
              <a:spcBef>
                <a:spcPts val="1200"/>
              </a:spcBef>
              <a:spcAft>
                <a:spcPts val="1200"/>
              </a:spcAft>
            </a:pPr>
            <a:r>
              <a:rPr lang="es-EC" sz="1200" spc="-15" dirty="0">
                <a:solidFill>
                  <a:srgbClr val="04050B"/>
                </a:solidFill>
                <a:latin typeface="Calibri"/>
                <a:cs typeface="Calibri"/>
              </a:rPr>
              <a:t>*Material adicional: </a:t>
            </a:r>
            <a:r>
              <a:rPr lang="es-EC" sz="1200" spc="-15" dirty="0" err="1">
                <a:solidFill>
                  <a:srgbClr val="04050B"/>
                </a:solidFill>
                <a:latin typeface="Calibri"/>
                <a:cs typeface="Calibri"/>
              </a:rPr>
              <a:t>post-its</a:t>
            </a:r>
            <a:r>
              <a:rPr lang="es-EC" sz="1200" spc="-15" dirty="0">
                <a:solidFill>
                  <a:srgbClr val="04050B"/>
                </a:solidFill>
                <a:latin typeface="Calibri"/>
                <a:cs typeface="Calibri"/>
              </a:rPr>
              <a:t>, esferos, scotch, libretas para anotar comentarios. </a:t>
            </a:r>
          </a:p>
        </p:txBody>
      </p:sp>
      <p:sp>
        <p:nvSpPr>
          <p:cNvPr id="4" name="CuadroTexto 3">
            <a:extLst>
              <a:ext uri="{FF2B5EF4-FFF2-40B4-BE49-F238E27FC236}">
                <a16:creationId xmlns:a16="http://schemas.microsoft.com/office/drawing/2014/main" id="{74D19C79-7162-0FA3-70D0-81681D64BA67}"/>
              </a:ext>
            </a:extLst>
          </p:cNvPr>
          <p:cNvSpPr txBox="1"/>
          <p:nvPr/>
        </p:nvSpPr>
        <p:spPr>
          <a:xfrm>
            <a:off x="2667000" y="5630905"/>
            <a:ext cx="8660579" cy="1015663"/>
          </a:xfrm>
          <a:prstGeom prst="rect">
            <a:avLst/>
          </a:prstGeom>
          <a:noFill/>
        </p:spPr>
        <p:txBody>
          <a:bodyPr wrap="square">
            <a:spAutoFit/>
          </a:bodyPr>
          <a:lstStyle/>
          <a:p>
            <a:pPr marL="184150" indent="-171450">
              <a:buFont typeface="Arial" panose="020B0604020202020204" pitchFamily="34" charset="0"/>
              <a:buChar char="•"/>
            </a:pPr>
            <a:r>
              <a:rPr lang="es-EC" sz="1200" spc="-15" dirty="0">
                <a:solidFill>
                  <a:srgbClr val="04050B"/>
                </a:solidFill>
                <a:latin typeface="Calibri"/>
                <a:cs typeface="Calibri"/>
              </a:rPr>
              <a:t>El taller se realizará con 10 usuarios, de los cuales 5 cumplan el perfil para el proyecto de reciclaje y 5 cumplan el perfil de contratación. </a:t>
            </a:r>
          </a:p>
          <a:p>
            <a:pPr marL="184150" indent="-171450">
              <a:buFont typeface="Arial" panose="020B0604020202020204" pitchFamily="34" charset="0"/>
              <a:buChar char="•"/>
            </a:pPr>
            <a:r>
              <a:rPr lang="es-EC" sz="1200" b="1" spc="-15" dirty="0">
                <a:solidFill>
                  <a:srgbClr val="04050B"/>
                </a:solidFill>
                <a:latin typeface="Calibri"/>
                <a:cs typeface="Calibri"/>
              </a:rPr>
              <a:t>Perfil de reciclaje: </a:t>
            </a:r>
            <a:r>
              <a:rPr lang="es-EC" sz="1200" spc="-15" dirty="0">
                <a:solidFill>
                  <a:srgbClr val="04050B"/>
                </a:solidFill>
                <a:latin typeface="Calibri"/>
                <a:cs typeface="Calibri"/>
              </a:rPr>
              <a:t>personas con experiencia en recolección de residuos reciclables.</a:t>
            </a:r>
          </a:p>
          <a:p>
            <a:pPr marL="184150" indent="-171450">
              <a:buFont typeface="Arial" panose="020B0604020202020204" pitchFamily="34" charset="0"/>
              <a:buChar char="•"/>
            </a:pPr>
            <a:r>
              <a:rPr lang="es-EC" sz="1200" b="1" spc="-15" dirty="0">
                <a:solidFill>
                  <a:srgbClr val="04050B"/>
                </a:solidFill>
                <a:latin typeface="Calibri"/>
                <a:cs typeface="Calibri"/>
              </a:rPr>
              <a:t>Perfil de contratación</a:t>
            </a:r>
            <a:r>
              <a:rPr lang="es-EC" sz="1200" spc="-15" dirty="0">
                <a:solidFill>
                  <a:srgbClr val="04050B"/>
                </a:solidFill>
                <a:latin typeface="Calibri"/>
                <a:cs typeface="Calibri"/>
              </a:rPr>
              <a:t>: personas con experiencia en pintura, plomería, electricista, mantenimiento en general. </a:t>
            </a:r>
          </a:p>
          <a:p>
            <a:pPr marL="184150" indent="-171450">
              <a:buFont typeface="Arial" panose="020B0604020202020204" pitchFamily="34" charset="0"/>
              <a:buChar char="•"/>
            </a:pPr>
            <a:r>
              <a:rPr lang="es-EC" sz="1200" b="1" spc="-15" dirty="0">
                <a:solidFill>
                  <a:srgbClr val="04050B"/>
                </a:solidFill>
                <a:latin typeface="Calibri"/>
                <a:cs typeface="Calibri"/>
              </a:rPr>
              <a:t>Todos: </a:t>
            </a:r>
            <a:r>
              <a:rPr lang="es-EC" sz="1200" spc="-15" dirty="0">
                <a:solidFill>
                  <a:srgbClr val="04050B"/>
                </a:solidFill>
                <a:latin typeface="Calibri"/>
                <a:cs typeface="Calibri"/>
              </a:rPr>
              <a:t>haber asistido al menos 3 meses de manera continua al HCC, no presentar un cuadro de consumo crítico, ser una persona participativa en los talleres o actividades del HCC. </a:t>
            </a:r>
          </a:p>
        </p:txBody>
      </p:sp>
      <p:sp>
        <p:nvSpPr>
          <p:cNvPr id="12" name="object 17">
            <a:extLst>
              <a:ext uri="{FF2B5EF4-FFF2-40B4-BE49-F238E27FC236}">
                <a16:creationId xmlns:a16="http://schemas.microsoft.com/office/drawing/2014/main" id="{AE4CA3C5-65A5-16CB-16ED-527C0E59DE1F}"/>
              </a:ext>
            </a:extLst>
          </p:cNvPr>
          <p:cNvSpPr txBox="1"/>
          <p:nvPr/>
        </p:nvSpPr>
        <p:spPr>
          <a:xfrm flipH="1">
            <a:off x="847168" y="5640420"/>
            <a:ext cx="1815062" cy="750205"/>
          </a:xfrm>
          <a:prstGeom prst="rect">
            <a:avLst/>
          </a:prstGeom>
        </p:spPr>
        <p:txBody>
          <a:bodyPr vert="horz" wrap="square" lIns="0" tIns="11430" rIns="0" bIns="0" rtlCol="0" anchor="t">
            <a:spAutoFit/>
          </a:bodyPr>
          <a:lstStyle/>
          <a:p>
            <a:pPr marL="12700" algn="ctr">
              <a:spcBef>
                <a:spcPts val="90"/>
              </a:spcBef>
            </a:pPr>
            <a:r>
              <a:rPr lang="es-EC" sz="2400" b="1" dirty="0">
                <a:solidFill>
                  <a:srgbClr val="C00000"/>
                </a:solidFill>
                <a:ea typeface="+mn-lt"/>
                <a:cs typeface="+mn-lt"/>
              </a:rPr>
              <a:t>Convocatoria usuarios:</a:t>
            </a:r>
            <a:endParaRPr lang="en-US" sz="2400" b="1" dirty="0">
              <a:solidFill>
                <a:srgbClr val="C00000"/>
              </a:solidFill>
            </a:endParaRPr>
          </a:p>
        </p:txBody>
      </p:sp>
    </p:spTree>
    <p:extLst>
      <p:ext uri="{BB962C8B-B14F-4D97-AF65-F5344CB8AC3E}">
        <p14:creationId xmlns:p14="http://schemas.microsoft.com/office/powerpoint/2010/main" val="31303190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178116" y="4042549"/>
            <a:ext cx="494030" cy="353695"/>
            <a:chOff x="7178116" y="4042549"/>
            <a:chExt cx="494030" cy="353695"/>
          </a:xfrm>
        </p:grpSpPr>
        <p:sp>
          <p:nvSpPr>
            <p:cNvPr id="3" name="object 3"/>
            <p:cNvSpPr/>
            <p:nvPr/>
          </p:nvSpPr>
          <p:spPr>
            <a:xfrm>
              <a:off x="7178116" y="4042549"/>
              <a:ext cx="249554" cy="341630"/>
            </a:xfrm>
            <a:custGeom>
              <a:avLst/>
              <a:gdLst/>
              <a:ahLst/>
              <a:cxnLst/>
              <a:rect l="l" t="t" r="r" b="b"/>
              <a:pathLst>
                <a:path w="249554" h="341629">
                  <a:moveTo>
                    <a:pt x="163537" y="157276"/>
                  </a:moveTo>
                  <a:lnTo>
                    <a:pt x="157861" y="115265"/>
                  </a:lnTo>
                  <a:lnTo>
                    <a:pt x="131711" y="79705"/>
                  </a:lnTo>
                  <a:lnTo>
                    <a:pt x="109753" y="72237"/>
                  </a:lnTo>
                  <a:lnTo>
                    <a:pt x="97243" y="72237"/>
                  </a:lnTo>
                  <a:lnTo>
                    <a:pt x="57670" y="87337"/>
                  </a:lnTo>
                  <a:lnTo>
                    <a:pt x="28117" y="117602"/>
                  </a:lnTo>
                  <a:lnTo>
                    <a:pt x="9601" y="162204"/>
                  </a:lnTo>
                  <a:lnTo>
                    <a:pt x="1879" y="200431"/>
                  </a:lnTo>
                  <a:lnTo>
                    <a:pt x="0" y="229196"/>
                  </a:lnTo>
                  <a:lnTo>
                    <a:pt x="304" y="240576"/>
                  </a:lnTo>
                  <a:lnTo>
                    <a:pt x="8305" y="282892"/>
                  </a:lnTo>
                  <a:lnTo>
                    <a:pt x="31394" y="319608"/>
                  </a:lnTo>
                  <a:lnTo>
                    <a:pt x="64312" y="339991"/>
                  </a:lnTo>
                  <a:lnTo>
                    <a:pt x="71920" y="341452"/>
                  </a:lnTo>
                  <a:lnTo>
                    <a:pt x="86296" y="341452"/>
                  </a:lnTo>
                  <a:lnTo>
                    <a:pt x="128790" y="323519"/>
                  </a:lnTo>
                  <a:lnTo>
                    <a:pt x="157721" y="293789"/>
                  </a:lnTo>
                  <a:lnTo>
                    <a:pt x="141541" y="257022"/>
                  </a:lnTo>
                  <a:lnTo>
                    <a:pt x="112572" y="267347"/>
                  </a:lnTo>
                  <a:lnTo>
                    <a:pt x="107124" y="272351"/>
                  </a:lnTo>
                  <a:lnTo>
                    <a:pt x="101777" y="276733"/>
                  </a:lnTo>
                  <a:lnTo>
                    <a:pt x="96494" y="280492"/>
                  </a:lnTo>
                  <a:lnTo>
                    <a:pt x="87134" y="285902"/>
                  </a:lnTo>
                  <a:lnTo>
                    <a:pt x="83286" y="287045"/>
                  </a:lnTo>
                  <a:lnTo>
                    <a:pt x="77241" y="287045"/>
                  </a:lnTo>
                  <a:lnTo>
                    <a:pt x="55181" y="251231"/>
                  </a:lnTo>
                  <a:lnTo>
                    <a:pt x="53784" y="225437"/>
                  </a:lnTo>
                  <a:lnTo>
                    <a:pt x="54140" y="218516"/>
                  </a:lnTo>
                  <a:lnTo>
                    <a:pt x="67513" y="158165"/>
                  </a:lnTo>
                  <a:lnTo>
                    <a:pt x="98183" y="126326"/>
                  </a:lnTo>
                  <a:lnTo>
                    <a:pt x="101727" y="126326"/>
                  </a:lnTo>
                  <a:lnTo>
                    <a:pt x="110236" y="173316"/>
                  </a:lnTo>
                  <a:lnTo>
                    <a:pt x="110769" y="181673"/>
                  </a:lnTo>
                  <a:lnTo>
                    <a:pt x="124447" y="204812"/>
                  </a:lnTo>
                  <a:lnTo>
                    <a:pt x="128828" y="207098"/>
                  </a:lnTo>
                  <a:lnTo>
                    <a:pt x="132575" y="208241"/>
                  </a:lnTo>
                  <a:lnTo>
                    <a:pt x="138836" y="208241"/>
                  </a:lnTo>
                  <a:lnTo>
                    <a:pt x="142697" y="207098"/>
                  </a:lnTo>
                  <a:lnTo>
                    <a:pt x="147281" y="204812"/>
                  </a:lnTo>
                  <a:lnTo>
                    <a:pt x="153327" y="202311"/>
                  </a:lnTo>
                  <a:lnTo>
                    <a:pt x="163309" y="167919"/>
                  </a:lnTo>
                  <a:lnTo>
                    <a:pt x="163537" y="157276"/>
                  </a:lnTo>
                  <a:close/>
                </a:path>
                <a:path w="249554" h="341629">
                  <a:moveTo>
                    <a:pt x="246722" y="299237"/>
                  </a:moveTo>
                  <a:lnTo>
                    <a:pt x="246519" y="296938"/>
                  </a:lnTo>
                  <a:lnTo>
                    <a:pt x="246100" y="294233"/>
                  </a:lnTo>
                  <a:lnTo>
                    <a:pt x="245910" y="290512"/>
                  </a:lnTo>
                  <a:lnTo>
                    <a:pt x="245706" y="284670"/>
                  </a:lnTo>
                  <a:lnTo>
                    <a:pt x="245452" y="276682"/>
                  </a:lnTo>
                  <a:lnTo>
                    <a:pt x="244792" y="253199"/>
                  </a:lnTo>
                  <a:lnTo>
                    <a:pt x="243903" y="218249"/>
                  </a:lnTo>
                  <a:lnTo>
                    <a:pt x="243700" y="214503"/>
                  </a:lnTo>
                  <a:lnTo>
                    <a:pt x="242341" y="161036"/>
                  </a:lnTo>
                  <a:lnTo>
                    <a:pt x="223278" y="127266"/>
                  </a:lnTo>
                  <a:lnTo>
                    <a:pt x="213893" y="127266"/>
                  </a:lnTo>
                  <a:lnTo>
                    <a:pt x="208889" y="128612"/>
                  </a:lnTo>
                  <a:lnTo>
                    <a:pt x="203263" y="131330"/>
                  </a:lnTo>
                  <a:lnTo>
                    <a:pt x="198882" y="132994"/>
                  </a:lnTo>
                  <a:lnTo>
                    <a:pt x="190195" y="199504"/>
                  </a:lnTo>
                  <a:lnTo>
                    <a:pt x="190449" y="218249"/>
                  </a:lnTo>
                  <a:lnTo>
                    <a:pt x="190614" y="236220"/>
                  </a:lnTo>
                  <a:lnTo>
                    <a:pt x="191541" y="278599"/>
                  </a:lnTo>
                  <a:lnTo>
                    <a:pt x="204190" y="316687"/>
                  </a:lnTo>
                  <a:lnTo>
                    <a:pt x="219938" y="323316"/>
                  </a:lnTo>
                  <a:lnTo>
                    <a:pt x="229108" y="323316"/>
                  </a:lnTo>
                  <a:lnTo>
                    <a:pt x="236194" y="319455"/>
                  </a:lnTo>
                  <a:lnTo>
                    <a:pt x="244741" y="309245"/>
                  </a:lnTo>
                  <a:lnTo>
                    <a:pt x="245999" y="306844"/>
                  </a:lnTo>
                  <a:lnTo>
                    <a:pt x="246405" y="304558"/>
                  </a:lnTo>
                  <a:lnTo>
                    <a:pt x="246621" y="303720"/>
                  </a:lnTo>
                  <a:lnTo>
                    <a:pt x="246722" y="299237"/>
                  </a:lnTo>
                  <a:close/>
                </a:path>
                <a:path w="249554" h="341629">
                  <a:moveTo>
                    <a:pt x="249542" y="21158"/>
                  </a:moveTo>
                  <a:lnTo>
                    <a:pt x="235153" y="2806"/>
                  </a:lnTo>
                  <a:lnTo>
                    <a:pt x="231190" y="939"/>
                  </a:lnTo>
                  <a:lnTo>
                    <a:pt x="227342" y="0"/>
                  </a:lnTo>
                  <a:lnTo>
                    <a:pt x="222123" y="0"/>
                  </a:lnTo>
                  <a:lnTo>
                    <a:pt x="191477" y="23558"/>
                  </a:lnTo>
                  <a:lnTo>
                    <a:pt x="188569" y="30645"/>
                  </a:lnTo>
                  <a:lnTo>
                    <a:pt x="188671" y="39611"/>
                  </a:lnTo>
                  <a:lnTo>
                    <a:pt x="188874" y="40640"/>
                  </a:lnTo>
                  <a:lnTo>
                    <a:pt x="189509" y="44399"/>
                  </a:lnTo>
                  <a:lnTo>
                    <a:pt x="208991" y="61277"/>
                  </a:lnTo>
                  <a:lnTo>
                    <a:pt x="216281" y="61277"/>
                  </a:lnTo>
                  <a:lnTo>
                    <a:pt x="247345" y="37211"/>
                  </a:lnTo>
                  <a:lnTo>
                    <a:pt x="249542" y="31165"/>
                  </a:lnTo>
                  <a:lnTo>
                    <a:pt x="249542" y="21158"/>
                  </a:lnTo>
                  <a:close/>
                </a:path>
              </a:pathLst>
            </a:custGeom>
            <a:solidFill>
              <a:srgbClr val="4D2669"/>
            </a:solidFill>
          </p:spPr>
          <p:txBody>
            <a:bodyPr wrap="square" lIns="0" tIns="0" rIns="0" bIns="0" rtlCol="0"/>
            <a:lstStyle/>
            <a:p>
              <a:endParaRPr dirty="0"/>
            </a:p>
          </p:txBody>
        </p:sp>
        <p:pic>
          <p:nvPicPr>
            <p:cNvPr id="4" name="object 4"/>
            <p:cNvPicPr/>
            <p:nvPr/>
          </p:nvPicPr>
          <p:blipFill>
            <a:blip r:embed="rId2" cstate="print"/>
            <a:stretch>
              <a:fillRect/>
            </a:stretch>
          </p:blipFill>
          <p:spPr>
            <a:xfrm>
              <a:off x="7452664" y="4148543"/>
              <a:ext cx="219189" cy="247650"/>
            </a:xfrm>
            <a:prstGeom prst="rect">
              <a:avLst/>
            </a:prstGeom>
          </p:spPr>
        </p:pic>
      </p:grpSp>
      <p:sp>
        <p:nvSpPr>
          <p:cNvPr id="5" name="object 5"/>
          <p:cNvSpPr/>
          <p:nvPr/>
        </p:nvSpPr>
        <p:spPr>
          <a:xfrm>
            <a:off x="6408953" y="3006331"/>
            <a:ext cx="675005" cy="777240"/>
          </a:xfrm>
          <a:custGeom>
            <a:avLst/>
            <a:gdLst/>
            <a:ahLst/>
            <a:cxnLst/>
            <a:rect l="l" t="t" r="r" b="b"/>
            <a:pathLst>
              <a:path w="675004" h="777239">
                <a:moveTo>
                  <a:pt x="382270" y="0"/>
                </a:moveTo>
                <a:lnTo>
                  <a:pt x="330423" y="4133"/>
                </a:lnTo>
                <a:lnTo>
                  <a:pt x="282966" y="16444"/>
                </a:lnTo>
                <a:lnTo>
                  <a:pt x="239963" y="36800"/>
                </a:lnTo>
                <a:lnTo>
                  <a:pt x="201482" y="65064"/>
                </a:lnTo>
                <a:lnTo>
                  <a:pt x="167589" y="101104"/>
                </a:lnTo>
                <a:lnTo>
                  <a:pt x="167589" y="33235"/>
                </a:lnTo>
                <a:lnTo>
                  <a:pt x="166138" y="26336"/>
                </a:lnTo>
                <a:lnTo>
                  <a:pt x="162218" y="20604"/>
                </a:lnTo>
                <a:lnTo>
                  <a:pt x="156482" y="16689"/>
                </a:lnTo>
                <a:lnTo>
                  <a:pt x="149580" y="15240"/>
                </a:lnTo>
                <a:lnTo>
                  <a:pt x="17995" y="15240"/>
                </a:lnTo>
                <a:lnTo>
                  <a:pt x="11096" y="16689"/>
                </a:lnTo>
                <a:lnTo>
                  <a:pt x="5364" y="20604"/>
                </a:lnTo>
                <a:lnTo>
                  <a:pt x="1449" y="26336"/>
                </a:lnTo>
                <a:lnTo>
                  <a:pt x="0" y="33235"/>
                </a:lnTo>
                <a:lnTo>
                  <a:pt x="0" y="757631"/>
                </a:lnTo>
                <a:lnTo>
                  <a:pt x="1449" y="764533"/>
                </a:lnTo>
                <a:lnTo>
                  <a:pt x="5364" y="770269"/>
                </a:lnTo>
                <a:lnTo>
                  <a:pt x="11096" y="774188"/>
                </a:lnTo>
                <a:lnTo>
                  <a:pt x="17995" y="775639"/>
                </a:lnTo>
                <a:lnTo>
                  <a:pt x="149580" y="775639"/>
                </a:lnTo>
                <a:lnTo>
                  <a:pt x="156482" y="774188"/>
                </a:lnTo>
                <a:lnTo>
                  <a:pt x="162218" y="770269"/>
                </a:lnTo>
                <a:lnTo>
                  <a:pt x="166138" y="764533"/>
                </a:lnTo>
                <a:lnTo>
                  <a:pt x="167589" y="757631"/>
                </a:lnTo>
                <a:lnTo>
                  <a:pt x="167589" y="441833"/>
                </a:lnTo>
                <a:lnTo>
                  <a:pt x="171065" y="397778"/>
                </a:lnTo>
                <a:lnTo>
                  <a:pt x="181374" y="351435"/>
                </a:lnTo>
                <a:lnTo>
                  <a:pt x="198338" y="305319"/>
                </a:lnTo>
                <a:lnTo>
                  <a:pt x="221778" y="261947"/>
                </a:lnTo>
                <a:lnTo>
                  <a:pt x="251516" y="223833"/>
                </a:lnTo>
                <a:lnTo>
                  <a:pt x="287373" y="193494"/>
                </a:lnTo>
                <a:lnTo>
                  <a:pt x="329172" y="173446"/>
                </a:lnTo>
                <a:lnTo>
                  <a:pt x="376732" y="166204"/>
                </a:lnTo>
                <a:lnTo>
                  <a:pt x="433885" y="176155"/>
                </a:lnTo>
                <a:lnTo>
                  <a:pt x="471623" y="201929"/>
                </a:lnTo>
                <a:lnTo>
                  <a:pt x="493804" y="237410"/>
                </a:lnTo>
                <a:lnTo>
                  <a:pt x="504284" y="276482"/>
                </a:lnTo>
                <a:lnTo>
                  <a:pt x="506920" y="313029"/>
                </a:lnTo>
                <a:lnTo>
                  <a:pt x="506920" y="759015"/>
                </a:lnTo>
                <a:lnTo>
                  <a:pt x="508371" y="765917"/>
                </a:lnTo>
                <a:lnTo>
                  <a:pt x="512291" y="771653"/>
                </a:lnTo>
                <a:lnTo>
                  <a:pt x="518027" y="775572"/>
                </a:lnTo>
                <a:lnTo>
                  <a:pt x="524929" y="777024"/>
                </a:lnTo>
                <a:lnTo>
                  <a:pt x="656513" y="777024"/>
                </a:lnTo>
                <a:lnTo>
                  <a:pt x="663415" y="775572"/>
                </a:lnTo>
                <a:lnTo>
                  <a:pt x="669151" y="771653"/>
                </a:lnTo>
                <a:lnTo>
                  <a:pt x="673071" y="765917"/>
                </a:lnTo>
                <a:lnTo>
                  <a:pt x="674522" y="759015"/>
                </a:lnTo>
                <a:lnTo>
                  <a:pt x="674522" y="292252"/>
                </a:lnTo>
                <a:lnTo>
                  <a:pt x="664995" y="207413"/>
                </a:lnTo>
                <a:lnTo>
                  <a:pt x="648220" y="155517"/>
                </a:lnTo>
                <a:lnTo>
                  <a:pt x="619112" y="103886"/>
                </a:lnTo>
                <a:lnTo>
                  <a:pt x="584908" y="66488"/>
                </a:lnTo>
                <a:lnTo>
                  <a:pt x="543924" y="37400"/>
                </a:lnTo>
                <a:lnTo>
                  <a:pt x="496356" y="16622"/>
                </a:lnTo>
                <a:lnTo>
                  <a:pt x="442405" y="4155"/>
                </a:lnTo>
                <a:lnTo>
                  <a:pt x="382270" y="0"/>
                </a:lnTo>
                <a:close/>
              </a:path>
            </a:pathLst>
          </a:custGeom>
          <a:solidFill>
            <a:srgbClr val="F29331"/>
          </a:solidFill>
        </p:spPr>
        <p:txBody>
          <a:bodyPr wrap="square" lIns="0" tIns="0" rIns="0" bIns="0" rtlCol="0"/>
          <a:lstStyle/>
          <a:p>
            <a:endParaRPr dirty="0"/>
          </a:p>
        </p:txBody>
      </p:sp>
      <p:sp>
        <p:nvSpPr>
          <p:cNvPr id="6" name="object 6"/>
          <p:cNvSpPr/>
          <p:nvPr/>
        </p:nvSpPr>
        <p:spPr>
          <a:xfrm>
            <a:off x="7293991" y="2589428"/>
            <a:ext cx="647065" cy="1193165"/>
          </a:xfrm>
          <a:custGeom>
            <a:avLst/>
            <a:gdLst/>
            <a:ahLst/>
            <a:cxnLst/>
            <a:rect l="l" t="t" r="r" b="b"/>
            <a:pathLst>
              <a:path w="647065" h="1193164">
                <a:moveTo>
                  <a:pt x="149580" y="0"/>
                </a:moveTo>
                <a:lnTo>
                  <a:pt x="18008" y="0"/>
                </a:lnTo>
                <a:lnTo>
                  <a:pt x="11101" y="1451"/>
                </a:lnTo>
                <a:lnTo>
                  <a:pt x="5365" y="5370"/>
                </a:lnTo>
                <a:lnTo>
                  <a:pt x="1449" y="11106"/>
                </a:lnTo>
                <a:lnTo>
                  <a:pt x="0" y="18008"/>
                </a:lnTo>
                <a:lnTo>
                  <a:pt x="0" y="1174534"/>
                </a:lnTo>
                <a:lnTo>
                  <a:pt x="1449" y="1181441"/>
                </a:lnTo>
                <a:lnTo>
                  <a:pt x="5365" y="1187176"/>
                </a:lnTo>
                <a:lnTo>
                  <a:pt x="11101" y="1191093"/>
                </a:lnTo>
                <a:lnTo>
                  <a:pt x="18008" y="1192542"/>
                </a:lnTo>
                <a:lnTo>
                  <a:pt x="149580" y="1192542"/>
                </a:lnTo>
                <a:lnTo>
                  <a:pt x="156487" y="1191093"/>
                </a:lnTo>
                <a:lnTo>
                  <a:pt x="162223" y="1187176"/>
                </a:lnTo>
                <a:lnTo>
                  <a:pt x="166139" y="1181441"/>
                </a:lnTo>
                <a:lnTo>
                  <a:pt x="167589" y="1174534"/>
                </a:lnTo>
                <a:lnTo>
                  <a:pt x="167589" y="825499"/>
                </a:lnTo>
                <a:lnTo>
                  <a:pt x="440448" y="1185621"/>
                </a:lnTo>
                <a:lnTo>
                  <a:pt x="443217" y="1189774"/>
                </a:lnTo>
                <a:lnTo>
                  <a:pt x="448754" y="1192542"/>
                </a:lnTo>
                <a:lnTo>
                  <a:pt x="635736" y="1192542"/>
                </a:lnTo>
                <a:lnTo>
                  <a:pt x="641286" y="1188389"/>
                </a:lnTo>
                <a:lnTo>
                  <a:pt x="646823" y="1177302"/>
                </a:lnTo>
                <a:lnTo>
                  <a:pt x="646823" y="1170381"/>
                </a:lnTo>
                <a:lnTo>
                  <a:pt x="326872" y="756246"/>
                </a:lnTo>
                <a:lnTo>
                  <a:pt x="598347" y="461225"/>
                </a:lnTo>
                <a:lnTo>
                  <a:pt x="602500" y="455688"/>
                </a:lnTo>
                <a:lnTo>
                  <a:pt x="603885" y="448767"/>
                </a:lnTo>
                <a:lnTo>
                  <a:pt x="601116" y="443217"/>
                </a:lnTo>
                <a:lnTo>
                  <a:pt x="598347" y="436295"/>
                </a:lnTo>
                <a:lnTo>
                  <a:pt x="592810" y="433527"/>
                </a:lnTo>
                <a:lnTo>
                  <a:pt x="400278" y="433527"/>
                </a:lnTo>
                <a:lnTo>
                  <a:pt x="396125" y="436295"/>
                </a:lnTo>
                <a:lnTo>
                  <a:pt x="393357" y="439064"/>
                </a:lnTo>
                <a:lnTo>
                  <a:pt x="167589" y="695299"/>
                </a:lnTo>
                <a:lnTo>
                  <a:pt x="167589" y="18008"/>
                </a:lnTo>
                <a:lnTo>
                  <a:pt x="166139" y="11106"/>
                </a:lnTo>
                <a:lnTo>
                  <a:pt x="162223" y="5370"/>
                </a:lnTo>
                <a:lnTo>
                  <a:pt x="156487" y="1451"/>
                </a:lnTo>
                <a:lnTo>
                  <a:pt x="149580" y="0"/>
                </a:lnTo>
                <a:close/>
              </a:path>
            </a:pathLst>
          </a:custGeom>
          <a:solidFill>
            <a:srgbClr val="F29331"/>
          </a:solidFill>
        </p:spPr>
        <p:txBody>
          <a:bodyPr wrap="square" lIns="0" tIns="0" rIns="0" bIns="0" rtlCol="0"/>
          <a:lstStyle/>
          <a:p>
            <a:endParaRPr dirty="0"/>
          </a:p>
        </p:txBody>
      </p:sp>
      <p:sp>
        <p:nvSpPr>
          <p:cNvPr id="7" name="object 7"/>
          <p:cNvSpPr/>
          <p:nvPr/>
        </p:nvSpPr>
        <p:spPr>
          <a:xfrm>
            <a:off x="6043303" y="3020186"/>
            <a:ext cx="141605" cy="774700"/>
          </a:xfrm>
          <a:custGeom>
            <a:avLst/>
            <a:gdLst/>
            <a:ahLst/>
            <a:cxnLst/>
            <a:rect l="l" t="t" r="r" b="b"/>
            <a:pathLst>
              <a:path w="141604" h="774700">
                <a:moveTo>
                  <a:pt x="70615" y="0"/>
                </a:moveTo>
                <a:lnTo>
                  <a:pt x="31829" y="12471"/>
                </a:lnTo>
                <a:lnTo>
                  <a:pt x="30445" y="13855"/>
                </a:lnTo>
                <a:lnTo>
                  <a:pt x="23913" y="17273"/>
                </a:lnTo>
                <a:lnTo>
                  <a:pt x="5688" y="56270"/>
                </a:lnTo>
                <a:lnTo>
                  <a:pt x="1362" y="109423"/>
                </a:lnTo>
                <a:lnTo>
                  <a:pt x="194" y="162985"/>
                </a:lnTo>
                <a:lnTo>
                  <a:pt x="0" y="209726"/>
                </a:lnTo>
                <a:lnTo>
                  <a:pt x="562" y="265261"/>
                </a:lnTo>
                <a:lnTo>
                  <a:pt x="1362" y="296405"/>
                </a:lnTo>
                <a:lnTo>
                  <a:pt x="1701" y="405723"/>
                </a:lnTo>
                <a:lnTo>
                  <a:pt x="2718" y="518397"/>
                </a:lnTo>
                <a:lnTo>
                  <a:pt x="3481" y="568653"/>
                </a:lnTo>
                <a:lnTo>
                  <a:pt x="4413" y="609556"/>
                </a:lnTo>
                <a:lnTo>
                  <a:pt x="7786" y="674223"/>
                </a:lnTo>
                <a:lnTo>
                  <a:pt x="13834" y="717461"/>
                </a:lnTo>
                <a:lnTo>
                  <a:pt x="37894" y="756065"/>
                </a:lnTo>
                <a:lnTo>
                  <a:pt x="69231" y="772858"/>
                </a:lnTo>
                <a:lnTo>
                  <a:pt x="70615" y="772858"/>
                </a:lnTo>
                <a:lnTo>
                  <a:pt x="74768" y="774255"/>
                </a:lnTo>
                <a:lnTo>
                  <a:pt x="80305" y="774255"/>
                </a:lnTo>
                <a:lnTo>
                  <a:pt x="93790" y="772176"/>
                </a:lnTo>
                <a:lnTo>
                  <a:pt x="132947" y="741006"/>
                </a:lnTo>
                <a:lnTo>
                  <a:pt x="141253" y="724382"/>
                </a:lnTo>
                <a:lnTo>
                  <a:pt x="141253" y="702221"/>
                </a:lnTo>
                <a:lnTo>
                  <a:pt x="139868" y="695299"/>
                </a:lnTo>
                <a:lnTo>
                  <a:pt x="136278" y="568441"/>
                </a:lnTo>
                <a:lnTo>
                  <a:pt x="134331" y="441833"/>
                </a:lnTo>
                <a:lnTo>
                  <a:pt x="134115" y="401710"/>
                </a:lnTo>
                <a:lnTo>
                  <a:pt x="132731" y="295126"/>
                </a:lnTo>
                <a:lnTo>
                  <a:pt x="131779" y="274910"/>
                </a:lnTo>
                <a:lnTo>
                  <a:pt x="127397" y="102489"/>
                </a:lnTo>
                <a:lnTo>
                  <a:pt x="124801" y="75226"/>
                </a:lnTo>
                <a:lnTo>
                  <a:pt x="110261" y="31601"/>
                </a:lnTo>
                <a:lnTo>
                  <a:pt x="77863" y="822"/>
                </a:lnTo>
                <a:lnTo>
                  <a:pt x="70615" y="0"/>
                </a:lnTo>
                <a:close/>
              </a:path>
            </a:pathLst>
          </a:custGeom>
          <a:solidFill>
            <a:srgbClr val="4D2669"/>
          </a:solidFill>
        </p:spPr>
        <p:txBody>
          <a:bodyPr wrap="square" lIns="0" tIns="0" rIns="0" bIns="0" rtlCol="0"/>
          <a:lstStyle/>
          <a:p>
            <a:endParaRPr dirty="0"/>
          </a:p>
        </p:txBody>
      </p:sp>
      <p:grpSp>
        <p:nvGrpSpPr>
          <p:cNvPr id="8" name="object 8"/>
          <p:cNvGrpSpPr/>
          <p:nvPr/>
        </p:nvGrpSpPr>
        <p:grpSpPr>
          <a:xfrm>
            <a:off x="0" y="0"/>
            <a:ext cx="12190196" cy="6858000"/>
            <a:chOff x="1498" y="0"/>
            <a:chExt cx="12190196" cy="6858000"/>
          </a:xfrm>
        </p:grpSpPr>
        <p:pic>
          <p:nvPicPr>
            <p:cNvPr id="9" name="object 9"/>
            <p:cNvPicPr/>
            <p:nvPr/>
          </p:nvPicPr>
          <p:blipFill>
            <a:blip r:embed="rId3" cstate="print"/>
            <a:stretch>
              <a:fillRect/>
            </a:stretch>
          </p:blipFill>
          <p:spPr>
            <a:xfrm>
              <a:off x="6037744" y="2722721"/>
              <a:ext cx="155130" cy="175583"/>
            </a:xfrm>
            <a:prstGeom prst="rect">
              <a:avLst/>
            </a:prstGeom>
          </p:spPr>
        </p:pic>
        <p:pic>
          <p:nvPicPr>
            <p:cNvPr id="10" name="object 10"/>
            <p:cNvPicPr/>
            <p:nvPr/>
          </p:nvPicPr>
          <p:blipFill>
            <a:blip r:embed="rId4" cstate="print"/>
            <a:stretch>
              <a:fillRect/>
            </a:stretch>
          </p:blipFill>
          <p:spPr>
            <a:xfrm>
              <a:off x="1498" y="0"/>
              <a:ext cx="12190196" cy="6858000"/>
            </a:xfrm>
            <a:prstGeom prst="rect">
              <a:avLst/>
            </a:prstGeom>
          </p:spPr>
        </p:pic>
        <p:pic>
          <p:nvPicPr>
            <p:cNvPr id="11" name="object 11"/>
            <p:cNvPicPr/>
            <p:nvPr/>
          </p:nvPicPr>
          <p:blipFill>
            <a:blip r:embed="rId5" cstate="print"/>
            <a:stretch>
              <a:fillRect/>
            </a:stretch>
          </p:blipFill>
          <p:spPr>
            <a:xfrm>
              <a:off x="8000670" y="6244361"/>
              <a:ext cx="1155293" cy="190309"/>
            </a:xfrm>
            <a:prstGeom prst="rect">
              <a:avLst/>
            </a:prstGeom>
          </p:spPr>
        </p:pic>
        <p:sp>
          <p:nvSpPr>
            <p:cNvPr id="12" name="object 12"/>
            <p:cNvSpPr/>
            <p:nvPr/>
          </p:nvSpPr>
          <p:spPr>
            <a:xfrm>
              <a:off x="9485465" y="6257290"/>
              <a:ext cx="319405" cy="191135"/>
            </a:xfrm>
            <a:custGeom>
              <a:avLst/>
              <a:gdLst/>
              <a:ahLst/>
              <a:cxnLst/>
              <a:rect l="l" t="t" r="r" b="b"/>
              <a:pathLst>
                <a:path w="319404" h="191135">
                  <a:moveTo>
                    <a:pt x="147231" y="145897"/>
                  </a:moveTo>
                  <a:lnTo>
                    <a:pt x="142938" y="141605"/>
                  </a:lnTo>
                  <a:lnTo>
                    <a:pt x="57835" y="141605"/>
                  </a:lnTo>
                  <a:lnTo>
                    <a:pt x="57835" y="118783"/>
                  </a:lnTo>
                  <a:lnTo>
                    <a:pt x="127304" y="118783"/>
                  </a:lnTo>
                  <a:lnTo>
                    <a:pt x="131597" y="114490"/>
                  </a:lnTo>
                  <a:lnTo>
                    <a:pt x="131597" y="77444"/>
                  </a:lnTo>
                  <a:lnTo>
                    <a:pt x="127304" y="73152"/>
                  </a:lnTo>
                  <a:lnTo>
                    <a:pt x="57835" y="73152"/>
                  </a:lnTo>
                  <a:lnTo>
                    <a:pt x="57835" y="48768"/>
                  </a:lnTo>
                  <a:lnTo>
                    <a:pt x="140436" y="48768"/>
                  </a:lnTo>
                  <a:lnTo>
                    <a:pt x="144729" y="44462"/>
                  </a:lnTo>
                  <a:lnTo>
                    <a:pt x="144729" y="4292"/>
                  </a:lnTo>
                  <a:lnTo>
                    <a:pt x="140436" y="0"/>
                  </a:lnTo>
                  <a:lnTo>
                    <a:pt x="4292" y="0"/>
                  </a:lnTo>
                  <a:lnTo>
                    <a:pt x="0" y="4292"/>
                  </a:lnTo>
                  <a:lnTo>
                    <a:pt x="0" y="181089"/>
                  </a:lnTo>
                  <a:lnTo>
                    <a:pt x="0" y="186385"/>
                  </a:lnTo>
                  <a:lnTo>
                    <a:pt x="4292" y="190690"/>
                  </a:lnTo>
                  <a:lnTo>
                    <a:pt x="142938" y="190690"/>
                  </a:lnTo>
                  <a:lnTo>
                    <a:pt x="147231" y="186385"/>
                  </a:lnTo>
                  <a:lnTo>
                    <a:pt x="147231" y="145897"/>
                  </a:lnTo>
                  <a:close/>
                </a:path>
                <a:path w="319404" h="191135">
                  <a:moveTo>
                    <a:pt x="319163" y="75031"/>
                  </a:moveTo>
                  <a:lnTo>
                    <a:pt x="314655" y="49707"/>
                  </a:lnTo>
                  <a:lnTo>
                    <a:pt x="313461" y="43002"/>
                  </a:lnTo>
                  <a:lnTo>
                    <a:pt x="296811" y="19469"/>
                  </a:lnTo>
                  <a:lnTo>
                    <a:pt x="269836" y="4965"/>
                  </a:lnTo>
                  <a:lnTo>
                    <a:pt x="262585" y="3987"/>
                  </a:lnTo>
                  <a:lnTo>
                    <a:pt x="262585" y="75031"/>
                  </a:lnTo>
                  <a:lnTo>
                    <a:pt x="260680" y="86715"/>
                  </a:lnTo>
                  <a:lnTo>
                    <a:pt x="255155" y="95351"/>
                  </a:lnTo>
                  <a:lnTo>
                    <a:pt x="246227" y="100698"/>
                  </a:lnTo>
                  <a:lnTo>
                    <a:pt x="234137" y="102539"/>
                  </a:lnTo>
                  <a:lnTo>
                    <a:pt x="211937" y="102539"/>
                  </a:lnTo>
                  <a:lnTo>
                    <a:pt x="211937" y="49707"/>
                  </a:lnTo>
                  <a:lnTo>
                    <a:pt x="232892" y="49707"/>
                  </a:lnTo>
                  <a:lnTo>
                    <a:pt x="245567" y="51371"/>
                  </a:lnTo>
                  <a:lnTo>
                    <a:pt x="254876" y="56273"/>
                  </a:lnTo>
                  <a:lnTo>
                    <a:pt x="260616" y="64211"/>
                  </a:lnTo>
                  <a:lnTo>
                    <a:pt x="262585" y="75031"/>
                  </a:lnTo>
                  <a:lnTo>
                    <a:pt x="262585" y="3987"/>
                  </a:lnTo>
                  <a:lnTo>
                    <a:pt x="233197" y="12"/>
                  </a:lnTo>
                  <a:lnTo>
                    <a:pt x="157492" y="12"/>
                  </a:lnTo>
                  <a:lnTo>
                    <a:pt x="153492" y="4013"/>
                  </a:lnTo>
                  <a:lnTo>
                    <a:pt x="153492" y="186486"/>
                  </a:lnTo>
                  <a:lnTo>
                    <a:pt x="157695" y="190690"/>
                  </a:lnTo>
                  <a:lnTo>
                    <a:pt x="207632" y="190690"/>
                  </a:lnTo>
                  <a:lnTo>
                    <a:pt x="211836" y="186486"/>
                  </a:lnTo>
                  <a:lnTo>
                    <a:pt x="211937" y="150050"/>
                  </a:lnTo>
                  <a:lnTo>
                    <a:pt x="234137" y="150050"/>
                  </a:lnTo>
                  <a:lnTo>
                    <a:pt x="270357" y="145059"/>
                  </a:lnTo>
                  <a:lnTo>
                    <a:pt x="297040" y="130479"/>
                  </a:lnTo>
                  <a:lnTo>
                    <a:pt x="313524" y="106934"/>
                  </a:lnTo>
                  <a:lnTo>
                    <a:pt x="314299" y="102539"/>
                  </a:lnTo>
                  <a:lnTo>
                    <a:pt x="319163" y="75031"/>
                  </a:lnTo>
                  <a:close/>
                </a:path>
              </a:pathLst>
            </a:custGeom>
            <a:solidFill>
              <a:srgbClr val="2D4295"/>
            </a:solidFill>
          </p:spPr>
          <p:txBody>
            <a:bodyPr wrap="square" lIns="0" tIns="0" rIns="0" bIns="0" rtlCol="0"/>
            <a:lstStyle/>
            <a:p>
              <a:endParaRPr dirty="0"/>
            </a:p>
          </p:txBody>
        </p:sp>
        <p:sp>
          <p:nvSpPr>
            <p:cNvPr id="13" name="object 13"/>
            <p:cNvSpPr/>
            <p:nvPr/>
          </p:nvSpPr>
          <p:spPr>
            <a:xfrm>
              <a:off x="9557512" y="6224449"/>
              <a:ext cx="75565" cy="23495"/>
            </a:xfrm>
            <a:custGeom>
              <a:avLst/>
              <a:gdLst/>
              <a:ahLst/>
              <a:cxnLst/>
              <a:rect l="l" t="t" r="r" b="b"/>
              <a:pathLst>
                <a:path w="75565" h="23495">
                  <a:moveTo>
                    <a:pt x="73634" y="0"/>
                  </a:moveTo>
                  <a:lnTo>
                    <a:pt x="3454" y="0"/>
                  </a:lnTo>
                  <a:lnTo>
                    <a:pt x="1549" y="0"/>
                  </a:lnTo>
                  <a:lnTo>
                    <a:pt x="0" y="1549"/>
                  </a:lnTo>
                  <a:lnTo>
                    <a:pt x="0" y="21501"/>
                  </a:lnTo>
                  <a:lnTo>
                    <a:pt x="1549" y="23050"/>
                  </a:lnTo>
                  <a:lnTo>
                    <a:pt x="73634" y="23050"/>
                  </a:lnTo>
                  <a:lnTo>
                    <a:pt x="75184" y="21501"/>
                  </a:lnTo>
                  <a:lnTo>
                    <a:pt x="75184" y="1549"/>
                  </a:lnTo>
                  <a:lnTo>
                    <a:pt x="73634" y="0"/>
                  </a:lnTo>
                  <a:close/>
                </a:path>
              </a:pathLst>
            </a:custGeom>
            <a:solidFill>
              <a:srgbClr val="46C3F2"/>
            </a:solidFill>
          </p:spPr>
          <p:txBody>
            <a:bodyPr wrap="square" lIns="0" tIns="0" rIns="0" bIns="0" rtlCol="0"/>
            <a:lstStyle/>
            <a:p>
              <a:endParaRPr dirty="0"/>
            </a:p>
          </p:txBody>
        </p:sp>
        <p:sp>
          <p:nvSpPr>
            <p:cNvPr id="14" name="object 14"/>
            <p:cNvSpPr/>
            <p:nvPr/>
          </p:nvSpPr>
          <p:spPr>
            <a:xfrm>
              <a:off x="9876586" y="6248494"/>
              <a:ext cx="176530" cy="206375"/>
            </a:xfrm>
            <a:custGeom>
              <a:avLst/>
              <a:gdLst/>
              <a:ahLst/>
              <a:cxnLst/>
              <a:rect l="l" t="t" r="r" b="b"/>
              <a:pathLst>
                <a:path w="176529" h="206375">
                  <a:moveTo>
                    <a:pt x="103047" y="0"/>
                  </a:moveTo>
                  <a:lnTo>
                    <a:pt x="62975" y="8108"/>
                  </a:lnTo>
                  <a:lnTo>
                    <a:pt x="30216" y="30210"/>
                  </a:lnTo>
                  <a:lnTo>
                    <a:pt x="8110" y="62965"/>
                  </a:lnTo>
                  <a:lnTo>
                    <a:pt x="0" y="103035"/>
                  </a:lnTo>
                  <a:lnTo>
                    <a:pt x="8110" y="143107"/>
                  </a:lnTo>
                  <a:lnTo>
                    <a:pt x="30216" y="175866"/>
                  </a:lnTo>
                  <a:lnTo>
                    <a:pt x="62975" y="197971"/>
                  </a:lnTo>
                  <a:lnTo>
                    <a:pt x="103047" y="206082"/>
                  </a:lnTo>
                  <a:lnTo>
                    <a:pt x="123995" y="203938"/>
                  </a:lnTo>
                  <a:lnTo>
                    <a:pt x="143498" y="197794"/>
                  </a:lnTo>
                  <a:lnTo>
                    <a:pt x="161128" y="188086"/>
                  </a:lnTo>
                  <a:lnTo>
                    <a:pt x="176453" y="175247"/>
                  </a:lnTo>
                  <a:lnTo>
                    <a:pt x="137706" y="137185"/>
                  </a:lnTo>
                  <a:lnTo>
                    <a:pt x="134785" y="138620"/>
                  </a:lnTo>
                  <a:lnTo>
                    <a:pt x="126877" y="144317"/>
                  </a:lnTo>
                  <a:lnTo>
                    <a:pt x="119511" y="147775"/>
                  </a:lnTo>
                  <a:lnTo>
                    <a:pt x="111524" y="149945"/>
                  </a:lnTo>
                  <a:lnTo>
                    <a:pt x="103047" y="150698"/>
                  </a:lnTo>
                  <a:lnTo>
                    <a:pt x="84491" y="146953"/>
                  </a:lnTo>
                  <a:lnTo>
                    <a:pt x="69337" y="136739"/>
                  </a:lnTo>
                  <a:lnTo>
                    <a:pt x="59119" y="121589"/>
                  </a:lnTo>
                  <a:lnTo>
                    <a:pt x="55371" y="103035"/>
                  </a:lnTo>
                  <a:lnTo>
                    <a:pt x="56011" y="95215"/>
                  </a:lnTo>
                  <a:lnTo>
                    <a:pt x="78278" y="62303"/>
                  </a:lnTo>
                  <a:lnTo>
                    <a:pt x="100571" y="55371"/>
                  </a:lnTo>
                  <a:lnTo>
                    <a:pt x="103047" y="55371"/>
                  </a:lnTo>
                  <a:lnTo>
                    <a:pt x="111524" y="56124"/>
                  </a:lnTo>
                  <a:lnTo>
                    <a:pt x="119511" y="58294"/>
                  </a:lnTo>
                  <a:lnTo>
                    <a:pt x="126877" y="61753"/>
                  </a:lnTo>
                  <a:lnTo>
                    <a:pt x="134797" y="67462"/>
                  </a:lnTo>
                  <a:lnTo>
                    <a:pt x="137744" y="68897"/>
                  </a:lnTo>
                  <a:lnTo>
                    <a:pt x="176529" y="30899"/>
                  </a:lnTo>
                  <a:lnTo>
                    <a:pt x="161199" y="18034"/>
                  </a:lnTo>
                  <a:lnTo>
                    <a:pt x="143556" y="8305"/>
                  </a:lnTo>
                  <a:lnTo>
                    <a:pt x="124028" y="2149"/>
                  </a:lnTo>
                  <a:lnTo>
                    <a:pt x="103047" y="0"/>
                  </a:lnTo>
                  <a:close/>
                </a:path>
              </a:pathLst>
            </a:custGeom>
            <a:solidFill>
              <a:srgbClr val="2D4295"/>
            </a:solidFill>
          </p:spPr>
          <p:txBody>
            <a:bodyPr wrap="square" lIns="0" tIns="0" rIns="0" bIns="0" rtlCol="0"/>
            <a:lstStyle/>
            <a:p>
              <a:endParaRPr dirty="0"/>
            </a:p>
          </p:txBody>
        </p:sp>
        <p:sp>
          <p:nvSpPr>
            <p:cNvPr id="15" name="object 15"/>
            <p:cNvSpPr/>
            <p:nvPr/>
          </p:nvSpPr>
          <p:spPr>
            <a:xfrm>
              <a:off x="9986555" y="6248483"/>
              <a:ext cx="243204" cy="206375"/>
            </a:xfrm>
            <a:custGeom>
              <a:avLst/>
              <a:gdLst/>
              <a:ahLst/>
              <a:cxnLst/>
              <a:rect l="l" t="t" r="r" b="b"/>
              <a:pathLst>
                <a:path w="243204" h="206375">
                  <a:moveTo>
                    <a:pt x="211518" y="176923"/>
                  </a:moveTo>
                  <a:lnTo>
                    <a:pt x="68351" y="176923"/>
                  </a:lnTo>
                  <a:lnTo>
                    <a:pt x="83473" y="189093"/>
                  </a:lnTo>
                  <a:lnTo>
                    <a:pt x="100745" y="198270"/>
                  </a:lnTo>
                  <a:lnTo>
                    <a:pt x="119775" y="204064"/>
                  </a:lnTo>
                  <a:lnTo>
                    <a:pt x="140169" y="206082"/>
                  </a:lnTo>
                  <a:lnTo>
                    <a:pt x="180277" y="197986"/>
                  </a:lnTo>
                  <a:lnTo>
                    <a:pt x="211518" y="176923"/>
                  </a:lnTo>
                  <a:close/>
                </a:path>
                <a:path w="243204" h="206375">
                  <a:moveTo>
                    <a:pt x="140169" y="0"/>
                  </a:moveTo>
                  <a:lnTo>
                    <a:pt x="100745" y="7818"/>
                  </a:lnTo>
                  <a:lnTo>
                    <a:pt x="68351" y="29171"/>
                  </a:lnTo>
                  <a:lnTo>
                    <a:pt x="4610" y="91605"/>
                  </a:lnTo>
                  <a:lnTo>
                    <a:pt x="0" y="98602"/>
                  </a:lnTo>
                  <a:lnTo>
                    <a:pt x="0" y="107480"/>
                  </a:lnTo>
                  <a:lnTo>
                    <a:pt x="1765" y="111506"/>
                  </a:lnTo>
                  <a:lnTo>
                    <a:pt x="5041" y="114909"/>
                  </a:lnTo>
                  <a:lnTo>
                    <a:pt x="68351" y="177088"/>
                  </a:lnTo>
                  <a:lnTo>
                    <a:pt x="68351" y="176923"/>
                  </a:lnTo>
                  <a:lnTo>
                    <a:pt x="211518" y="176923"/>
                  </a:lnTo>
                  <a:lnTo>
                    <a:pt x="213028" y="175906"/>
                  </a:lnTo>
                  <a:lnTo>
                    <a:pt x="230014" y="150710"/>
                  </a:lnTo>
                  <a:lnTo>
                    <a:pt x="139928" y="150710"/>
                  </a:lnTo>
                  <a:lnTo>
                    <a:pt x="121214" y="146932"/>
                  </a:lnTo>
                  <a:lnTo>
                    <a:pt x="105935" y="136629"/>
                  </a:lnTo>
                  <a:lnTo>
                    <a:pt x="95635" y="121350"/>
                  </a:lnTo>
                  <a:lnTo>
                    <a:pt x="91859" y="102641"/>
                  </a:lnTo>
                  <a:lnTo>
                    <a:pt x="95635" y="83925"/>
                  </a:lnTo>
                  <a:lnTo>
                    <a:pt x="105935" y="68641"/>
                  </a:lnTo>
                  <a:lnTo>
                    <a:pt x="121214" y="58337"/>
                  </a:lnTo>
                  <a:lnTo>
                    <a:pt x="139928" y="54559"/>
                  </a:lnTo>
                  <a:lnTo>
                    <a:pt x="229460" y="54559"/>
                  </a:lnTo>
                  <a:lnTo>
                    <a:pt x="213028" y="30183"/>
                  </a:lnTo>
                  <a:lnTo>
                    <a:pt x="180277" y="8098"/>
                  </a:lnTo>
                  <a:lnTo>
                    <a:pt x="140169" y="0"/>
                  </a:lnTo>
                  <a:close/>
                </a:path>
                <a:path w="243204" h="206375">
                  <a:moveTo>
                    <a:pt x="229460" y="54559"/>
                  </a:moveTo>
                  <a:lnTo>
                    <a:pt x="139928" y="54559"/>
                  </a:lnTo>
                  <a:lnTo>
                    <a:pt x="158642" y="58337"/>
                  </a:lnTo>
                  <a:lnTo>
                    <a:pt x="173921" y="68641"/>
                  </a:lnTo>
                  <a:lnTo>
                    <a:pt x="184221" y="83925"/>
                  </a:lnTo>
                  <a:lnTo>
                    <a:pt x="187998" y="102641"/>
                  </a:lnTo>
                  <a:lnTo>
                    <a:pt x="184221" y="121350"/>
                  </a:lnTo>
                  <a:lnTo>
                    <a:pt x="173921" y="136629"/>
                  </a:lnTo>
                  <a:lnTo>
                    <a:pt x="158642" y="146932"/>
                  </a:lnTo>
                  <a:lnTo>
                    <a:pt x="139928" y="150710"/>
                  </a:lnTo>
                  <a:lnTo>
                    <a:pt x="230014" y="150710"/>
                  </a:lnTo>
                  <a:lnTo>
                    <a:pt x="235108" y="143155"/>
                  </a:lnTo>
                  <a:lnTo>
                    <a:pt x="243205" y="103047"/>
                  </a:lnTo>
                  <a:lnTo>
                    <a:pt x="235108" y="62938"/>
                  </a:lnTo>
                  <a:lnTo>
                    <a:pt x="229460" y="54559"/>
                  </a:lnTo>
                  <a:close/>
                </a:path>
                <a:path w="243204" h="206375">
                  <a:moveTo>
                    <a:pt x="68351" y="29159"/>
                  </a:moveTo>
                  <a:close/>
                </a:path>
              </a:pathLst>
            </a:custGeom>
            <a:solidFill>
              <a:srgbClr val="46C3F2"/>
            </a:solidFill>
          </p:spPr>
          <p:txBody>
            <a:bodyPr wrap="square" lIns="0" tIns="0" rIns="0" bIns="0" rtlCol="0"/>
            <a:lstStyle/>
            <a:p>
              <a:endParaRPr dirty="0"/>
            </a:p>
          </p:txBody>
        </p:sp>
        <p:sp>
          <p:nvSpPr>
            <p:cNvPr id="16" name="object 16"/>
            <p:cNvSpPr/>
            <p:nvPr/>
          </p:nvSpPr>
          <p:spPr>
            <a:xfrm>
              <a:off x="9811347" y="6249958"/>
              <a:ext cx="57785" cy="198120"/>
            </a:xfrm>
            <a:custGeom>
              <a:avLst/>
              <a:gdLst/>
              <a:ahLst/>
              <a:cxnLst/>
              <a:rect l="l" t="t" r="r" b="b"/>
              <a:pathLst>
                <a:path w="57784" h="198120">
                  <a:moveTo>
                    <a:pt x="56603" y="0"/>
                  </a:moveTo>
                  <a:lnTo>
                    <a:pt x="55702" y="0"/>
                  </a:lnTo>
                  <a:lnTo>
                    <a:pt x="54762" y="241"/>
                  </a:lnTo>
                  <a:lnTo>
                    <a:pt x="52476" y="4216"/>
                  </a:lnTo>
                  <a:lnTo>
                    <a:pt x="44463" y="14621"/>
                  </a:lnTo>
                  <a:lnTo>
                    <a:pt x="34085" y="22664"/>
                  </a:lnTo>
                  <a:lnTo>
                    <a:pt x="21827" y="27853"/>
                  </a:lnTo>
                  <a:lnTo>
                    <a:pt x="8178" y="29692"/>
                  </a:lnTo>
                  <a:lnTo>
                    <a:pt x="2666" y="29463"/>
                  </a:lnTo>
                  <a:lnTo>
                    <a:pt x="0" y="29032"/>
                  </a:lnTo>
                  <a:lnTo>
                    <a:pt x="0" y="194005"/>
                  </a:lnTo>
                  <a:lnTo>
                    <a:pt x="4013" y="198018"/>
                  </a:lnTo>
                  <a:lnTo>
                    <a:pt x="53327" y="198018"/>
                  </a:lnTo>
                  <a:lnTo>
                    <a:pt x="57340" y="194005"/>
                  </a:lnTo>
                  <a:lnTo>
                    <a:pt x="57340" y="736"/>
                  </a:lnTo>
                  <a:lnTo>
                    <a:pt x="56603" y="0"/>
                  </a:lnTo>
                  <a:close/>
                </a:path>
              </a:pathLst>
            </a:custGeom>
            <a:solidFill>
              <a:srgbClr val="2D4295"/>
            </a:solidFill>
          </p:spPr>
          <p:txBody>
            <a:bodyPr wrap="square" lIns="0" tIns="0" rIns="0" bIns="0" rtlCol="0"/>
            <a:lstStyle/>
            <a:p>
              <a:endParaRPr dirty="0"/>
            </a:p>
          </p:txBody>
        </p:sp>
        <p:sp>
          <p:nvSpPr>
            <p:cNvPr id="17" name="object 17"/>
            <p:cNvSpPr/>
            <p:nvPr/>
          </p:nvSpPr>
          <p:spPr>
            <a:xfrm>
              <a:off x="10581805" y="6207556"/>
              <a:ext cx="254000" cy="244475"/>
            </a:xfrm>
            <a:custGeom>
              <a:avLst/>
              <a:gdLst/>
              <a:ahLst/>
              <a:cxnLst/>
              <a:rect l="l" t="t" r="r" b="b"/>
              <a:pathLst>
                <a:path w="254000" h="244475">
                  <a:moveTo>
                    <a:pt x="21221" y="131470"/>
                  </a:moveTo>
                  <a:lnTo>
                    <a:pt x="17360" y="127317"/>
                  </a:lnTo>
                  <a:lnTo>
                    <a:pt x="12598" y="127317"/>
                  </a:lnTo>
                  <a:lnTo>
                    <a:pt x="7835" y="127317"/>
                  </a:lnTo>
                  <a:lnTo>
                    <a:pt x="3975" y="131470"/>
                  </a:lnTo>
                  <a:lnTo>
                    <a:pt x="3975" y="141732"/>
                  </a:lnTo>
                  <a:lnTo>
                    <a:pt x="7835" y="145884"/>
                  </a:lnTo>
                  <a:lnTo>
                    <a:pt x="17360" y="145884"/>
                  </a:lnTo>
                  <a:lnTo>
                    <a:pt x="21221" y="141732"/>
                  </a:lnTo>
                  <a:lnTo>
                    <a:pt x="21221" y="131470"/>
                  </a:lnTo>
                  <a:close/>
                </a:path>
                <a:path w="254000" h="244475">
                  <a:moveTo>
                    <a:pt x="24536" y="153174"/>
                  </a:moveTo>
                  <a:lnTo>
                    <a:pt x="21882" y="149860"/>
                  </a:lnTo>
                  <a:lnTo>
                    <a:pt x="2654" y="149860"/>
                  </a:lnTo>
                  <a:lnTo>
                    <a:pt x="0" y="152514"/>
                  </a:lnTo>
                  <a:lnTo>
                    <a:pt x="0" y="177050"/>
                  </a:lnTo>
                  <a:lnTo>
                    <a:pt x="2654" y="180365"/>
                  </a:lnTo>
                  <a:lnTo>
                    <a:pt x="21882" y="180365"/>
                  </a:lnTo>
                  <a:lnTo>
                    <a:pt x="24536" y="177711"/>
                  </a:lnTo>
                  <a:lnTo>
                    <a:pt x="24536" y="173736"/>
                  </a:lnTo>
                  <a:lnTo>
                    <a:pt x="24536" y="153174"/>
                  </a:lnTo>
                  <a:close/>
                </a:path>
                <a:path w="254000" h="244475">
                  <a:moveTo>
                    <a:pt x="102120" y="19659"/>
                  </a:moveTo>
                  <a:lnTo>
                    <a:pt x="95288" y="11938"/>
                  </a:lnTo>
                  <a:lnTo>
                    <a:pt x="86868" y="11938"/>
                  </a:lnTo>
                  <a:lnTo>
                    <a:pt x="78447" y="11938"/>
                  </a:lnTo>
                  <a:lnTo>
                    <a:pt x="71615" y="19659"/>
                  </a:lnTo>
                  <a:lnTo>
                    <a:pt x="71615" y="38696"/>
                  </a:lnTo>
                  <a:lnTo>
                    <a:pt x="78447" y="46418"/>
                  </a:lnTo>
                  <a:lnTo>
                    <a:pt x="95288" y="46418"/>
                  </a:lnTo>
                  <a:lnTo>
                    <a:pt x="102120" y="38696"/>
                  </a:lnTo>
                  <a:lnTo>
                    <a:pt x="102120" y="19659"/>
                  </a:lnTo>
                  <a:close/>
                </a:path>
                <a:path w="254000" h="244475">
                  <a:moveTo>
                    <a:pt x="112737" y="96151"/>
                  </a:moveTo>
                  <a:lnTo>
                    <a:pt x="108762" y="64985"/>
                  </a:lnTo>
                  <a:lnTo>
                    <a:pt x="108762" y="58356"/>
                  </a:lnTo>
                  <a:lnTo>
                    <a:pt x="104114" y="53047"/>
                  </a:lnTo>
                  <a:lnTo>
                    <a:pt x="70294" y="53047"/>
                  </a:lnTo>
                  <a:lnTo>
                    <a:pt x="65659" y="58356"/>
                  </a:lnTo>
                  <a:lnTo>
                    <a:pt x="65659" y="64985"/>
                  </a:lnTo>
                  <a:lnTo>
                    <a:pt x="61671" y="96151"/>
                  </a:lnTo>
                  <a:lnTo>
                    <a:pt x="61671" y="102781"/>
                  </a:lnTo>
                  <a:lnTo>
                    <a:pt x="66319" y="108089"/>
                  </a:lnTo>
                  <a:lnTo>
                    <a:pt x="108089" y="108089"/>
                  </a:lnTo>
                  <a:lnTo>
                    <a:pt x="112737" y="102781"/>
                  </a:lnTo>
                  <a:lnTo>
                    <a:pt x="112737" y="96151"/>
                  </a:lnTo>
                  <a:close/>
                </a:path>
                <a:path w="254000" h="244475">
                  <a:moveTo>
                    <a:pt x="131965" y="223266"/>
                  </a:moveTo>
                  <a:lnTo>
                    <a:pt x="130187" y="221488"/>
                  </a:lnTo>
                  <a:lnTo>
                    <a:pt x="127990" y="221488"/>
                  </a:lnTo>
                  <a:lnTo>
                    <a:pt x="125793" y="221488"/>
                  </a:lnTo>
                  <a:lnTo>
                    <a:pt x="124015" y="223266"/>
                  </a:lnTo>
                  <a:lnTo>
                    <a:pt x="124015" y="227660"/>
                  </a:lnTo>
                  <a:lnTo>
                    <a:pt x="125793" y="229450"/>
                  </a:lnTo>
                  <a:lnTo>
                    <a:pt x="130187" y="229450"/>
                  </a:lnTo>
                  <a:lnTo>
                    <a:pt x="131965" y="227660"/>
                  </a:lnTo>
                  <a:lnTo>
                    <a:pt x="131965" y="223266"/>
                  </a:lnTo>
                  <a:close/>
                </a:path>
                <a:path w="254000" h="244475">
                  <a:moveTo>
                    <a:pt x="133299" y="232752"/>
                  </a:moveTo>
                  <a:lnTo>
                    <a:pt x="131978" y="231432"/>
                  </a:lnTo>
                  <a:lnTo>
                    <a:pt x="124015" y="231432"/>
                  </a:lnTo>
                  <a:lnTo>
                    <a:pt x="122694" y="232752"/>
                  </a:lnTo>
                  <a:lnTo>
                    <a:pt x="122694" y="242697"/>
                  </a:lnTo>
                  <a:lnTo>
                    <a:pt x="124015" y="244030"/>
                  </a:lnTo>
                  <a:lnTo>
                    <a:pt x="131978" y="244030"/>
                  </a:lnTo>
                  <a:lnTo>
                    <a:pt x="133299" y="242697"/>
                  </a:lnTo>
                  <a:lnTo>
                    <a:pt x="133299" y="241376"/>
                  </a:lnTo>
                  <a:lnTo>
                    <a:pt x="133299" y="232752"/>
                  </a:lnTo>
                  <a:close/>
                </a:path>
                <a:path w="254000" h="244475">
                  <a:moveTo>
                    <a:pt x="147218" y="182968"/>
                  </a:moveTo>
                  <a:lnTo>
                    <a:pt x="144246" y="179705"/>
                  </a:lnTo>
                  <a:lnTo>
                    <a:pt x="140589" y="179705"/>
                  </a:lnTo>
                  <a:lnTo>
                    <a:pt x="136931" y="179705"/>
                  </a:lnTo>
                  <a:lnTo>
                    <a:pt x="133959" y="182968"/>
                  </a:lnTo>
                  <a:lnTo>
                    <a:pt x="133959" y="191033"/>
                  </a:lnTo>
                  <a:lnTo>
                    <a:pt x="136931" y="194297"/>
                  </a:lnTo>
                  <a:lnTo>
                    <a:pt x="144246" y="194297"/>
                  </a:lnTo>
                  <a:lnTo>
                    <a:pt x="147218" y="191033"/>
                  </a:lnTo>
                  <a:lnTo>
                    <a:pt x="147218" y="182968"/>
                  </a:lnTo>
                  <a:close/>
                </a:path>
                <a:path w="254000" h="244475">
                  <a:moveTo>
                    <a:pt x="151193" y="214845"/>
                  </a:moveTo>
                  <a:lnTo>
                    <a:pt x="149199" y="201587"/>
                  </a:lnTo>
                  <a:lnTo>
                    <a:pt x="149199" y="198272"/>
                  </a:lnTo>
                  <a:lnTo>
                    <a:pt x="147218" y="196278"/>
                  </a:lnTo>
                  <a:lnTo>
                    <a:pt x="132626" y="196278"/>
                  </a:lnTo>
                  <a:lnTo>
                    <a:pt x="130632" y="198932"/>
                  </a:lnTo>
                  <a:lnTo>
                    <a:pt x="130632" y="201587"/>
                  </a:lnTo>
                  <a:lnTo>
                    <a:pt x="129311" y="214845"/>
                  </a:lnTo>
                  <a:lnTo>
                    <a:pt x="129311" y="218160"/>
                  </a:lnTo>
                  <a:lnTo>
                    <a:pt x="131305" y="220154"/>
                  </a:lnTo>
                  <a:lnTo>
                    <a:pt x="149199" y="220154"/>
                  </a:lnTo>
                  <a:lnTo>
                    <a:pt x="151193" y="217500"/>
                  </a:lnTo>
                  <a:lnTo>
                    <a:pt x="151193" y="214845"/>
                  </a:lnTo>
                  <a:close/>
                </a:path>
                <a:path w="254000" h="244475">
                  <a:moveTo>
                    <a:pt x="248678" y="3860"/>
                  </a:moveTo>
                  <a:lnTo>
                    <a:pt x="245414" y="0"/>
                  </a:lnTo>
                  <a:lnTo>
                    <a:pt x="241388" y="0"/>
                  </a:lnTo>
                  <a:lnTo>
                    <a:pt x="237363" y="0"/>
                  </a:lnTo>
                  <a:lnTo>
                    <a:pt x="234099" y="3860"/>
                  </a:lnTo>
                  <a:lnTo>
                    <a:pt x="234099" y="13385"/>
                  </a:lnTo>
                  <a:lnTo>
                    <a:pt x="237363" y="17246"/>
                  </a:lnTo>
                  <a:lnTo>
                    <a:pt x="245414" y="17246"/>
                  </a:lnTo>
                  <a:lnTo>
                    <a:pt x="248678" y="13385"/>
                  </a:lnTo>
                  <a:lnTo>
                    <a:pt x="248678" y="3860"/>
                  </a:lnTo>
                  <a:close/>
                </a:path>
                <a:path w="254000" h="244475">
                  <a:moveTo>
                    <a:pt x="253987" y="41770"/>
                  </a:moveTo>
                  <a:lnTo>
                    <a:pt x="252666" y="26517"/>
                  </a:lnTo>
                  <a:lnTo>
                    <a:pt x="252666" y="23202"/>
                  </a:lnTo>
                  <a:lnTo>
                    <a:pt x="250672" y="20548"/>
                  </a:lnTo>
                  <a:lnTo>
                    <a:pt x="233426" y="20548"/>
                  </a:lnTo>
                  <a:lnTo>
                    <a:pt x="230771" y="23202"/>
                  </a:lnTo>
                  <a:lnTo>
                    <a:pt x="230771" y="26517"/>
                  </a:lnTo>
                  <a:lnTo>
                    <a:pt x="228790" y="41770"/>
                  </a:lnTo>
                  <a:lnTo>
                    <a:pt x="228790" y="45085"/>
                  </a:lnTo>
                  <a:lnTo>
                    <a:pt x="231444" y="47739"/>
                  </a:lnTo>
                  <a:lnTo>
                    <a:pt x="251333" y="47739"/>
                  </a:lnTo>
                  <a:lnTo>
                    <a:pt x="253987" y="45085"/>
                  </a:lnTo>
                  <a:lnTo>
                    <a:pt x="253987" y="41770"/>
                  </a:lnTo>
                  <a:close/>
                </a:path>
              </a:pathLst>
            </a:custGeom>
            <a:solidFill>
              <a:srgbClr val="D6699E"/>
            </a:solidFill>
          </p:spPr>
          <p:txBody>
            <a:bodyPr wrap="square" lIns="0" tIns="0" rIns="0" bIns="0" rtlCol="0"/>
            <a:lstStyle/>
            <a:p>
              <a:endParaRPr dirty="0"/>
            </a:p>
          </p:txBody>
        </p:sp>
        <p:sp>
          <p:nvSpPr>
            <p:cNvPr id="18" name="object 18"/>
            <p:cNvSpPr/>
            <p:nvPr/>
          </p:nvSpPr>
          <p:spPr>
            <a:xfrm>
              <a:off x="10625569" y="6192964"/>
              <a:ext cx="780415" cy="322580"/>
            </a:xfrm>
            <a:custGeom>
              <a:avLst/>
              <a:gdLst/>
              <a:ahLst/>
              <a:cxnLst/>
              <a:rect l="l" t="t" r="r" b="b"/>
              <a:pathLst>
                <a:path w="780415" h="322579">
                  <a:moveTo>
                    <a:pt x="21221" y="45847"/>
                  </a:moveTo>
                  <a:lnTo>
                    <a:pt x="19443" y="43764"/>
                  </a:lnTo>
                  <a:lnTo>
                    <a:pt x="17246" y="43764"/>
                  </a:lnTo>
                  <a:lnTo>
                    <a:pt x="15049" y="43764"/>
                  </a:lnTo>
                  <a:lnTo>
                    <a:pt x="13271" y="45847"/>
                  </a:lnTo>
                  <a:lnTo>
                    <a:pt x="13271" y="50965"/>
                  </a:lnTo>
                  <a:lnTo>
                    <a:pt x="15049" y="53047"/>
                  </a:lnTo>
                  <a:lnTo>
                    <a:pt x="19443" y="53047"/>
                  </a:lnTo>
                  <a:lnTo>
                    <a:pt x="21221" y="50965"/>
                  </a:lnTo>
                  <a:lnTo>
                    <a:pt x="21221" y="45847"/>
                  </a:lnTo>
                  <a:close/>
                </a:path>
                <a:path w="780415" h="322579">
                  <a:moveTo>
                    <a:pt x="23215" y="245173"/>
                  </a:moveTo>
                  <a:lnTo>
                    <a:pt x="19062" y="240715"/>
                  </a:lnTo>
                  <a:lnTo>
                    <a:pt x="13931" y="240715"/>
                  </a:lnTo>
                  <a:lnTo>
                    <a:pt x="8801" y="240715"/>
                  </a:lnTo>
                  <a:lnTo>
                    <a:pt x="4648" y="245173"/>
                  </a:lnTo>
                  <a:lnTo>
                    <a:pt x="4648" y="256159"/>
                  </a:lnTo>
                  <a:lnTo>
                    <a:pt x="8801" y="260604"/>
                  </a:lnTo>
                  <a:lnTo>
                    <a:pt x="19062" y="260604"/>
                  </a:lnTo>
                  <a:lnTo>
                    <a:pt x="23215" y="256159"/>
                  </a:lnTo>
                  <a:lnTo>
                    <a:pt x="23215" y="245173"/>
                  </a:lnTo>
                  <a:close/>
                </a:path>
                <a:path w="780415" h="322579">
                  <a:moveTo>
                    <a:pt x="23876" y="66306"/>
                  </a:moveTo>
                  <a:lnTo>
                    <a:pt x="23215" y="57683"/>
                  </a:lnTo>
                  <a:lnTo>
                    <a:pt x="23215" y="55702"/>
                  </a:lnTo>
                  <a:lnTo>
                    <a:pt x="21882" y="54368"/>
                  </a:lnTo>
                  <a:lnTo>
                    <a:pt x="13271" y="54368"/>
                  </a:lnTo>
                  <a:lnTo>
                    <a:pt x="11938" y="55702"/>
                  </a:lnTo>
                  <a:lnTo>
                    <a:pt x="11938" y="57683"/>
                  </a:lnTo>
                  <a:lnTo>
                    <a:pt x="10617" y="66306"/>
                  </a:lnTo>
                  <a:lnTo>
                    <a:pt x="10617" y="68300"/>
                  </a:lnTo>
                  <a:lnTo>
                    <a:pt x="11938" y="69621"/>
                  </a:lnTo>
                  <a:lnTo>
                    <a:pt x="22555" y="69621"/>
                  </a:lnTo>
                  <a:lnTo>
                    <a:pt x="23876" y="68300"/>
                  </a:lnTo>
                  <a:lnTo>
                    <a:pt x="23876" y="66306"/>
                  </a:lnTo>
                  <a:close/>
                </a:path>
                <a:path w="780415" h="322579">
                  <a:moveTo>
                    <a:pt x="26530" y="267906"/>
                  </a:moveTo>
                  <a:lnTo>
                    <a:pt x="23215" y="264591"/>
                  </a:lnTo>
                  <a:lnTo>
                    <a:pt x="2654" y="264591"/>
                  </a:lnTo>
                  <a:lnTo>
                    <a:pt x="0" y="267906"/>
                  </a:lnTo>
                  <a:lnTo>
                    <a:pt x="0" y="294424"/>
                  </a:lnTo>
                  <a:lnTo>
                    <a:pt x="3314" y="297738"/>
                  </a:lnTo>
                  <a:lnTo>
                    <a:pt x="23876" y="297738"/>
                  </a:lnTo>
                  <a:lnTo>
                    <a:pt x="26530" y="294424"/>
                  </a:lnTo>
                  <a:lnTo>
                    <a:pt x="26530" y="290449"/>
                  </a:lnTo>
                  <a:lnTo>
                    <a:pt x="26530" y="267906"/>
                  </a:lnTo>
                  <a:close/>
                </a:path>
                <a:path w="780415" h="322579">
                  <a:moveTo>
                    <a:pt x="68973" y="2374"/>
                  </a:moveTo>
                  <a:lnTo>
                    <a:pt x="66890" y="0"/>
                  </a:lnTo>
                  <a:lnTo>
                    <a:pt x="64325" y="0"/>
                  </a:lnTo>
                  <a:lnTo>
                    <a:pt x="61760" y="0"/>
                  </a:lnTo>
                  <a:lnTo>
                    <a:pt x="59690" y="2374"/>
                  </a:lnTo>
                  <a:lnTo>
                    <a:pt x="59690" y="8229"/>
                  </a:lnTo>
                  <a:lnTo>
                    <a:pt x="61760" y="10604"/>
                  </a:lnTo>
                  <a:lnTo>
                    <a:pt x="66890" y="10604"/>
                  </a:lnTo>
                  <a:lnTo>
                    <a:pt x="68973" y="8229"/>
                  </a:lnTo>
                  <a:lnTo>
                    <a:pt x="68973" y="2374"/>
                  </a:lnTo>
                  <a:close/>
                </a:path>
                <a:path w="780415" h="322579">
                  <a:moveTo>
                    <a:pt x="70954" y="13919"/>
                  </a:moveTo>
                  <a:lnTo>
                    <a:pt x="69634" y="12598"/>
                  </a:lnTo>
                  <a:lnTo>
                    <a:pt x="59016" y="12598"/>
                  </a:lnTo>
                  <a:lnTo>
                    <a:pt x="57696" y="13919"/>
                  </a:lnTo>
                  <a:lnTo>
                    <a:pt x="57696" y="27190"/>
                  </a:lnTo>
                  <a:lnTo>
                    <a:pt x="59016" y="28511"/>
                  </a:lnTo>
                  <a:lnTo>
                    <a:pt x="69634" y="28511"/>
                  </a:lnTo>
                  <a:lnTo>
                    <a:pt x="70954" y="27190"/>
                  </a:lnTo>
                  <a:lnTo>
                    <a:pt x="70954" y="25196"/>
                  </a:lnTo>
                  <a:lnTo>
                    <a:pt x="70954" y="13919"/>
                  </a:lnTo>
                  <a:close/>
                </a:path>
                <a:path w="780415" h="322579">
                  <a:moveTo>
                    <a:pt x="133286" y="13817"/>
                  </a:moveTo>
                  <a:lnTo>
                    <a:pt x="127355" y="7289"/>
                  </a:lnTo>
                  <a:lnTo>
                    <a:pt x="120027" y="7289"/>
                  </a:lnTo>
                  <a:lnTo>
                    <a:pt x="112699" y="7289"/>
                  </a:lnTo>
                  <a:lnTo>
                    <a:pt x="106768" y="13817"/>
                  </a:lnTo>
                  <a:lnTo>
                    <a:pt x="106768" y="29933"/>
                  </a:lnTo>
                  <a:lnTo>
                    <a:pt x="112699" y="36461"/>
                  </a:lnTo>
                  <a:lnTo>
                    <a:pt x="127355" y="36461"/>
                  </a:lnTo>
                  <a:lnTo>
                    <a:pt x="133286" y="29933"/>
                  </a:lnTo>
                  <a:lnTo>
                    <a:pt x="133286" y="13817"/>
                  </a:lnTo>
                  <a:close/>
                </a:path>
                <a:path w="780415" h="322579">
                  <a:moveTo>
                    <a:pt x="138595" y="46418"/>
                  </a:moveTo>
                  <a:lnTo>
                    <a:pt x="134620" y="41770"/>
                  </a:lnTo>
                  <a:lnTo>
                    <a:pt x="105435" y="41770"/>
                  </a:lnTo>
                  <a:lnTo>
                    <a:pt x="101460" y="46418"/>
                  </a:lnTo>
                  <a:lnTo>
                    <a:pt x="101460" y="83553"/>
                  </a:lnTo>
                  <a:lnTo>
                    <a:pt x="105435" y="88188"/>
                  </a:lnTo>
                  <a:lnTo>
                    <a:pt x="134620" y="88188"/>
                  </a:lnTo>
                  <a:lnTo>
                    <a:pt x="138595" y="83553"/>
                  </a:lnTo>
                  <a:lnTo>
                    <a:pt x="138595" y="78244"/>
                  </a:lnTo>
                  <a:lnTo>
                    <a:pt x="138595" y="46418"/>
                  </a:lnTo>
                  <a:close/>
                </a:path>
                <a:path w="780415" h="322579">
                  <a:moveTo>
                    <a:pt x="151866" y="142240"/>
                  </a:moveTo>
                  <a:lnTo>
                    <a:pt x="146812" y="136601"/>
                  </a:lnTo>
                  <a:lnTo>
                    <a:pt x="140589" y="136601"/>
                  </a:lnTo>
                  <a:lnTo>
                    <a:pt x="134366" y="136601"/>
                  </a:lnTo>
                  <a:lnTo>
                    <a:pt x="129311" y="142240"/>
                  </a:lnTo>
                  <a:lnTo>
                    <a:pt x="129311" y="156159"/>
                  </a:lnTo>
                  <a:lnTo>
                    <a:pt x="134366" y="161798"/>
                  </a:lnTo>
                  <a:lnTo>
                    <a:pt x="146812" y="161798"/>
                  </a:lnTo>
                  <a:lnTo>
                    <a:pt x="151866" y="156159"/>
                  </a:lnTo>
                  <a:lnTo>
                    <a:pt x="151866" y="142240"/>
                  </a:lnTo>
                  <a:close/>
                </a:path>
                <a:path w="780415" h="322579">
                  <a:moveTo>
                    <a:pt x="159156" y="197612"/>
                  </a:moveTo>
                  <a:lnTo>
                    <a:pt x="156502" y="175069"/>
                  </a:lnTo>
                  <a:lnTo>
                    <a:pt x="156502" y="170421"/>
                  </a:lnTo>
                  <a:lnTo>
                    <a:pt x="153187" y="166446"/>
                  </a:lnTo>
                  <a:lnTo>
                    <a:pt x="127330" y="166446"/>
                  </a:lnTo>
                  <a:lnTo>
                    <a:pt x="124015" y="170421"/>
                  </a:lnTo>
                  <a:lnTo>
                    <a:pt x="124015" y="175069"/>
                  </a:lnTo>
                  <a:lnTo>
                    <a:pt x="121361" y="197612"/>
                  </a:lnTo>
                  <a:lnTo>
                    <a:pt x="121361" y="202260"/>
                  </a:lnTo>
                  <a:lnTo>
                    <a:pt x="124675" y="206235"/>
                  </a:lnTo>
                  <a:lnTo>
                    <a:pt x="155841" y="206235"/>
                  </a:lnTo>
                  <a:lnTo>
                    <a:pt x="159156" y="202260"/>
                  </a:lnTo>
                  <a:lnTo>
                    <a:pt x="159156" y="197612"/>
                  </a:lnTo>
                  <a:close/>
                </a:path>
                <a:path w="780415" h="322579">
                  <a:moveTo>
                    <a:pt x="567639" y="292442"/>
                  </a:moveTo>
                  <a:lnTo>
                    <a:pt x="551726" y="292442"/>
                  </a:lnTo>
                  <a:lnTo>
                    <a:pt x="545757" y="321614"/>
                  </a:lnTo>
                  <a:lnTo>
                    <a:pt x="562343" y="321614"/>
                  </a:lnTo>
                  <a:lnTo>
                    <a:pt x="563003" y="317639"/>
                  </a:lnTo>
                  <a:lnTo>
                    <a:pt x="551065" y="317639"/>
                  </a:lnTo>
                  <a:lnTo>
                    <a:pt x="553059" y="308356"/>
                  </a:lnTo>
                  <a:lnTo>
                    <a:pt x="562343" y="308356"/>
                  </a:lnTo>
                  <a:lnTo>
                    <a:pt x="563003" y="304380"/>
                  </a:lnTo>
                  <a:lnTo>
                    <a:pt x="554380" y="304380"/>
                  </a:lnTo>
                  <a:lnTo>
                    <a:pt x="555713" y="296418"/>
                  </a:lnTo>
                  <a:lnTo>
                    <a:pt x="566318" y="296418"/>
                  </a:lnTo>
                  <a:lnTo>
                    <a:pt x="567639" y="292442"/>
                  </a:lnTo>
                  <a:close/>
                </a:path>
                <a:path w="780415" h="322579">
                  <a:moveTo>
                    <a:pt x="601472" y="294424"/>
                  </a:moveTo>
                  <a:lnTo>
                    <a:pt x="600138" y="292430"/>
                  </a:lnTo>
                  <a:lnTo>
                    <a:pt x="597496" y="291769"/>
                  </a:lnTo>
                  <a:lnTo>
                    <a:pt x="590854" y="291769"/>
                  </a:lnTo>
                  <a:lnTo>
                    <a:pt x="586219" y="293763"/>
                  </a:lnTo>
                  <a:lnTo>
                    <a:pt x="583565" y="297738"/>
                  </a:lnTo>
                  <a:lnTo>
                    <a:pt x="580910" y="301053"/>
                  </a:lnTo>
                  <a:lnTo>
                    <a:pt x="578929" y="307022"/>
                  </a:lnTo>
                  <a:lnTo>
                    <a:pt x="578929" y="318300"/>
                  </a:lnTo>
                  <a:lnTo>
                    <a:pt x="582904" y="322275"/>
                  </a:lnTo>
                  <a:lnTo>
                    <a:pt x="592188" y="322275"/>
                  </a:lnTo>
                  <a:lnTo>
                    <a:pt x="594842" y="321614"/>
                  </a:lnTo>
                  <a:lnTo>
                    <a:pt x="597496" y="319620"/>
                  </a:lnTo>
                  <a:lnTo>
                    <a:pt x="595503" y="316306"/>
                  </a:lnTo>
                  <a:lnTo>
                    <a:pt x="591527" y="318300"/>
                  </a:lnTo>
                  <a:lnTo>
                    <a:pt x="585558" y="318300"/>
                  </a:lnTo>
                  <a:lnTo>
                    <a:pt x="583565" y="315645"/>
                  </a:lnTo>
                  <a:lnTo>
                    <a:pt x="583565" y="308356"/>
                  </a:lnTo>
                  <a:lnTo>
                    <a:pt x="584898" y="302387"/>
                  </a:lnTo>
                  <a:lnTo>
                    <a:pt x="587540" y="299072"/>
                  </a:lnTo>
                  <a:lnTo>
                    <a:pt x="589534" y="296418"/>
                  </a:lnTo>
                  <a:lnTo>
                    <a:pt x="591527" y="295084"/>
                  </a:lnTo>
                  <a:lnTo>
                    <a:pt x="596163" y="295084"/>
                  </a:lnTo>
                  <a:lnTo>
                    <a:pt x="597496" y="295757"/>
                  </a:lnTo>
                  <a:lnTo>
                    <a:pt x="598817" y="297078"/>
                  </a:lnTo>
                  <a:lnTo>
                    <a:pt x="601472" y="294424"/>
                  </a:lnTo>
                  <a:close/>
                </a:path>
                <a:path w="780415" h="322579">
                  <a:moveTo>
                    <a:pt x="636612" y="293103"/>
                  </a:moveTo>
                  <a:lnTo>
                    <a:pt x="631977" y="293103"/>
                  </a:lnTo>
                  <a:lnTo>
                    <a:pt x="627989" y="312331"/>
                  </a:lnTo>
                  <a:lnTo>
                    <a:pt x="627329" y="314325"/>
                  </a:lnTo>
                  <a:lnTo>
                    <a:pt x="627329" y="314985"/>
                  </a:lnTo>
                  <a:lnTo>
                    <a:pt x="626668" y="315645"/>
                  </a:lnTo>
                  <a:lnTo>
                    <a:pt x="626008" y="316979"/>
                  </a:lnTo>
                  <a:lnTo>
                    <a:pt x="624014" y="318300"/>
                  </a:lnTo>
                  <a:lnTo>
                    <a:pt x="619379" y="318300"/>
                  </a:lnTo>
                  <a:lnTo>
                    <a:pt x="617385" y="317639"/>
                  </a:lnTo>
                  <a:lnTo>
                    <a:pt x="617385" y="313651"/>
                  </a:lnTo>
                  <a:lnTo>
                    <a:pt x="618045" y="311670"/>
                  </a:lnTo>
                  <a:lnTo>
                    <a:pt x="622033" y="292442"/>
                  </a:lnTo>
                  <a:lnTo>
                    <a:pt x="617385" y="292442"/>
                  </a:lnTo>
                  <a:lnTo>
                    <a:pt x="613410" y="312331"/>
                  </a:lnTo>
                  <a:lnTo>
                    <a:pt x="612749" y="313651"/>
                  </a:lnTo>
                  <a:lnTo>
                    <a:pt x="612749" y="320294"/>
                  </a:lnTo>
                  <a:lnTo>
                    <a:pt x="616064" y="322275"/>
                  </a:lnTo>
                  <a:lnTo>
                    <a:pt x="625348" y="322275"/>
                  </a:lnTo>
                  <a:lnTo>
                    <a:pt x="627989" y="320954"/>
                  </a:lnTo>
                  <a:lnTo>
                    <a:pt x="629323" y="319620"/>
                  </a:lnTo>
                  <a:lnTo>
                    <a:pt x="631317" y="318300"/>
                  </a:lnTo>
                  <a:lnTo>
                    <a:pt x="631977" y="316306"/>
                  </a:lnTo>
                  <a:lnTo>
                    <a:pt x="632637" y="312331"/>
                  </a:lnTo>
                  <a:lnTo>
                    <a:pt x="636612" y="293103"/>
                  </a:lnTo>
                  <a:close/>
                </a:path>
                <a:path w="780415" h="322579">
                  <a:moveTo>
                    <a:pt x="668439" y="321614"/>
                  </a:moveTo>
                  <a:lnTo>
                    <a:pt x="667524" y="313651"/>
                  </a:lnTo>
                  <a:lnTo>
                    <a:pt x="667080" y="309676"/>
                  </a:lnTo>
                  <a:lnTo>
                    <a:pt x="665645" y="297078"/>
                  </a:lnTo>
                  <a:lnTo>
                    <a:pt x="665124" y="292442"/>
                  </a:lnTo>
                  <a:lnTo>
                    <a:pt x="662470" y="292442"/>
                  </a:lnTo>
                  <a:lnTo>
                    <a:pt x="662470" y="309676"/>
                  </a:lnTo>
                  <a:lnTo>
                    <a:pt x="655180" y="309676"/>
                  </a:lnTo>
                  <a:lnTo>
                    <a:pt x="659155" y="301726"/>
                  </a:lnTo>
                  <a:lnTo>
                    <a:pt x="659815" y="299732"/>
                  </a:lnTo>
                  <a:lnTo>
                    <a:pt x="661149" y="297078"/>
                  </a:lnTo>
                  <a:lnTo>
                    <a:pt x="661809" y="301726"/>
                  </a:lnTo>
                  <a:lnTo>
                    <a:pt x="661809" y="303047"/>
                  </a:lnTo>
                  <a:lnTo>
                    <a:pt x="662470" y="309676"/>
                  </a:lnTo>
                  <a:lnTo>
                    <a:pt x="662470" y="292442"/>
                  </a:lnTo>
                  <a:lnTo>
                    <a:pt x="659815" y="292442"/>
                  </a:lnTo>
                  <a:lnTo>
                    <a:pt x="643902" y="321614"/>
                  </a:lnTo>
                  <a:lnTo>
                    <a:pt x="649211" y="321614"/>
                  </a:lnTo>
                  <a:lnTo>
                    <a:pt x="653186" y="313651"/>
                  </a:lnTo>
                  <a:lnTo>
                    <a:pt x="662470" y="313651"/>
                  </a:lnTo>
                  <a:lnTo>
                    <a:pt x="663130" y="321614"/>
                  </a:lnTo>
                  <a:lnTo>
                    <a:pt x="668439" y="321614"/>
                  </a:lnTo>
                  <a:close/>
                </a:path>
                <a:path w="780415" h="322579">
                  <a:moveTo>
                    <a:pt x="706907" y="299072"/>
                  </a:moveTo>
                  <a:lnTo>
                    <a:pt x="705129" y="296418"/>
                  </a:lnTo>
                  <a:lnTo>
                    <a:pt x="704253" y="295097"/>
                  </a:lnTo>
                  <a:lnTo>
                    <a:pt x="702271" y="293103"/>
                  </a:lnTo>
                  <a:lnTo>
                    <a:pt x="700938" y="292773"/>
                  </a:lnTo>
                  <a:lnTo>
                    <a:pt x="700938" y="299732"/>
                  </a:lnTo>
                  <a:lnTo>
                    <a:pt x="700938" y="301066"/>
                  </a:lnTo>
                  <a:lnTo>
                    <a:pt x="700278" y="303060"/>
                  </a:lnTo>
                  <a:lnTo>
                    <a:pt x="700278" y="305701"/>
                  </a:lnTo>
                  <a:lnTo>
                    <a:pt x="699617" y="311010"/>
                  </a:lnTo>
                  <a:lnTo>
                    <a:pt x="695642" y="316979"/>
                  </a:lnTo>
                  <a:lnTo>
                    <a:pt x="693648" y="318300"/>
                  </a:lnTo>
                  <a:lnTo>
                    <a:pt x="687679" y="318300"/>
                  </a:lnTo>
                  <a:lnTo>
                    <a:pt x="692315" y="296418"/>
                  </a:lnTo>
                  <a:lnTo>
                    <a:pt x="697623" y="296418"/>
                  </a:lnTo>
                  <a:lnTo>
                    <a:pt x="699617" y="297091"/>
                  </a:lnTo>
                  <a:lnTo>
                    <a:pt x="700938" y="299732"/>
                  </a:lnTo>
                  <a:lnTo>
                    <a:pt x="700938" y="292773"/>
                  </a:lnTo>
                  <a:lnTo>
                    <a:pt x="699617" y="292442"/>
                  </a:lnTo>
                  <a:lnTo>
                    <a:pt x="688340" y="292442"/>
                  </a:lnTo>
                  <a:lnTo>
                    <a:pt x="682371" y="321627"/>
                  </a:lnTo>
                  <a:lnTo>
                    <a:pt x="694969" y="321627"/>
                  </a:lnTo>
                  <a:lnTo>
                    <a:pt x="698284" y="320294"/>
                  </a:lnTo>
                  <a:lnTo>
                    <a:pt x="700278" y="318300"/>
                  </a:lnTo>
                  <a:lnTo>
                    <a:pt x="704253" y="314325"/>
                  </a:lnTo>
                  <a:lnTo>
                    <a:pt x="706247" y="307695"/>
                  </a:lnTo>
                  <a:lnTo>
                    <a:pt x="706907" y="303060"/>
                  </a:lnTo>
                  <a:lnTo>
                    <a:pt x="706907" y="299072"/>
                  </a:lnTo>
                  <a:close/>
                </a:path>
                <a:path w="780415" h="322579">
                  <a:moveTo>
                    <a:pt x="744702" y="295757"/>
                  </a:moveTo>
                  <a:lnTo>
                    <a:pt x="741387" y="291782"/>
                  </a:lnTo>
                  <a:lnTo>
                    <a:pt x="740067" y="291782"/>
                  </a:lnTo>
                  <a:lnTo>
                    <a:pt x="740067" y="301726"/>
                  </a:lnTo>
                  <a:lnTo>
                    <a:pt x="740067" y="306362"/>
                  </a:lnTo>
                  <a:lnTo>
                    <a:pt x="738073" y="313004"/>
                  </a:lnTo>
                  <a:lnTo>
                    <a:pt x="735418" y="316318"/>
                  </a:lnTo>
                  <a:lnTo>
                    <a:pt x="734098" y="318300"/>
                  </a:lnTo>
                  <a:lnTo>
                    <a:pt x="732104" y="318973"/>
                  </a:lnTo>
                  <a:lnTo>
                    <a:pt x="726795" y="318973"/>
                  </a:lnTo>
                  <a:lnTo>
                    <a:pt x="724814" y="316979"/>
                  </a:lnTo>
                  <a:lnTo>
                    <a:pt x="724814" y="308356"/>
                  </a:lnTo>
                  <a:lnTo>
                    <a:pt x="726135" y="302387"/>
                  </a:lnTo>
                  <a:lnTo>
                    <a:pt x="728789" y="299072"/>
                  </a:lnTo>
                  <a:lnTo>
                    <a:pt x="730123" y="297078"/>
                  </a:lnTo>
                  <a:lnTo>
                    <a:pt x="732104" y="295757"/>
                  </a:lnTo>
                  <a:lnTo>
                    <a:pt x="738073" y="295757"/>
                  </a:lnTo>
                  <a:lnTo>
                    <a:pt x="739406" y="297751"/>
                  </a:lnTo>
                  <a:lnTo>
                    <a:pt x="740067" y="301726"/>
                  </a:lnTo>
                  <a:lnTo>
                    <a:pt x="740067" y="291782"/>
                  </a:lnTo>
                  <a:lnTo>
                    <a:pt x="731443" y="291782"/>
                  </a:lnTo>
                  <a:lnTo>
                    <a:pt x="728789" y="293103"/>
                  </a:lnTo>
                  <a:lnTo>
                    <a:pt x="726795" y="295097"/>
                  </a:lnTo>
                  <a:lnTo>
                    <a:pt x="723480" y="297751"/>
                  </a:lnTo>
                  <a:lnTo>
                    <a:pt x="720166" y="304380"/>
                  </a:lnTo>
                  <a:lnTo>
                    <a:pt x="720166" y="318300"/>
                  </a:lnTo>
                  <a:lnTo>
                    <a:pt x="722820" y="322287"/>
                  </a:lnTo>
                  <a:lnTo>
                    <a:pt x="732104" y="322287"/>
                  </a:lnTo>
                  <a:lnTo>
                    <a:pt x="734758" y="321614"/>
                  </a:lnTo>
                  <a:lnTo>
                    <a:pt x="736752" y="320294"/>
                  </a:lnTo>
                  <a:lnTo>
                    <a:pt x="738860" y="318973"/>
                  </a:lnTo>
                  <a:lnTo>
                    <a:pt x="742048" y="316979"/>
                  </a:lnTo>
                  <a:lnTo>
                    <a:pt x="744702" y="309689"/>
                  </a:lnTo>
                  <a:lnTo>
                    <a:pt x="744702" y="295757"/>
                  </a:lnTo>
                  <a:close/>
                </a:path>
                <a:path w="780415" h="322579">
                  <a:moveTo>
                    <a:pt x="779856" y="295097"/>
                  </a:moveTo>
                  <a:lnTo>
                    <a:pt x="777201" y="292442"/>
                  </a:lnTo>
                  <a:lnTo>
                    <a:pt x="775220" y="292442"/>
                  </a:lnTo>
                  <a:lnTo>
                    <a:pt x="775220" y="297078"/>
                  </a:lnTo>
                  <a:lnTo>
                    <a:pt x="774547" y="299732"/>
                  </a:lnTo>
                  <a:lnTo>
                    <a:pt x="774547" y="301726"/>
                  </a:lnTo>
                  <a:lnTo>
                    <a:pt x="773887" y="303707"/>
                  </a:lnTo>
                  <a:lnTo>
                    <a:pt x="772566" y="304380"/>
                  </a:lnTo>
                  <a:lnTo>
                    <a:pt x="771232" y="305701"/>
                  </a:lnTo>
                  <a:lnTo>
                    <a:pt x="765263" y="305701"/>
                  </a:lnTo>
                  <a:lnTo>
                    <a:pt x="767257" y="296418"/>
                  </a:lnTo>
                  <a:lnTo>
                    <a:pt x="773887" y="296418"/>
                  </a:lnTo>
                  <a:lnTo>
                    <a:pt x="775220" y="297078"/>
                  </a:lnTo>
                  <a:lnTo>
                    <a:pt x="775220" y="292442"/>
                  </a:lnTo>
                  <a:lnTo>
                    <a:pt x="763282" y="292442"/>
                  </a:lnTo>
                  <a:lnTo>
                    <a:pt x="757313" y="321614"/>
                  </a:lnTo>
                  <a:lnTo>
                    <a:pt x="761949" y="321614"/>
                  </a:lnTo>
                  <a:lnTo>
                    <a:pt x="764603" y="309016"/>
                  </a:lnTo>
                  <a:lnTo>
                    <a:pt x="765937" y="309016"/>
                  </a:lnTo>
                  <a:lnTo>
                    <a:pt x="766597" y="309676"/>
                  </a:lnTo>
                  <a:lnTo>
                    <a:pt x="767257" y="311010"/>
                  </a:lnTo>
                  <a:lnTo>
                    <a:pt x="768578" y="312331"/>
                  </a:lnTo>
                  <a:lnTo>
                    <a:pt x="769912" y="316979"/>
                  </a:lnTo>
                  <a:lnTo>
                    <a:pt x="770572" y="318300"/>
                  </a:lnTo>
                  <a:lnTo>
                    <a:pt x="771893" y="321614"/>
                  </a:lnTo>
                  <a:lnTo>
                    <a:pt x="771893" y="322275"/>
                  </a:lnTo>
                  <a:lnTo>
                    <a:pt x="777201" y="321614"/>
                  </a:lnTo>
                  <a:lnTo>
                    <a:pt x="777201" y="320954"/>
                  </a:lnTo>
                  <a:lnTo>
                    <a:pt x="775220" y="314985"/>
                  </a:lnTo>
                  <a:lnTo>
                    <a:pt x="773887" y="312991"/>
                  </a:lnTo>
                  <a:lnTo>
                    <a:pt x="773226" y="311010"/>
                  </a:lnTo>
                  <a:lnTo>
                    <a:pt x="772566" y="309676"/>
                  </a:lnTo>
                  <a:lnTo>
                    <a:pt x="771893" y="309016"/>
                  </a:lnTo>
                  <a:lnTo>
                    <a:pt x="776541" y="308356"/>
                  </a:lnTo>
                  <a:lnTo>
                    <a:pt x="778751" y="305701"/>
                  </a:lnTo>
                  <a:lnTo>
                    <a:pt x="779856" y="304380"/>
                  </a:lnTo>
                  <a:lnTo>
                    <a:pt x="779856" y="296418"/>
                  </a:lnTo>
                  <a:lnTo>
                    <a:pt x="779856" y="295097"/>
                  </a:lnTo>
                  <a:close/>
                </a:path>
              </a:pathLst>
            </a:custGeom>
            <a:solidFill>
              <a:srgbClr val="F99534"/>
            </a:solidFill>
          </p:spPr>
          <p:txBody>
            <a:bodyPr wrap="square" lIns="0" tIns="0" rIns="0" bIns="0" rtlCol="0"/>
            <a:lstStyle/>
            <a:p>
              <a:endParaRPr dirty="0"/>
            </a:p>
          </p:txBody>
        </p:sp>
        <p:sp>
          <p:nvSpPr>
            <p:cNvPr id="19" name="object 19"/>
            <p:cNvSpPr/>
            <p:nvPr/>
          </p:nvSpPr>
          <p:spPr>
            <a:xfrm>
              <a:off x="10642816" y="6149860"/>
              <a:ext cx="228600" cy="335915"/>
            </a:xfrm>
            <a:custGeom>
              <a:avLst/>
              <a:gdLst/>
              <a:ahLst/>
              <a:cxnLst/>
              <a:rect l="l" t="t" r="r" b="b"/>
              <a:pathLst>
                <a:path w="228600" h="335914">
                  <a:moveTo>
                    <a:pt x="17894" y="173329"/>
                  </a:moveTo>
                  <a:lnTo>
                    <a:pt x="14630" y="169760"/>
                  </a:lnTo>
                  <a:lnTo>
                    <a:pt x="10604" y="169760"/>
                  </a:lnTo>
                  <a:lnTo>
                    <a:pt x="6578" y="169760"/>
                  </a:lnTo>
                  <a:lnTo>
                    <a:pt x="3314" y="173329"/>
                  </a:lnTo>
                  <a:lnTo>
                    <a:pt x="3314" y="182118"/>
                  </a:lnTo>
                  <a:lnTo>
                    <a:pt x="6578" y="185674"/>
                  </a:lnTo>
                  <a:lnTo>
                    <a:pt x="14630" y="185674"/>
                  </a:lnTo>
                  <a:lnTo>
                    <a:pt x="17894" y="182118"/>
                  </a:lnTo>
                  <a:lnTo>
                    <a:pt x="17894" y="173329"/>
                  </a:lnTo>
                  <a:close/>
                </a:path>
                <a:path w="228600" h="335914">
                  <a:moveTo>
                    <a:pt x="21221" y="190982"/>
                  </a:moveTo>
                  <a:lnTo>
                    <a:pt x="18567" y="188328"/>
                  </a:lnTo>
                  <a:lnTo>
                    <a:pt x="2654" y="188328"/>
                  </a:lnTo>
                  <a:lnTo>
                    <a:pt x="0" y="190982"/>
                  </a:lnTo>
                  <a:lnTo>
                    <a:pt x="0" y="212864"/>
                  </a:lnTo>
                  <a:lnTo>
                    <a:pt x="2654" y="215519"/>
                  </a:lnTo>
                  <a:lnTo>
                    <a:pt x="18567" y="215519"/>
                  </a:lnTo>
                  <a:lnTo>
                    <a:pt x="21221" y="212864"/>
                  </a:lnTo>
                  <a:lnTo>
                    <a:pt x="21221" y="209550"/>
                  </a:lnTo>
                  <a:lnTo>
                    <a:pt x="21221" y="190982"/>
                  </a:lnTo>
                  <a:close/>
                </a:path>
                <a:path w="228600" h="335914">
                  <a:moveTo>
                    <a:pt x="53721" y="2667"/>
                  </a:moveTo>
                  <a:lnTo>
                    <a:pt x="51054" y="0"/>
                  </a:lnTo>
                  <a:lnTo>
                    <a:pt x="47752" y="0"/>
                  </a:lnTo>
                  <a:lnTo>
                    <a:pt x="44450" y="0"/>
                  </a:lnTo>
                  <a:lnTo>
                    <a:pt x="41783" y="2667"/>
                  </a:lnTo>
                  <a:lnTo>
                    <a:pt x="41783" y="9258"/>
                  </a:lnTo>
                  <a:lnTo>
                    <a:pt x="44450" y="11938"/>
                  </a:lnTo>
                  <a:lnTo>
                    <a:pt x="51054" y="11938"/>
                  </a:lnTo>
                  <a:lnTo>
                    <a:pt x="53721" y="9258"/>
                  </a:lnTo>
                  <a:lnTo>
                    <a:pt x="53721" y="2667"/>
                  </a:lnTo>
                  <a:close/>
                </a:path>
                <a:path w="228600" h="335914">
                  <a:moveTo>
                    <a:pt x="57035" y="30505"/>
                  </a:moveTo>
                  <a:lnTo>
                    <a:pt x="55714" y="19227"/>
                  </a:lnTo>
                  <a:lnTo>
                    <a:pt x="55714" y="16573"/>
                  </a:lnTo>
                  <a:lnTo>
                    <a:pt x="53721" y="14592"/>
                  </a:lnTo>
                  <a:lnTo>
                    <a:pt x="41783" y="14592"/>
                  </a:lnTo>
                  <a:lnTo>
                    <a:pt x="39789" y="16573"/>
                  </a:lnTo>
                  <a:lnTo>
                    <a:pt x="39789" y="19227"/>
                  </a:lnTo>
                  <a:lnTo>
                    <a:pt x="38468" y="30505"/>
                  </a:lnTo>
                  <a:lnTo>
                    <a:pt x="38468" y="33159"/>
                  </a:lnTo>
                  <a:lnTo>
                    <a:pt x="39789" y="35153"/>
                  </a:lnTo>
                  <a:lnTo>
                    <a:pt x="55041" y="35153"/>
                  </a:lnTo>
                  <a:lnTo>
                    <a:pt x="57035" y="33159"/>
                  </a:lnTo>
                  <a:lnTo>
                    <a:pt x="57035" y="30505"/>
                  </a:lnTo>
                  <a:close/>
                </a:path>
                <a:path w="228600" h="335914">
                  <a:moveTo>
                    <a:pt x="57696" y="301383"/>
                  </a:moveTo>
                  <a:lnTo>
                    <a:pt x="55029" y="298411"/>
                  </a:lnTo>
                  <a:lnTo>
                    <a:pt x="51727" y="298411"/>
                  </a:lnTo>
                  <a:lnTo>
                    <a:pt x="48425" y="298411"/>
                  </a:lnTo>
                  <a:lnTo>
                    <a:pt x="45758" y="301383"/>
                  </a:lnTo>
                  <a:lnTo>
                    <a:pt x="45758" y="308711"/>
                  </a:lnTo>
                  <a:lnTo>
                    <a:pt x="48425" y="311670"/>
                  </a:lnTo>
                  <a:lnTo>
                    <a:pt x="55029" y="311670"/>
                  </a:lnTo>
                  <a:lnTo>
                    <a:pt x="57696" y="308711"/>
                  </a:lnTo>
                  <a:lnTo>
                    <a:pt x="57696" y="301383"/>
                  </a:lnTo>
                  <a:close/>
                </a:path>
                <a:path w="228600" h="335914">
                  <a:moveTo>
                    <a:pt x="60350" y="316306"/>
                  </a:moveTo>
                  <a:lnTo>
                    <a:pt x="59029" y="314325"/>
                  </a:lnTo>
                  <a:lnTo>
                    <a:pt x="45758" y="314325"/>
                  </a:lnTo>
                  <a:lnTo>
                    <a:pt x="43776" y="316306"/>
                  </a:lnTo>
                  <a:lnTo>
                    <a:pt x="43776" y="333552"/>
                  </a:lnTo>
                  <a:lnTo>
                    <a:pt x="45097" y="335546"/>
                  </a:lnTo>
                  <a:lnTo>
                    <a:pt x="58356" y="335546"/>
                  </a:lnTo>
                  <a:lnTo>
                    <a:pt x="60350" y="333552"/>
                  </a:lnTo>
                  <a:lnTo>
                    <a:pt x="60350" y="330898"/>
                  </a:lnTo>
                  <a:lnTo>
                    <a:pt x="60350" y="316306"/>
                  </a:lnTo>
                  <a:close/>
                </a:path>
                <a:path w="228600" h="335914">
                  <a:moveTo>
                    <a:pt x="101460" y="239179"/>
                  </a:moveTo>
                  <a:lnTo>
                    <a:pt x="99974" y="237401"/>
                  </a:lnTo>
                  <a:lnTo>
                    <a:pt x="98145" y="237401"/>
                  </a:lnTo>
                  <a:lnTo>
                    <a:pt x="96316" y="237401"/>
                  </a:lnTo>
                  <a:lnTo>
                    <a:pt x="94830" y="239179"/>
                  </a:lnTo>
                  <a:lnTo>
                    <a:pt x="94830" y="243573"/>
                  </a:lnTo>
                  <a:lnTo>
                    <a:pt x="96316" y="245364"/>
                  </a:lnTo>
                  <a:lnTo>
                    <a:pt x="99974" y="245364"/>
                  </a:lnTo>
                  <a:lnTo>
                    <a:pt x="101460" y="243573"/>
                  </a:lnTo>
                  <a:lnTo>
                    <a:pt x="101460" y="239179"/>
                  </a:lnTo>
                  <a:close/>
                </a:path>
                <a:path w="228600" h="335914">
                  <a:moveTo>
                    <a:pt x="103454" y="248666"/>
                  </a:moveTo>
                  <a:lnTo>
                    <a:pt x="102133" y="247345"/>
                  </a:lnTo>
                  <a:lnTo>
                    <a:pt x="94170" y="247345"/>
                  </a:lnTo>
                  <a:lnTo>
                    <a:pt x="92849" y="248666"/>
                  </a:lnTo>
                  <a:lnTo>
                    <a:pt x="92849" y="258610"/>
                  </a:lnTo>
                  <a:lnTo>
                    <a:pt x="94170" y="259943"/>
                  </a:lnTo>
                  <a:lnTo>
                    <a:pt x="102133" y="259943"/>
                  </a:lnTo>
                  <a:lnTo>
                    <a:pt x="103454" y="258610"/>
                  </a:lnTo>
                  <a:lnTo>
                    <a:pt x="103454" y="257289"/>
                  </a:lnTo>
                  <a:lnTo>
                    <a:pt x="103454" y="248666"/>
                  </a:lnTo>
                  <a:close/>
                </a:path>
                <a:path w="228600" h="335914">
                  <a:moveTo>
                    <a:pt x="222148" y="81534"/>
                  </a:moveTo>
                  <a:lnTo>
                    <a:pt x="216801" y="75590"/>
                  </a:lnTo>
                  <a:lnTo>
                    <a:pt x="210210" y="75590"/>
                  </a:lnTo>
                  <a:lnTo>
                    <a:pt x="203619" y="75590"/>
                  </a:lnTo>
                  <a:lnTo>
                    <a:pt x="198272" y="81534"/>
                  </a:lnTo>
                  <a:lnTo>
                    <a:pt x="198272" y="96177"/>
                  </a:lnTo>
                  <a:lnTo>
                    <a:pt x="203619" y="102120"/>
                  </a:lnTo>
                  <a:lnTo>
                    <a:pt x="216801" y="102120"/>
                  </a:lnTo>
                  <a:lnTo>
                    <a:pt x="222148" y="96177"/>
                  </a:lnTo>
                  <a:lnTo>
                    <a:pt x="222148" y="81534"/>
                  </a:lnTo>
                  <a:close/>
                </a:path>
                <a:path w="228600" h="335914">
                  <a:moveTo>
                    <a:pt x="228117" y="112064"/>
                  </a:moveTo>
                  <a:lnTo>
                    <a:pt x="224142" y="108089"/>
                  </a:lnTo>
                  <a:lnTo>
                    <a:pt x="196951" y="108089"/>
                  </a:lnTo>
                  <a:lnTo>
                    <a:pt x="192976" y="112064"/>
                  </a:lnTo>
                  <a:lnTo>
                    <a:pt x="192976" y="147218"/>
                  </a:lnTo>
                  <a:lnTo>
                    <a:pt x="196951" y="151193"/>
                  </a:lnTo>
                  <a:lnTo>
                    <a:pt x="224142" y="151193"/>
                  </a:lnTo>
                  <a:lnTo>
                    <a:pt x="228117" y="147218"/>
                  </a:lnTo>
                  <a:lnTo>
                    <a:pt x="228117" y="141909"/>
                  </a:lnTo>
                  <a:lnTo>
                    <a:pt x="228117" y="112064"/>
                  </a:lnTo>
                  <a:close/>
                </a:path>
              </a:pathLst>
            </a:custGeom>
            <a:solidFill>
              <a:srgbClr val="74CAC4"/>
            </a:solidFill>
          </p:spPr>
          <p:txBody>
            <a:bodyPr wrap="square" lIns="0" tIns="0" rIns="0" bIns="0" rtlCol="0"/>
            <a:lstStyle/>
            <a:p>
              <a:endParaRPr dirty="0"/>
            </a:p>
          </p:txBody>
        </p:sp>
        <p:sp>
          <p:nvSpPr>
            <p:cNvPr id="20" name="object 20"/>
            <p:cNvSpPr/>
            <p:nvPr/>
          </p:nvSpPr>
          <p:spPr>
            <a:xfrm>
              <a:off x="10568534" y="6159144"/>
              <a:ext cx="250190" cy="272415"/>
            </a:xfrm>
            <a:custGeom>
              <a:avLst/>
              <a:gdLst/>
              <a:ahLst/>
              <a:cxnLst/>
              <a:rect l="l" t="t" r="r" b="b"/>
              <a:pathLst>
                <a:path w="250190" h="272414">
                  <a:moveTo>
                    <a:pt x="15925" y="54381"/>
                  </a:moveTo>
                  <a:lnTo>
                    <a:pt x="15252" y="53047"/>
                  </a:lnTo>
                  <a:lnTo>
                    <a:pt x="13931" y="52387"/>
                  </a:lnTo>
                  <a:lnTo>
                    <a:pt x="13931" y="51727"/>
                  </a:lnTo>
                  <a:lnTo>
                    <a:pt x="14592" y="51066"/>
                  </a:lnTo>
                  <a:lnTo>
                    <a:pt x="14592" y="49072"/>
                  </a:lnTo>
                  <a:lnTo>
                    <a:pt x="13931" y="48412"/>
                  </a:lnTo>
                  <a:lnTo>
                    <a:pt x="13271" y="47739"/>
                  </a:lnTo>
                  <a:lnTo>
                    <a:pt x="10617" y="47739"/>
                  </a:lnTo>
                  <a:lnTo>
                    <a:pt x="9956" y="48412"/>
                  </a:lnTo>
                  <a:lnTo>
                    <a:pt x="9283" y="46418"/>
                  </a:lnTo>
                  <a:lnTo>
                    <a:pt x="8623" y="45758"/>
                  </a:lnTo>
                  <a:lnTo>
                    <a:pt x="5969" y="45758"/>
                  </a:lnTo>
                  <a:lnTo>
                    <a:pt x="4648" y="47078"/>
                  </a:lnTo>
                  <a:lnTo>
                    <a:pt x="4648" y="49733"/>
                  </a:lnTo>
                  <a:lnTo>
                    <a:pt x="2654" y="49733"/>
                  </a:lnTo>
                  <a:lnTo>
                    <a:pt x="1333" y="51066"/>
                  </a:lnTo>
                  <a:lnTo>
                    <a:pt x="1333" y="53708"/>
                  </a:lnTo>
                  <a:lnTo>
                    <a:pt x="673" y="54381"/>
                  </a:lnTo>
                  <a:lnTo>
                    <a:pt x="0" y="55702"/>
                  </a:lnTo>
                  <a:lnTo>
                    <a:pt x="0" y="60350"/>
                  </a:lnTo>
                  <a:lnTo>
                    <a:pt x="1993" y="62992"/>
                  </a:lnTo>
                  <a:lnTo>
                    <a:pt x="5969" y="62992"/>
                  </a:lnTo>
                  <a:lnTo>
                    <a:pt x="6642" y="62331"/>
                  </a:lnTo>
                  <a:lnTo>
                    <a:pt x="6642" y="73609"/>
                  </a:lnTo>
                  <a:lnTo>
                    <a:pt x="10617" y="73609"/>
                  </a:lnTo>
                  <a:lnTo>
                    <a:pt x="10617" y="62331"/>
                  </a:lnTo>
                  <a:lnTo>
                    <a:pt x="10617" y="61671"/>
                  </a:lnTo>
                  <a:lnTo>
                    <a:pt x="13931" y="61671"/>
                  </a:lnTo>
                  <a:lnTo>
                    <a:pt x="15925" y="59677"/>
                  </a:lnTo>
                  <a:lnTo>
                    <a:pt x="15925" y="54381"/>
                  </a:lnTo>
                  <a:close/>
                </a:path>
                <a:path w="250190" h="272414">
                  <a:moveTo>
                    <a:pt x="30518" y="122847"/>
                  </a:moveTo>
                  <a:lnTo>
                    <a:pt x="26657" y="118694"/>
                  </a:lnTo>
                  <a:lnTo>
                    <a:pt x="21894" y="118694"/>
                  </a:lnTo>
                  <a:lnTo>
                    <a:pt x="17132" y="118694"/>
                  </a:lnTo>
                  <a:lnTo>
                    <a:pt x="13271" y="122847"/>
                  </a:lnTo>
                  <a:lnTo>
                    <a:pt x="13271" y="133108"/>
                  </a:lnTo>
                  <a:lnTo>
                    <a:pt x="17132" y="137261"/>
                  </a:lnTo>
                  <a:lnTo>
                    <a:pt x="26657" y="137261"/>
                  </a:lnTo>
                  <a:lnTo>
                    <a:pt x="30518" y="133108"/>
                  </a:lnTo>
                  <a:lnTo>
                    <a:pt x="30518" y="122847"/>
                  </a:lnTo>
                  <a:close/>
                </a:path>
                <a:path w="250190" h="272414">
                  <a:moveTo>
                    <a:pt x="36487" y="165125"/>
                  </a:moveTo>
                  <a:lnTo>
                    <a:pt x="34493" y="147878"/>
                  </a:lnTo>
                  <a:lnTo>
                    <a:pt x="34493" y="144564"/>
                  </a:lnTo>
                  <a:lnTo>
                    <a:pt x="31851" y="141249"/>
                  </a:lnTo>
                  <a:lnTo>
                    <a:pt x="12611" y="141249"/>
                  </a:lnTo>
                  <a:lnTo>
                    <a:pt x="9956" y="143903"/>
                  </a:lnTo>
                  <a:lnTo>
                    <a:pt x="9956" y="147878"/>
                  </a:lnTo>
                  <a:lnTo>
                    <a:pt x="7975" y="165125"/>
                  </a:lnTo>
                  <a:lnTo>
                    <a:pt x="7975" y="168440"/>
                  </a:lnTo>
                  <a:lnTo>
                    <a:pt x="10629" y="171754"/>
                  </a:lnTo>
                  <a:lnTo>
                    <a:pt x="33832" y="171754"/>
                  </a:lnTo>
                  <a:lnTo>
                    <a:pt x="36487" y="169100"/>
                  </a:lnTo>
                  <a:lnTo>
                    <a:pt x="36487" y="165125"/>
                  </a:lnTo>
                  <a:close/>
                </a:path>
                <a:path w="250190" h="272414">
                  <a:moveTo>
                    <a:pt x="95504" y="213931"/>
                  </a:moveTo>
                  <a:lnTo>
                    <a:pt x="91059" y="208889"/>
                  </a:lnTo>
                  <a:lnTo>
                    <a:pt x="85559" y="208889"/>
                  </a:lnTo>
                  <a:lnTo>
                    <a:pt x="80060" y="208889"/>
                  </a:lnTo>
                  <a:lnTo>
                    <a:pt x="75615" y="213931"/>
                  </a:lnTo>
                  <a:lnTo>
                    <a:pt x="75615" y="226390"/>
                  </a:lnTo>
                  <a:lnTo>
                    <a:pt x="80060" y="231432"/>
                  </a:lnTo>
                  <a:lnTo>
                    <a:pt x="91059" y="231432"/>
                  </a:lnTo>
                  <a:lnTo>
                    <a:pt x="95504" y="226390"/>
                  </a:lnTo>
                  <a:lnTo>
                    <a:pt x="95504" y="213931"/>
                  </a:lnTo>
                  <a:close/>
                </a:path>
                <a:path w="250190" h="272414">
                  <a:moveTo>
                    <a:pt x="102793" y="263931"/>
                  </a:moveTo>
                  <a:lnTo>
                    <a:pt x="100139" y="243370"/>
                  </a:lnTo>
                  <a:lnTo>
                    <a:pt x="100139" y="238734"/>
                  </a:lnTo>
                  <a:lnTo>
                    <a:pt x="96824" y="235419"/>
                  </a:lnTo>
                  <a:lnTo>
                    <a:pt x="74282" y="235419"/>
                  </a:lnTo>
                  <a:lnTo>
                    <a:pt x="70967" y="238734"/>
                  </a:lnTo>
                  <a:lnTo>
                    <a:pt x="70967" y="243370"/>
                  </a:lnTo>
                  <a:lnTo>
                    <a:pt x="68313" y="263931"/>
                  </a:lnTo>
                  <a:lnTo>
                    <a:pt x="68313" y="268579"/>
                  </a:lnTo>
                  <a:lnTo>
                    <a:pt x="71628" y="271894"/>
                  </a:lnTo>
                  <a:lnTo>
                    <a:pt x="99479" y="271894"/>
                  </a:lnTo>
                  <a:lnTo>
                    <a:pt x="102793" y="268579"/>
                  </a:lnTo>
                  <a:lnTo>
                    <a:pt x="102793" y="263931"/>
                  </a:lnTo>
                  <a:close/>
                </a:path>
                <a:path w="250190" h="272414">
                  <a:moveTo>
                    <a:pt x="106781" y="4152"/>
                  </a:moveTo>
                  <a:lnTo>
                    <a:pt x="102920" y="0"/>
                  </a:lnTo>
                  <a:lnTo>
                    <a:pt x="98158" y="0"/>
                  </a:lnTo>
                  <a:lnTo>
                    <a:pt x="93395" y="0"/>
                  </a:lnTo>
                  <a:lnTo>
                    <a:pt x="89535" y="4152"/>
                  </a:lnTo>
                  <a:lnTo>
                    <a:pt x="89535" y="14414"/>
                  </a:lnTo>
                  <a:lnTo>
                    <a:pt x="93395" y="18567"/>
                  </a:lnTo>
                  <a:lnTo>
                    <a:pt x="102920" y="18567"/>
                  </a:lnTo>
                  <a:lnTo>
                    <a:pt x="106781" y="14414"/>
                  </a:lnTo>
                  <a:lnTo>
                    <a:pt x="106781" y="4152"/>
                  </a:lnTo>
                  <a:close/>
                </a:path>
                <a:path w="250190" h="272414">
                  <a:moveTo>
                    <a:pt x="112077" y="45758"/>
                  </a:moveTo>
                  <a:lnTo>
                    <a:pt x="110083" y="28511"/>
                  </a:lnTo>
                  <a:lnTo>
                    <a:pt x="110083" y="25196"/>
                  </a:lnTo>
                  <a:lnTo>
                    <a:pt x="107442" y="21882"/>
                  </a:lnTo>
                  <a:lnTo>
                    <a:pt x="88201" y="21882"/>
                  </a:lnTo>
                  <a:lnTo>
                    <a:pt x="85547" y="24536"/>
                  </a:lnTo>
                  <a:lnTo>
                    <a:pt x="85547" y="28511"/>
                  </a:lnTo>
                  <a:lnTo>
                    <a:pt x="83566" y="45758"/>
                  </a:lnTo>
                  <a:lnTo>
                    <a:pt x="83566" y="49072"/>
                  </a:lnTo>
                  <a:lnTo>
                    <a:pt x="86220" y="52387"/>
                  </a:lnTo>
                  <a:lnTo>
                    <a:pt x="109423" y="52387"/>
                  </a:lnTo>
                  <a:lnTo>
                    <a:pt x="112077" y="49733"/>
                  </a:lnTo>
                  <a:lnTo>
                    <a:pt x="112077" y="45758"/>
                  </a:lnTo>
                  <a:close/>
                </a:path>
                <a:path w="250190" h="272414">
                  <a:moveTo>
                    <a:pt x="239407" y="62103"/>
                  </a:moveTo>
                  <a:lnTo>
                    <a:pt x="232575" y="54381"/>
                  </a:lnTo>
                  <a:lnTo>
                    <a:pt x="224155" y="54381"/>
                  </a:lnTo>
                  <a:lnTo>
                    <a:pt x="215734" y="54381"/>
                  </a:lnTo>
                  <a:lnTo>
                    <a:pt x="208902" y="62103"/>
                  </a:lnTo>
                  <a:lnTo>
                    <a:pt x="208902" y="81140"/>
                  </a:lnTo>
                  <a:lnTo>
                    <a:pt x="215734" y="88861"/>
                  </a:lnTo>
                  <a:lnTo>
                    <a:pt x="232575" y="88861"/>
                  </a:lnTo>
                  <a:lnTo>
                    <a:pt x="239407" y="81140"/>
                  </a:lnTo>
                  <a:lnTo>
                    <a:pt x="239407" y="62103"/>
                  </a:lnTo>
                  <a:close/>
                </a:path>
                <a:path w="250190" h="272414">
                  <a:moveTo>
                    <a:pt x="250012" y="138595"/>
                  </a:moveTo>
                  <a:lnTo>
                    <a:pt x="246037" y="107429"/>
                  </a:lnTo>
                  <a:lnTo>
                    <a:pt x="246037" y="100799"/>
                  </a:lnTo>
                  <a:lnTo>
                    <a:pt x="241388" y="95491"/>
                  </a:lnTo>
                  <a:lnTo>
                    <a:pt x="207568" y="95491"/>
                  </a:lnTo>
                  <a:lnTo>
                    <a:pt x="202933" y="100799"/>
                  </a:lnTo>
                  <a:lnTo>
                    <a:pt x="202933" y="107429"/>
                  </a:lnTo>
                  <a:lnTo>
                    <a:pt x="198945" y="138595"/>
                  </a:lnTo>
                  <a:lnTo>
                    <a:pt x="198945" y="145224"/>
                  </a:lnTo>
                  <a:lnTo>
                    <a:pt x="203593" y="150533"/>
                  </a:lnTo>
                  <a:lnTo>
                    <a:pt x="245364" y="150533"/>
                  </a:lnTo>
                  <a:lnTo>
                    <a:pt x="250012" y="145224"/>
                  </a:lnTo>
                  <a:lnTo>
                    <a:pt x="250012" y="138595"/>
                  </a:lnTo>
                  <a:close/>
                </a:path>
              </a:pathLst>
            </a:custGeom>
            <a:solidFill>
              <a:srgbClr val="9EC84B"/>
            </a:solidFill>
          </p:spPr>
          <p:txBody>
            <a:bodyPr wrap="square" lIns="0" tIns="0" rIns="0" bIns="0" rtlCol="0"/>
            <a:lstStyle/>
            <a:p>
              <a:endParaRPr dirty="0"/>
            </a:p>
          </p:txBody>
        </p:sp>
        <p:sp>
          <p:nvSpPr>
            <p:cNvPr id="21" name="object 21"/>
            <p:cNvSpPr/>
            <p:nvPr/>
          </p:nvSpPr>
          <p:spPr>
            <a:xfrm>
              <a:off x="10675315" y="6165113"/>
              <a:ext cx="158115" cy="278765"/>
            </a:xfrm>
            <a:custGeom>
              <a:avLst/>
              <a:gdLst/>
              <a:ahLst/>
              <a:cxnLst/>
              <a:rect l="l" t="t" r="r" b="b"/>
              <a:pathLst>
                <a:path w="158115" h="278764">
                  <a:moveTo>
                    <a:pt x="24523" y="219900"/>
                  </a:moveTo>
                  <a:lnTo>
                    <a:pt x="20078" y="214858"/>
                  </a:lnTo>
                  <a:lnTo>
                    <a:pt x="14579" y="214858"/>
                  </a:lnTo>
                  <a:lnTo>
                    <a:pt x="9080" y="214858"/>
                  </a:lnTo>
                  <a:lnTo>
                    <a:pt x="4635" y="219900"/>
                  </a:lnTo>
                  <a:lnTo>
                    <a:pt x="4635" y="232359"/>
                  </a:lnTo>
                  <a:lnTo>
                    <a:pt x="9080" y="237401"/>
                  </a:lnTo>
                  <a:lnTo>
                    <a:pt x="20078" y="237401"/>
                  </a:lnTo>
                  <a:lnTo>
                    <a:pt x="24523" y="232359"/>
                  </a:lnTo>
                  <a:lnTo>
                    <a:pt x="24523" y="219900"/>
                  </a:lnTo>
                  <a:close/>
                </a:path>
                <a:path w="158115" h="278764">
                  <a:moveTo>
                    <a:pt x="29171" y="245364"/>
                  </a:moveTo>
                  <a:lnTo>
                    <a:pt x="25857" y="242049"/>
                  </a:lnTo>
                  <a:lnTo>
                    <a:pt x="3314" y="242049"/>
                  </a:lnTo>
                  <a:lnTo>
                    <a:pt x="0" y="245364"/>
                  </a:lnTo>
                  <a:lnTo>
                    <a:pt x="0" y="275209"/>
                  </a:lnTo>
                  <a:lnTo>
                    <a:pt x="3314" y="278523"/>
                  </a:lnTo>
                  <a:lnTo>
                    <a:pt x="25857" y="278523"/>
                  </a:lnTo>
                  <a:lnTo>
                    <a:pt x="29171" y="275209"/>
                  </a:lnTo>
                  <a:lnTo>
                    <a:pt x="29171" y="270560"/>
                  </a:lnTo>
                  <a:lnTo>
                    <a:pt x="29171" y="245364"/>
                  </a:lnTo>
                  <a:close/>
                </a:path>
                <a:path w="158115" h="278764">
                  <a:moveTo>
                    <a:pt x="49720" y="5346"/>
                  </a:moveTo>
                  <a:lnTo>
                    <a:pt x="44970" y="0"/>
                  </a:lnTo>
                  <a:lnTo>
                    <a:pt x="39116" y="0"/>
                  </a:lnTo>
                  <a:lnTo>
                    <a:pt x="33261" y="0"/>
                  </a:lnTo>
                  <a:lnTo>
                    <a:pt x="28511" y="5346"/>
                  </a:lnTo>
                  <a:lnTo>
                    <a:pt x="28511" y="18529"/>
                  </a:lnTo>
                  <a:lnTo>
                    <a:pt x="33261" y="23876"/>
                  </a:lnTo>
                  <a:lnTo>
                    <a:pt x="44970" y="23876"/>
                  </a:lnTo>
                  <a:lnTo>
                    <a:pt x="49720" y="18529"/>
                  </a:lnTo>
                  <a:lnTo>
                    <a:pt x="49720" y="5346"/>
                  </a:lnTo>
                  <a:close/>
                </a:path>
                <a:path w="158115" h="278764">
                  <a:moveTo>
                    <a:pt x="54368" y="31826"/>
                  </a:moveTo>
                  <a:lnTo>
                    <a:pt x="50393" y="27851"/>
                  </a:lnTo>
                  <a:lnTo>
                    <a:pt x="26517" y="27851"/>
                  </a:lnTo>
                  <a:lnTo>
                    <a:pt x="23202" y="31826"/>
                  </a:lnTo>
                  <a:lnTo>
                    <a:pt x="23202" y="63004"/>
                  </a:lnTo>
                  <a:lnTo>
                    <a:pt x="27178" y="66979"/>
                  </a:lnTo>
                  <a:lnTo>
                    <a:pt x="51054" y="66979"/>
                  </a:lnTo>
                  <a:lnTo>
                    <a:pt x="54368" y="63004"/>
                  </a:lnTo>
                  <a:lnTo>
                    <a:pt x="54368" y="58356"/>
                  </a:lnTo>
                  <a:lnTo>
                    <a:pt x="54368" y="31826"/>
                  </a:lnTo>
                  <a:close/>
                </a:path>
                <a:path w="158115" h="278764">
                  <a:moveTo>
                    <a:pt x="96139" y="45847"/>
                  </a:moveTo>
                  <a:lnTo>
                    <a:pt x="94361" y="43764"/>
                  </a:lnTo>
                  <a:lnTo>
                    <a:pt x="92163" y="43764"/>
                  </a:lnTo>
                  <a:lnTo>
                    <a:pt x="89966" y="43764"/>
                  </a:lnTo>
                  <a:lnTo>
                    <a:pt x="88188" y="45847"/>
                  </a:lnTo>
                  <a:lnTo>
                    <a:pt x="88188" y="50965"/>
                  </a:lnTo>
                  <a:lnTo>
                    <a:pt x="89966" y="53047"/>
                  </a:lnTo>
                  <a:lnTo>
                    <a:pt x="94361" y="53047"/>
                  </a:lnTo>
                  <a:lnTo>
                    <a:pt x="96139" y="50965"/>
                  </a:lnTo>
                  <a:lnTo>
                    <a:pt x="96139" y="45847"/>
                  </a:lnTo>
                  <a:close/>
                </a:path>
                <a:path w="158115" h="278764">
                  <a:moveTo>
                    <a:pt x="98806" y="66306"/>
                  </a:moveTo>
                  <a:lnTo>
                    <a:pt x="98145" y="58343"/>
                  </a:lnTo>
                  <a:lnTo>
                    <a:pt x="98145" y="56362"/>
                  </a:lnTo>
                  <a:lnTo>
                    <a:pt x="96812" y="55029"/>
                  </a:lnTo>
                  <a:lnTo>
                    <a:pt x="88201" y="55029"/>
                  </a:lnTo>
                  <a:lnTo>
                    <a:pt x="86868" y="56362"/>
                  </a:lnTo>
                  <a:lnTo>
                    <a:pt x="86868" y="58343"/>
                  </a:lnTo>
                  <a:lnTo>
                    <a:pt x="85547" y="66306"/>
                  </a:lnTo>
                  <a:lnTo>
                    <a:pt x="85547" y="68300"/>
                  </a:lnTo>
                  <a:lnTo>
                    <a:pt x="86868" y="69621"/>
                  </a:lnTo>
                  <a:lnTo>
                    <a:pt x="97485" y="69621"/>
                  </a:lnTo>
                  <a:lnTo>
                    <a:pt x="98806" y="68300"/>
                  </a:lnTo>
                  <a:lnTo>
                    <a:pt x="98806" y="66306"/>
                  </a:lnTo>
                  <a:close/>
                </a:path>
                <a:path w="158115" h="278764">
                  <a:moveTo>
                    <a:pt x="134607" y="153225"/>
                  </a:moveTo>
                  <a:lnTo>
                    <a:pt x="129857" y="147878"/>
                  </a:lnTo>
                  <a:lnTo>
                    <a:pt x="124002" y="147878"/>
                  </a:lnTo>
                  <a:lnTo>
                    <a:pt x="118148" y="147878"/>
                  </a:lnTo>
                  <a:lnTo>
                    <a:pt x="113398" y="153225"/>
                  </a:lnTo>
                  <a:lnTo>
                    <a:pt x="113398" y="166408"/>
                  </a:lnTo>
                  <a:lnTo>
                    <a:pt x="118148" y="171754"/>
                  </a:lnTo>
                  <a:lnTo>
                    <a:pt x="129857" y="171754"/>
                  </a:lnTo>
                  <a:lnTo>
                    <a:pt x="134607" y="166408"/>
                  </a:lnTo>
                  <a:lnTo>
                    <a:pt x="134607" y="153225"/>
                  </a:lnTo>
                  <a:close/>
                </a:path>
                <a:path w="158115" h="278764">
                  <a:moveTo>
                    <a:pt x="139255" y="180378"/>
                  </a:moveTo>
                  <a:lnTo>
                    <a:pt x="135940" y="176403"/>
                  </a:lnTo>
                  <a:lnTo>
                    <a:pt x="112725" y="176403"/>
                  </a:lnTo>
                  <a:lnTo>
                    <a:pt x="109410" y="179717"/>
                  </a:lnTo>
                  <a:lnTo>
                    <a:pt x="109410" y="209550"/>
                  </a:lnTo>
                  <a:lnTo>
                    <a:pt x="112725" y="213537"/>
                  </a:lnTo>
                  <a:lnTo>
                    <a:pt x="135940" y="213537"/>
                  </a:lnTo>
                  <a:lnTo>
                    <a:pt x="139255" y="210223"/>
                  </a:lnTo>
                  <a:lnTo>
                    <a:pt x="139255" y="205574"/>
                  </a:lnTo>
                  <a:lnTo>
                    <a:pt x="139255" y="180378"/>
                  </a:lnTo>
                  <a:close/>
                </a:path>
                <a:path w="158115" h="278764">
                  <a:moveTo>
                    <a:pt x="155829" y="97866"/>
                  </a:moveTo>
                  <a:lnTo>
                    <a:pt x="153758" y="95491"/>
                  </a:lnTo>
                  <a:lnTo>
                    <a:pt x="151193" y="95491"/>
                  </a:lnTo>
                  <a:lnTo>
                    <a:pt x="148628" y="95491"/>
                  </a:lnTo>
                  <a:lnTo>
                    <a:pt x="146545" y="97866"/>
                  </a:lnTo>
                  <a:lnTo>
                    <a:pt x="146545" y="103720"/>
                  </a:lnTo>
                  <a:lnTo>
                    <a:pt x="148628" y="106095"/>
                  </a:lnTo>
                  <a:lnTo>
                    <a:pt x="153758" y="106095"/>
                  </a:lnTo>
                  <a:lnTo>
                    <a:pt x="155829" y="103720"/>
                  </a:lnTo>
                  <a:lnTo>
                    <a:pt x="155829" y="97866"/>
                  </a:lnTo>
                  <a:close/>
                </a:path>
                <a:path w="158115" h="278764">
                  <a:moveTo>
                    <a:pt x="157822" y="109410"/>
                  </a:moveTo>
                  <a:lnTo>
                    <a:pt x="156502" y="108089"/>
                  </a:lnTo>
                  <a:lnTo>
                    <a:pt x="145884" y="108089"/>
                  </a:lnTo>
                  <a:lnTo>
                    <a:pt x="144564" y="109410"/>
                  </a:lnTo>
                  <a:lnTo>
                    <a:pt x="144564" y="122682"/>
                  </a:lnTo>
                  <a:lnTo>
                    <a:pt x="145884" y="124002"/>
                  </a:lnTo>
                  <a:lnTo>
                    <a:pt x="156502" y="124002"/>
                  </a:lnTo>
                  <a:lnTo>
                    <a:pt x="157822" y="122682"/>
                  </a:lnTo>
                  <a:lnTo>
                    <a:pt x="157822" y="120688"/>
                  </a:lnTo>
                  <a:lnTo>
                    <a:pt x="157822" y="109410"/>
                  </a:lnTo>
                  <a:close/>
                </a:path>
              </a:pathLst>
            </a:custGeom>
            <a:solidFill>
              <a:srgbClr val="DA2831"/>
            </a:solidFill>
          </p:spPr>
          <p:txBody>
            <a:bodyPr wrap="square" lIns="0" tIns="0" rIns="0" bIns="0" rtlCol="0"/>
            <a:lstStyle/>
            <a:p>
              <a:endParaRPr dirty="0"/>
            </a:p>
          </p:txBody>
        </p:sp>
        <p:sp>
          <p:nvSpPr>
            <p:cNvPr id="22" name="object 22"/>
            <p:cNvSpPr/>
            <p:nvPr/>
          </p:nvSpPr>
          <p:spPr>
            <a:xfrm>
              <a:off x="10601706" y="6177051"/>
              <a:ext cx="160655" cy="352425"/>
            </a:xfrm>
            <a:custGeom>
              <a:avLst/>
              <a:gdLst/>
              <a:ahLst/>
              <a:cxnLst/>
              <a:rect l="l" t="t" r="r" b="b"/>
              <a:pathLst>
                <a:path w="160654" h="352425">
                  <a:moveTo>
                    <a:pt x="27838" y="64058"/>
                  </a:moveTo>
                  <a:lnTo>
                    <a:pt x="23088" y="59016"/>
                  </a:lnTo>
                  <a:lnTo>
                    <a:pt x="17233" y="59016"/>
                  </a:lnTo>
                  <a:lnTo>
                    <a:pt x="11379" y="59016"/>
                  </a:lnTo>
                  <a:lnTo>
                    <a:pt x="6629" y="64058"/>
                  </a:lnTo>
                  <a:lnTo>
                    <a:pt x="6629" y="76517"/>
                  </a:lnTo>
                  <a:lnTo>
                    <a:pt x="11379" y="81559"/>
                  </a:lnTo>
                  <a:lnTo>
                    <a:pt x="23088" y="81559"/>
                  </a:lnTo>
                  <a:lnTo>
                    <a:pt x="27838" y="76517"/>
                  </a:lnTo>
                  <a:lnTo>
                    <a:pt x="27838" y="64058"/>
                  </a:lnTo>
                  <a:close/>
                </a:path>
                <a:path w="160654" h="352425">
                  <a:moveTo>
                    <a:pt x="34480" y="115379"/>
                  </a:moveTo>
                  <a:lnTo>
                    <a:pt x="31826" y="94818"/>
                  </a:lnTo>
                  <a:lnTo>
                    <a:pt x="31826" y="90182"/>
                  </a:lnTo>
                  <a:lnTo>
                    <a:pt x="28511" y="86868"/>
                  </a:lnTo>
                  <a:lnTo>
                    <a:pt x="5969" y="86868"/>
                  </a:lnTo>
                  <a:lnTo>
                    <a:pt x="2654" y="90182"/>
                  </a:lnTo>
                  <a:lnTo>
                    <a:pt x="2654" y="94818"/>
                  </a:lnTo>
                  <a:lnTo>
                    <a:pt x="0" y="115379"/>
                  </a:lnTo>
                  <a:lnTo>
                    <a:pt x="0" y="120015"/>
                  </a:lnTo>
                  <a:lnTo>
                    <a:pt x="3314" y="123342"/>
                  </a:lnTo>
                  <a:lnTo>
                    <a:pt x="31165" y="123342"/>
                  </a:lnTo>
                  <a:lnTo>
                    <a:pt x="34480" y="120015"/>
                  </a:lnTo>
                  <a:lnTo>
                    <a:pt x="34480" y="115379"/>
                  </a:lnTo>
                  <a:close/>
                </a:path>
                <a:path w="160654" h="352425">
                  <a:moveTo>
                    <a:pt x="80238" y="280111"/>
                  </a:moveTo>
                  <a:lnTo>
                    <a:pt x="74599" y="273875"/>
                  </a:lnTo>
                  <a:lnTo>
                    <a:pt x="67640" y="273875"/>
                  </a:lnTo>
                  <a:lnTo>
                    <a:pt x="60680" y="273875"/>
                  </a:lnTo>
                  <a:lnTo>
                    <a:pt x="55041" y="280111"/>
                  </a:lnTo>
                  <a:lnTo>
                    <a:pt x="55041" y="295490"/>
                  </a:lnTo>
                  <a:lnTo>
                    <a:pt x="60680" y="301726"/>
                  </a:lnTo>
                  <a:lnTo>
                    <a:pt x="74599" y="301726"/>
                  </a:lnTo>
                  <a:lnTo>
                    <a:pt x="80238" y="295490"/>
                  </a:lnTo>
                  <a:lnTo>
                    <a:pt x="80238" y="280111"/>
                  </a:lnTo>
                  <a:close/>
                </a:path>
                <a:path w="160654" h="352425">
                  <a:moveTo>
                    <a:pt x="87528" y="148717"/>
                  </a:moveTo>
                  <a:lnTo>
                    <a:pt x="83959" y="144564"/>
                  </a:lnTo>
                  <a:lnTo>
                    <a:pt x="79565" y="144564"/>
                  </a:lnTo>
                  <a:lnTo>
                    <a:pt x="75171" y="144564"/>
                  </a:lnTo>
                  <a:lnTo>
                    <a:pt x="71602" y="148717"/>
                  </a:lnTo>
                  <a:lnTo>
                    <a:pt x="71602" y="158978"/>
                  </a:lnTo>
                  <a:lnTo>
                    <a:pt x="75171" y="163131"/>
                  </a:lnTo>
                  <a:lnTo>
                    <a:pt x="83959" y="163131"/>
                  </a:lnTo>
                  <a:lnTo>
                    <a:pt x="87528" y="158978"/>
                  </a:lnTo>
                  <a:lnTo>
                    <a:pt x="87528" y="148717"/>
                  </a:lnTo>
                  <a:close/>
                </a:path>
                <a:path w="160654" h="352425">
                  <a:moveTo>
                    <a:pt x="88861" y="342176"/>
                  </a:moveTo>
                  <a:lnTo>
                    <a:pt x="85547" y="316979"/>
                  </a:lnTo>
                  <a:lnTo>
                    <a:pt x="85547" y="311670"/>
                  </a:lnTo>
                  <a:lnTo>
                    <a:pt x="81572" y="307035"/>
                  </a:lnTo>
                  <a:lnTo>
                    <a:pt x="54381" y="307035"/>
                  </a:lnTo>
                  <a:lnTo>
                    <a:pt x="50393" y="311670"/>
                  </a:lnTo>
                  <a:lnTo>
                    <a:pt x="50393" y="316979"/>
                  </a:lnTo>
                  <a:lnTo>
                    <a:pt x="47078" y="342176"/>
                  </a:lnTo>
                  <a:lnTo>
                    <a:pt x="47078" y="347484"/>
                  </a:lnTo>
                  <a:lnTo>
                    <a:pt x="51066" y="352120"/>
                  </a:lnTo>
                  <a:lnTo>
                    <a:pt x="84886" y="352120"/>
                  </a:lnTo>
                  <a:lnTo>
                    <a:pt x="88861" y="347484"/>
                  </a:lnTo>
                  <a:lnTo>
                    <a:pt x="88861" y="342176"/>
                  </a:lnTo>
                  <a:close/>
                </a:path>
                <a:path w="160654" h="352425">
                  <a:moveTo>
                    <a:pt x="93497" y="188988"/>
                  </a:moveTo>
                  <a:lnTo>
                    <a:pt x="91503" y="172415"/>
                  </a:lnTo>
                  <a:lnTo>
                    <a:pt x="91503" y="168427"/>
                  </a:lnTo>
                  <a:lnTo>
                    <a:pt x="88861" y="165773"/>
                  </a:lnTo>
                  <a:lnTo>
                    <a:pt x="70281" y="165773"/>
                  </a:lnTo>
                  <a:lnTo>
                    <a:pt x="67640" y="169100"/>
                  </a:lnTo>
                  <a:lnTo>
                    <a:pt x="67640" y="172415"/>
                  </a:lnTo>
                  <a:lnTo>
                    <a:pt x="65646" y="188988"/>
                  </a:lnTo>
                  <a:lnTo>
                    <a:pt x="65646" y="192963"/>
                  </a:lnTo>
                  <a:lnTo>
                    <a:pt x="68300" y="195618"/>
                  </a:lnTo>
                  <a:lnTo>
                    <a:pt x="90843" y="195618"/>
                  </a:lnTo>
                  <a:lnTo>
                    <a:pt x="93497" y="192303"/>
                  </a:lnTo>
                  <a:lnTo>
                    <a:pt x="93497" y="188988"/>
                  </a:lnTo>
                  <a:close/>
                </a:path>
                <a:path w="160654" h="352425">
                  <a:moveTo>
                    <a:pt x="112064" y="61544"/>
                  </a:moveTo>
                  <a:lnTo>
                    <a:pt x="108800" y="57683"/>
                  </a:lnTo>
                  <a:lnTo>
                    <a:pt x="104775" y="57683"/>
                  </a:lnTo>
                  <a:lnTo>
                    <a:pt x="100749" y="57683"/>
                  </a:lnTo>
                  <a:lnTo>
                    <a:pt x="97485" y="61544"/>
                  </a:lnTo>
                  <a:lnTo>
                    <a:pt x="97485" y="71069"/>
                  </a:lnTo>
                  <a:lnTo>
                    <a:pt x="100749" y="74930"/>
                  </a:lnTo>
                  <a:lnTo>
                    <a:pt x="108800" y="74930"/>
                  </a:lnTo>
                  <a:lnTo>
                    <a:pt x="112064" y="71069"/>
                  </a:lnTo>
                  <a:lnTo>
                    <a:pt x="112064" y="61544"/>
                  </a:lnTo>
                  <a:close/>
                </a:path>
                <a:path w="160654" h="352425">
                  <a:moveTo>
                    <a:pt x="118033" y="99466"/>
                  </a:moveTo>
                  <a:lnTo>
                    <a:pt x="116713" y="84213"/>
                  </a:lnTo>
                  <a:lnTo>
                    <a:pt x="116713" y="80899"/>
                  </a:lnTo>
                  <a:lnTo>
                    <a:pt x="114719" y="78244"/>
                  </a:lnTo>
                  <a:lnTo>
                    <a:pt x="97472" y="78244"/>
                  </a:lnTo>
                  <a:lnTo>
                    <a:pt x="94818" y="80899"/>
                  </a:lnTo>
                  <a:lnTo>
                    <a:pt x="94818" y="84213"/>
                  </a:lnTo>
                  <a:lnTo>
                    <a:pt x="92837" y="99466"/>
                  </a:lnTo>
                  <a:lnTo>
                    <a:pt x="92837" y="102781"/>
                  </a:lnTo>
                  <a:lnTo>
                    <a:pt x="95491" y="105435"/>
                  </a:lnTo>
                  <a:lnTo>
                    <a:pt x="115379" y="105435"/>
                  </a:lnTo>
                  <a:lnTo>
                    <a:pt x="118033" y="102781"/>
                  </a:lnTo>
                  <a:lnTo>
                    <a:pt x="118033" y="99466"/>
                  </a:lnTo>
                  <a:close/>
                </a:path>
                <a:path w="160654" h="352425">
                  <a:moveTo>
                    <a:pt x="138582" y="1778"/>
                  </a:moveTo>
                  <a:lnTo>
                    <a:pt x="136804" y="0"/>
                  </a:lnTo>
                  <a:lnTo>
                    <a:pt x="134607" y="0"/>
                  </a:lnTo>
                  <a:lnTo>
                    <a:pt x="132410" y="0"/>
                  </a:lnTo>
                  <a:lnTo>
                    <a:pt x="130632" y="1778"/>
                  </a:lnTo>
                  <a:lnTo>
                    <a:pt x="130632" y="6172"/>
                  </a:lnTo>
                  <a:lnTo>
                    <a:pt x="132410" y="7962"/>
                  </a:lnTo>
                  <a:lnTo>
                    <a:pt x="136804" y="7962"/>
                  </a:lnTo>
                  <a:lnTo>
                    <a:pt x="138582" y="6172"/>
                  </a:lnTo>
                  <a:lnTo>
                    <a:pt x="138582" y="1778"/>
                  </a:lnTo>
                  <a:close/>
                </a:path>
                <a:path w="160654" h="352425">
                  <a:moveTo>
                    <a:pt x="141249" y="20548"/>
                  </a:moveTo>
                  <a:lnTo>
                    <a:pt x="139928" y="13258"/>
                  </a:lnTo>
                  <a:lnTo>
                    <a:pt x="139928" y="11925"/>
                  </a:lnTo>
                  <a:lnTo>
                    <a:pt x="138595" y="10604"/>
                  </a:lnTo>
                  <a:lnTo>
                    <a:pt x="130644" y="10604"/>
                  </a:lnTo>
                  <a:lnTo>
                    <a:pt x="129311" y="11925"/>
                  </a:lnTo>
                  <a:lnTo>
                    <a:pt x="129311" y="13258"/>
                  </a:lnTo>
                  <a:lnTo>
                    <a:pt x="128651" y="20548"/>
                  </a:lnTo>
                  <a:lnTo>
                    <a:pt x="128651" y="21869"/>
                  </a:lnTo>
                  <a:lnTo>
                    <a:pt x="129971" y="23202"/>
                  </a:lnTo>
                  <a:lnTo>
                    <a:pt x="139928" y="23202"/>
                  </a:lnTo>
                  <a:lnTo>
                    <a:pt x="141249" y="21869"/>
                  </a:lnTo>
                  <a:lnTo>
                    <a:pt x="141249" y="20548"/>
                  </a:lnTo>
                  <a:close/>
                </a:path>
                <a:path w="160654" h="352425">
                  <a:moveTo>
                    <a:pt x="155829" y="112014"/>
                  </a:moveTo>
                  <a:lnTo>
                    <a:pt x="152857" y="108750"/>
                  </a:lnTo>
                  <a:lnTo>
                    <a:pt x="149199" y="108750"/>
                  </a:lnTo>
                  <a:lnTo>
                    <a:pt x="145542" y="108750"/>
                  </a:lnTo>
                  <a:lnTo>
                    <a:pt x="142570" y="112014"/>
                  </a:lnTo>
                  <a:lnTo>
                    <a:pt x="142570" y="120078"/>
                  </a:lnTo>
                  <a:lnTo>
                    <a:pt x="145542" y="123342"/>
                  </a:lnTo>
                  <a:lnTo>
                    <a:pt x="152857" y="123342"/>
                  </a:lnTo>
                  <a:lnTo>
                    <a:pt x="155829" y="120078"/>
                  </a:lnTo>
                  <a:lnTo>
                    <a:pt x="155829" y="112014"/>
                  </a:lnTo>
                  <a:close/>
                </a:path>
                <a:path w="160654" h="352425">
                  <a:moveTo>
                    <a:pt x="160477" y="144564"/>
                  </a:moveTo>
                  <a:lnTo>
                    <a:pt x="159156" y="131305"/>
                  </a:lnTo>
                  <a:lnTo>
                    <a:pt x="159156" y="128651"/>
                  </a:lnTo>
                  <a:lnTo>
                    <a:pt x="157162" y="125996"/>
                  </a:lnTo>
                  <a:lnTo>
                    <a:pt x="142570" y="125996"/>
                  </a:lnTo>
                  <a:lnTo>
                    <a:pt x="140589" y="128651"/>
                  </a:lnTo>
                  <a:lnTo>
                    <a:pt x="140589" y="131305"/>
                  </a:lnTo>
                  <a:lnTo>
                    <a:pt x="138595" y="144564"/>
                  </a:lnTo>
                  <a:lnTo>
                    <a:pt x="138595" y="147218"/>
                  </a:lnTo>
                  <a:lnTo>
                    <a:pt x="140589" y="149872"/>
                  </a:lnTo>
                  <a:lnTo>
                    <a:pt x="158483" y="149872"/>
                  </a:lnTo>
                  <a:lnTo>
                    <a:pt x="160477" y="147218"/>
                  </a:lnTo>
                  <a:lnTo>
                    <a:pt x="160477" y="144564"/>
                  </a:lnTo>
                  <a:close/>
                </a:path>
              </a:pathLst>
            </a:custGeom>
            <a:solidFill>
              <a:srgbClr val="F46442"/>
            </a:solidFill>
          </p:spPr>
          <p:txBody>
            <a:bodyPr wrap="square" lIns="0" tIns="0" rIns="0" bIns="0" rtlCol="0"/>
            <a:lstStyle/>
            <a:p>
              <a:endParaRPr dirty="0"/>
            </a:p>
          </p:txBody>
        </p:sp>
        <p:sp>
          <p:nvSpPr>
            <p:cNvPr id="23" name="object 23"/>
            <p:cNvSpPr/>
            <p:nvPr/>
          </p:nvSpPr>
          <p:spPr>
            <a:xfrm>
              <a:off x="10559262" y="6179032"/>
              <a:ext cx="297815" cy="297815"/>
            </a:xfrm>
            <a:custGeom>
              <a:avLst/>
              <a:gdLst/>
              <a:ahLst/>
              <a:cxnLst/>
              <a:rect l="l" t="t" r="r" b="b"/>
              <a:pathLst>
                <a:path w="297815" h="297814">
                  <a:moveTo>
                    <a:pt x="18567" y="42443"/>
                  </a:moveTo>
                  <a:lnTo>
                    <a:pt x="14592" y="41122"/>
                  </a:lnTo>
                  <a:lnTo>
                    <a:pt x="13258" y="44437"/>
                  </a:lnTo>
                  <a:lnTo>
                    <a:pt x="13258" y="43776"/>
                  </a:lnTo>
                  <a:lnTo>
                    <a:pt x="12598" y="43776"/>
                  </a:lnTo>
                  <a:lnTo>
                    <a:pt x="11938" y="41122"/>
                  </a:lnTo>
                  <a:lnTo>
                    <a:pt x="10604" y="38468"/>
                  </a:lnTo>
                  <a:lnTo>
                    <a:pt x="4648" y="38468"/>
                  </a:lnTo>
                  <a:lnTo>
                    <a:pt x="1993" y="41122"/>
                  </a:lnTo>
                  <a:lnTo>
                    <a:pt x="1993" y="45097"/>
                  </a:lnTo>
                  <a:lnTo>
                    <a:pt x="660" y="45097"/>
                  </a:lnTo>
                  <a:lnTo>
                    <a:pt x="660" y="45758"/>
                  </a:lnTo>
                  <a:lnTo>
                    <a:pt x="1320" y="46431"/>
                  </a:lnTo>
                  <a:lnTo>
                    <a:pt x="0" y="46431"/>
                  </a:lnTo>
                  <a:lnTo>
                    <a:pt x="0" y="48412"/>
                  </a:lnTo>
                  <a:lnTo>
                    <a:pt x="660" y="49072"/>
                  </a:lnTo>
                  <a:lnTo>
                    <a:pt x="1320" y="49072"/>
                  </a:lnTo>
                  <a:lnTo>
                    <a:pt x="660" y="49745"/>
                  </a:lnTo>
                  <a:lnTo>
                    <a:pt x="0" y="51727"/>
                  </a:lnTo>
                  <a:lnTo>
                    <a:pt x="1320" y="51727"/>
                  </a:lnTo>
                  <a:lnTo>
                    <a:pt x="3314" y="52400"/>
                  </a:lnTo>
                  <a:lnTo>
                    <a:pt x="5308" y="51066"/>
                  </a:lnTo>
                  <a:lnTo>
                    <a:pt x="5969" y="50406"/>
                  </a:lnTo>
                  <a:lnTo>
                    <a:pt x="7289" y="51066"/>
                  </a:lnTo>
                  <a:lnTo>
                    <a:pt x="8623" y="50406"/>
                  </a:lnTo>
                  <a:lnTo>
                    <a:pt x="9944" y="50406"/>
                  </a:lnTo>
                  <a:lnTo>
                    <a:pt x="8623" y="51727"/>
                  </a:lnTo>
                  <a:lnTo>
                    <a:pt x="9283" y="52400"/>
                  </a:lnTo>
                  <a:lnTo>
                    <a:pt x="11938" y="53721"/>
                  </a:lnTo>
                  <a:lnTo>
                    <a:pt x="13931" y="53060"/>
                  </a:lnTo>
                  <a:lnTo>
                    <a:pt x="13931" y="51066"/>
                  </a:lnTo>
                  <a:lnTo>
                    <a:pt x="13258" y="50406"/>
                  </a:lnTo>
                  <a:lnTo>
                    <a:pt x="12598" y="50406"/>
                  </a:lnTo>
                  <a:lnTo>
                    <a:pt x="12598" y="49745"/>
                  </a:lnTo>
                  <a:lnTo>
                    <a:pt x="14592" y="48412"/>
                  </a:lnTo>
                  <a:lnTo>
                    <a:pt x="15252" y="47752"/>
                  </a:lnTo>
                  <a:lnTo>
                    <a:pt x="17907" y="47752"/>
                  </a:lnTo>
                  <a:lnTo>
                    <a:pt x="18567" y="46431"/>
                  </a:lnTo>
                  <a:lnTo>
                    <a:pt x="18567" y="44437"/>
                  </a:lnTo>
                  <a:lnTo>
                    <a:pt x="18567" y="42443"/>
                  </a:lnTo>
                  <a:close/>
                </a:path>
                <a:path w="297815" h="297814">
                  <a:moveTo>
                    <a:pt x="61671" y="266598"/>
                  </a:moveTo>
                  <a:lnTo>
                    <a:pt x="59296" y="263931"/>
                  </a:lnTo>
                  <a:lnTo>
                    <a:pt x="56362" y="263931"/>
                  </a:lnTo>
                  <a:lnTo>
                    <a:pt x="53428" y="263931"/>
                  </a:lnTo>
                  <a:lnTo>
                    <a:pt x="51054" y="266598"/>
                  </a:lnTo>
                  <a:lnTo>
                    <a:pt x="51054" y="273189"/>
                  </a:lnTo>
                  <a:lnTo>
                    <a:pt x="53428" y="275869"/>
                  </a:lnTo>
                  <a:lnTo>
                    <a:pt x="59296" y="275869"/>
                  </a:lnTo>
                  <a:lnTo>
                    <a:pt x="61671" y="273189"/>
                  </a:lnTo>
                  <a:lnTo>
                    <a:pt x="61671" y="266598"/>
                  </a:lnTo>
                  <a:close/>
                </a:path>
                <a:path w="297815" h="297814">
                  <a:moveTo>
                    <a:pt x="64985" y="293776"/>
                  </a:moveTo>
                  <a:lnTo>
                    <a:pt x="63665" y="282498"/>
                  </a:lnTo>
                  <a:lnTo>
                    <a:pt x="63665" y="280517"/>
                  </a:lnTo>
                  <a:lnTo>
                    <a:pt x="61671" y="278523"/>
                  </a:lnTo>
                  <a:lnTo>
                    <a:pt x="49733" y="278523"/>
                  </a:lnTo>
                  <a:lnTo>
                    <a:pt x="47739" y="279844"/>
                  </a:lnTo>
                  <a:lnTo>
                    <a:pt x="47739" y="282498"/>
                  </a:lnTo>
                  <a:lnTo>
                    <a:pt x="46418" y="293776"/>
                  </a:lnTo>
                  <a:lnTo>
                    <a:pt x="46418" y="295770"/>
                  </a:lnTo>
                  <a:lnTo>
                    <a:pt x="48412" y="297751"/>
                  </a:lnTo>
                  <a:lnTo>
                    <a:pt x="62992" y="297751"/>
                  </a:lnTo>
                  <a:lnTo>
                    <a:pt x="64985" y="296430"/>
                  </a:lnTo>
                  <a:lnTo>
                    <a:pt x="64985" y="293776"/>
                  </a:lnTo>
                  <a:close/>
                </a:path>
                <a:path w="297815" h="297814">
                  <a:moveTo>
                    <a:pt x="74930" y="130746"/>
                  </a:moveTo>
                  <a:lnTo>
                    <a:pt x="70485" y="125996"/>
                  </a:lnTo>
                  <a:lnTo>
                    <a:pt x="64985" y="125996"/>
                  </a:lnTo>
                  <a:lnTo>
                    <a:pt x="59486" y="125996"/>
                  </a:lnTo>
                  <a:lnTo>
                    <a:pt x="55041" y="130746"/>
                  </a:lnTo>
                  <a:lnTo>
                    <a:pt x="55041" y="142468"/>
                  </a:lnTo>
                  <a:lnTo>
                    <a:pt x="59486" y="147218"/>
                  </a:lnTo>
                  <a:lnTo>
                    <a:pt x="70485" y="147218"/>
                  </a:lnTo>
                  <a:lnTo>
                    <a:pt x="74930" y="142468"/>
                  </a:lnTo>
                  <a:lnTo>
                    <a:pt x="74930" y="130746"/>
                  </a:lnTo>
                  <a:close/>
                </a:path>
                <a:path w="297815" h="297814">
                  <a:moveTo>
                    <a:pt x="81559" y="179057"/>
                  </a:moveTo>
                  <a:lnTo>
                    <a:pt x="78905" y="159829"/>
                  </a:lnTo>
                  <a:lnTo>
                    <a:pt x="78905" y="155841"/>
                  </a:lnTo>
                  <a:lnTo>
                    <a:pt x="76250" y="152527"/>
                  </a:lnTo>
                  <a:lnTo>
                    <a:pt x="55029" y="152527"/>
                  </a:lnTo>
                  <a:lnTo>
                    <a:pt x="51714" y="155841"/>
                  </a:lnTo>
                  <a:lnTo>
                    <a:pt x="51714" y="159829"/>
                  </a:lnTo>
                  <a:lnTo>
                    <a:pt x="49060" y="179057"/>
                  </a:lnTo>
                  <a:lnTo>
                    <a:pt x="49060" y="183032"/>
                  </a:lnTo>
                  <a:lnTo>
                    <a:pt x="51714" y="186347"/>
                  </a:lnTo>
                  <a:lnTo>
                    <a:pt x="78244" y="186347"/>
                  </a:lnTo>
                  <a:lnTo>
                    <a:pt x="81559" y="183032"/>
                  </a:lnTo>
                  <a:lnTo>
                    <a:pt x="81559" y="179057"/>
                  </a:lnTo>
                  <a:close/>
                </a:path>
                <a:path w="297815" h="297814">
                  <a:moveTo>
                    <a:pt x="83553" y="4152"/>
                  </a:moveTo>
                  <a:lnTo>
                    <a:pt x="79692" y="0"/>
                  </a:lnTo>
                  <a:lnTo>
                    <a:pt x="74930" y="0"/>
                  </a:lnTo>
                  <a:lnTo>
                    <a:pt x="70167" y="0"/>
                  </a:lnTo>
                  <a:lnTo>
                    <a:pt x="66306" y="4152"/>
                  </a:lnTo>
                  <a:lnTo>
                    <a:pt x="66306" y="14414"/>
                  </a:lnTo>
                  <a:lnTo>
                    <a:pt x="70167" y="18567"/>
                  </a:lnTo>
                  <a:lnTo>
                    <a:pt x="79692" y="18567"/>
                  </a:lnTo>
                  <a:lnTo>
                    <a:pt x="83553" y="14414"/>
                  </a:lnTo>
                  <a:lnTo>
                    <a:pt x="83553" y="4152"/>
                  </a:lnTo>
                  <a:close/>
                </a:path>
                <a:path w="297815" h="297814">
                  <a:moveTo>
                    <a:pt x="87528" y="25857"/>
                  </a:moveTo>
                  <a:lnTo>
                    <a:pt x="84874" y="22542"/>
                  </a:lnTo>
                  <a:lnTo>
                    <a:pt x="65646" y="22542"/>
                  </a:lnTo>
                  <a:lnTo>
                    <a:pt x="62992" y="25196"/>
                  </a:lnTo>
                  <a:lnTo>
                    <a:pt x="62992" y="49733"/>
                  </a:lnTo>
                  <a:lnTo>
                    <a:pt x="65646" y="53047"/>
                  </a:lnTo>
                  <a:lnTo>
                    <a:pt x="84874" y="53047"/>
                  </a:lnTo>
                  <a:lnTo>
                    <a:pt x="87528" y="50393"/>
                  </a:lnTo>
                  <a:lnTo>
                    <a:pt x="87528" y="46418"/>
                  </a:lnTo>
                  <a:lnTo>
                    <a:pt x="87528" y="25857"/>
                  </a:lnTo>
                  <a:close/>
                </a:path>
                <a:path w="297815" h="297814">
                  <a:moveTo>
                    <a:pt x="144564" y="125793"/>
                  </a:moveTo>
                  <a:lnTo>
                    <a:pt x="143078" y="124015"/>
                  </a:lnTo>
                  <a:lnTo>
                    <a:pt x="141249" y="124015"/>
                  </a:lnTo>
                  <a:lnTo>
                    <a:pt x="139420" y="124015"/>
                  </a:lnTo>
                  <a:lnTo>
                    <a:pt x="137934" y="125793"/>
                  </a:lnTo>
                  <a:lnTo>
                    <a:pt x="137934" y="130187"/>
                  </a:lnTo>
                  <a:lnTo>
                    <a:pt x="139420" y="131978"/>
                  </a:lnTo>
                  <a:lnTo>
                    <a:pt x="143078" y="131978"/>
                  </a:lnTo>
                  <a:lnTo>
                    <a:pt x="144564" y="130187"/>
                  </a:lnTo>
                  <a:lnTo>
                    <a:pt x="144564" y="125793"/>
                  </a:lnTo>
                  <a:close/>
                </a:path>
                <a:path w="297815" h="297814">
                  <a:moveTo>
                    <a:pt x="146545" y="135280"/>
                  </a:moveTo>
                  <a:lnTo>
                    <a:pt x="145224" y="133959"/>
                  </a:lnTo>
                  <a:lnTo>
                    <a:pt x="137261" y="133959"/>
                  </a:lnTo>
                  <a:lnTo>
                    <a:pt x="135940" y="135280"/>
                  </a:lnTo>
                  <a:lnTo>
                    <a:pt x="135940" y="145224"/>
                  </a:lnTo>
                  <a:lnTo>
                    <a:pt x="137261" y="146558"/>
                  </a:lnTo>
                  <a:lnTo>
                    <a:pt x="145224" y="146558"/>
                  </a:lnTo>
                  <a:lnTo>
                    <a:pt x="146545" y="145224"/>
                  </a:lnTo>
                  <a:lnTo>
                    <a:pt x="146545" y="143903"/>
                  </a:lnTo>
                  <a:lnTo>
                    <a:pt x="146545" y="135280"/>
                  </a:lnTo>
                  <a:close/>
                </a:path>
                <a:path w="297815" h="297814">
                  <a:moveTo>
                    <a:pt x="178384" y="112788"/>
                  </a:moveTo>
                  <a:lnTo>
                    <a:pt x="171259" y="104775"/>
                  </a:lnTo>
                  <a:lnTo>
                    <a:pt x="162471" y="104775"/>
                  </a:lnTo>
                  <a:lnTo>
                    <a:pt x="153682" y="104775"/>
                  </a:lnTo>
                  <a:lnTo>
                    <a:pt x="146558" y="112788"/>
                  </a:lnTo>
                  <a:lnTo>
                    <a:pt x="146558" y="132562"/>
                  </a:lnTo>
                  <a:lnTo>
                    <a:pt x="153682" y="140589"/>
                  </a:lnTo>
                  <a:lnTo>
                    <a:pt x="171259" y="140589"/>
                  </a:lnTo>
                  <a:lnTo>
                    <a:pt x="178384" y="132562"/>
                  </a:lnTo>
                  <a:lnTo>
                    <a:pt x="178384" y="112788"/>
                  </a:lnTo>
                  <a:close/>
                </a:path>
                <a:path w="297815" h="297814">
                  <a:moveTo>
                    <a:pt x="185674" y="153847"/>
                  </a:moveTo>
                  <a:lnTo>
                    <a:pt x="181038" y="147878"/>
                  </a:lnTo>
                  <a:lnTo>
                    <a:pt x="145224" y="147878"/>
                  </a:lnTo>
                  <a:lnTo>
                    <a:pt x="139915" y="153187"/>
                  </a:lnTo>
                  <a:lnTo>
                    <a:pt x="139915" y="199605"/>
                  </a:lnTo>
                  <a:lnTo>
                    <a:pt x="144564" y="205574"/>
                  </a:lnTo>
                  <a:lnTo>
                    <a:pt x="180365" y="205574"/>
                  </a:lnTo>
                  <a:lnTo>
                    <a:pt x="185674" y="200266"/>
                  </a:lnTo>
                  <a:lnTo>
                    <a:pt x="185674" y="192976"/>
                  </a:lnTo>
                  <a:lnTo>
                    <a:pt x="185674" y="153847"/>
                  </a:lnTo>
                  <a:close/>
                </a:path>
                <a:path w="297815" h="297814">
                  <a:moveTo>
                    <a:pt x="224802" y="135077"/>
                  </a:moveTo>
                  <a:lnTo>
                    <a:pt x="223316" y="133299"/>
                  </a:lnTo>
                  <a:lnTo>
                    <a:pt x="221488" y="133299"/>
                  </a:lnTo>
                  <a:lnTo>
                    <a:pt x="219659" y="133299"/>
                  </a:lnTo>
                  <a:lnTo>
                    <a:pt x="218173" y="135077"/>
                  </a:lnTo>
                  <a:lnTo>
                    <a:pt x="218173" y="139471"/>
                  </a:lnTo>
                  <a:lnTo>
                    <a:pt x="219659" y="141262"/>
                  </a:lnTo>
                  <a:lnTo>
                    <a:pt x="223316" y="141262"/>
                  </a:lnTo>
                  <a:lnTo>
                    <a:pt x="224802" y="139471"/>
                  </a:lnTo>
                  <a:lnTo>
                    <a:pt x="224802" y="135077"/>
                  </a:lnTo>
                  <a:close/>
                </a:path>
                <a:path w="297815" h="297814">
                  <a:moveTo>
                    <a:pt x="226796" y="143903"/>
                  </a:moveTo>
                  <a:lnTo>
                    <a:pt x="225475" y="142582"/>
                  </a:lnTo>
                  <a:lnTo>
                    <a:pt x="217512" y="142582"/>
                  </a:lnTo>
                  <a:lnTo>
                    <a:pt x="216192" y="143903"/>
                  </a:lnTo>
                  <a:lnTo>
                    <a:pt x="216192" y="153847"/>
                  </a:lnTo>
                  <a:lnTo>
                    <a:pt x="217512" y="155181"/>
                  </a:lnTo>
                  <a:lnTo>
                    <a:pt x="225475" y="155181"/>
                  </a:lnTo>
                  <a:lnTo>
                    <a:pt x="226796" y="153847"/>
                  </a:lnTo>
                  <a:lnTo>
                    <a:pt x="226796" y="152527"/>
                  </a:lnTo>
                  <a:lnTo>
                    <a:pt x="226796" y="143903"/>
                  </a:lnTo>
                  <a:close/>
                </a:path>
                <a:path w="297815" h="297814">
                  <a:moveTo>
                    <a:pt x="277863" y="120205"/>
                  </a:moveTo>
                  <a:lnTo>
                    <a:pt x="274294" y="116052"/>
                  </a:lnTo>
                  <a:lnTo>
                    <a:pt x="269900" y="116052"/>
                  </a:lnTo>
                  <a:lnTo>
                    <a:pt x="265506" y="116052"/>
                  </a:lnTo>
                  <a:lnTo>
                    <a:pt x="261937" y="120205"/>
                  </a:lnTo>
                  <a:lnTo>
                    <a:pt x="261937" y="130467"/>
                  </a:lnTo>
                  <a:lnTo>
                    <a:pt x="265506" y="134620"/>
                  </a:lnTo>
                  <a:lnTo>
                    <a:pt x="274294" y="134620"/>
                  </a:lnTo>
                  <a:lnTo>
                    <a:pt x="277863" y="130467"/>
                  </a:lnTo>
                  <a:lnTo>
                    <a:pt x="277863" y="120205"/>
                  </a:lnTo>
                  <a:close/>
                </a:path>
                <a:path w="297815" h="297814">
                  <a:moveTo>
                    <a:pt x="283819" y="160477"/>
                  </a:moveTo>
                  <a:lnTo>
                    <a:pt x="281825" y="143903"/>
                  </a:lnTo>
                  <a:lnTo>
                    <a:pt x="281825" y="139915"/>
                  </a:lnTo>
                  <a:lnTo>
                    <a:pt x="279184" y="137261"/>
                  </a:lnTo>
                  <a:lnTo>
                    <a:pt x="260604" y="137261"/>
                  </a:lnTo>
                  <a:lnTo>
                    <a:pt x="257962" y="140589"/>
                  </a:lnTo>
                  <a:lnTo>
                    <a:pt x="257962" y="143903"/>
                  </a:lnTo>
                  <a:lnTo>
                    <a:pt x="255968" y="160477"/>
                  </a:lnTo>
                  <a:lnTo>
                    <a:pt x="255968" y="164452"/>
                  </a:lnTo>
                  <a:lnTo>
                    <a:pt x="258622" y="167106"/>
                  </a:lnTo>
                  <a:lnTo>
                    <a:pt x="281165" y="167106"/>
                  </a:lnTo>
                  <a:lnTo>
                    <a:pt x="283819" y="163791"/>
                  </a:lnTo>
                  <a:lnTo>
                    <a:pt x="283819" y="160477"/>
                  </a:lnTo>
                  <a:close/>
                </a:path>
                <a:path w="297815" h="297814">
                  <a:moveTo>
                    <a:pt x="296418" y="127419"/>
                  </a:moveTo>
                  <a:lnTo>
                    <a:pt x="294640" y="125336"/>
                  </a:lnTo>
                  <a:lnTo>
                    <a:pt x="292442" y="125336"/>
                  </a:lnTo>
                  <a:lnTo>
                    <a:pt x="290245" y="125336"/>
                  </a:lnTo>
                  <a:lnTo>
                    <a:pt x="288467" y="127419"/>
                  </a:lnTo>
                  <a:lnTo>
                    <a:pt x="288467" y="132537"/>
                  </a:lnTo>
                  <a:lnTo>
                    <a:pt x="290245" y="134620"/>
                  </a:lnTo>
                  <a:lnTo>
                    <a:pt x="294640" y="134620"/>
                  </a:lnTo>
                  <a:lnTo>
                    <a:pt x="296418" y="132537"/>
                  </a:lnTo>
                  <a:lnTo>
                    <a:pt x="296418" y="127419"/>
                  </a:lnTo>
                  <a:close/>
                </a:path>
                <a:path w="297815" h="297814">
                  <a:moveTo>
                    <a:pt x="297751" y="137934"/>
                  </a:moveTo>
                  <a:lnTo>
                    <a:pt x="296430" y="136601"/>
                  </a:lnTo>
                  <a:lnTo>
                    <a:pt x="287807" y="136601"/>
                  </a:lnTo>
                  <a:lnTo>
                    <a:pt x="286473" y="137934"/>
                  </a:lnTo>
                  <a:lnTo>
                    <a:pt x="286473" y="149872"/>
                  </a:lnTo>
                  <a:lnTo>
                    <a:pt x="287807" y="151193"/>
                  </a:lnTo>
                  <a:lnTo>
                    <a:pt x="296430" y="151193"/>
                  </a:lnTo>
                  <a:lnTo>
                    <a:pt x="297751" y="149872"/>
                  </a:lnTo>
                  <a:lnTo>
                    <a:pt x="297751" y="147878"/>
                  </a:lnTo>
                  <a:lnTo>
                    <a:pt x="297751" y="137934"/>
                  </a:lnTo>
                  <a:close/>
                </a:path>
              </a:pathLst>
            </a:custGeom>
            <a:solidFill>
              <a:srgbClr val="2195B6"/>
            </a:solidFill>
          </p:spPr>
          <p:txBody>
            <a:bodyPr wrap="square" lIns="0" tIns="0" rIns="0" bIns="0" rtlCol="0"/>
            <a:lstStyle/>
            <a:p>
              <a:endParaRPr dirty="0"/>
            </a:p>
          </p:txBody>
        </p:sp>
        <p:sp>
          <p:nvSpPr>
            <p:cNvPr id="24" name="object 24"/>
            <p:cNvSpPr/>
            <p:nvPr/>
          </p:nvSpPr>
          <p:spPr>
            <a:xfrm>
              <a:off x="10892155" y="6226784"/>
              <a:ext cx="534670" cy="243204"/>
            </a:xfrm>
            <a:custGeom>
              <a:avLst/>
              <a:gdLst/>
              <a:ahLst/>
              <a:cxnLst/>
              <a:rect l="l" t="t" r="r" b="b"/>
              <a:pathLst>
                <a:path w="534670" h="243204">
                  <a:moveTo>
                    <a:pt x="53047" y="128638"/>
                  </a:moveTo>
                  <a:lnTo>
                    <a:pt x="49733" y="126657"/>
                  </a:lnTo>
                  <a:lnTo>
                    <a:pt x="45758" y="127317"/>
                  </a:lnTo>
                  <a:lnTo>
                    <a:pt x="44424" y="127317"/>
                  </a:lnTo>
                  <a:lnTo>
                    <a:pt x="41109" y="127977"/>
                  </a:lnTo>
                  <a:lnTo>
                    <a:pt x="39116" y="130632"/>
                  </a:lnTo>
                  <a:lnTo>
                    <a:pt x="39116" y="136601"/>
                  </a:lnTo>
                  <a:lnTo>
                    <a:pt x="38455" y="139915"/>
                  </a:lnTo>
                  <a:lnTo>
                    <a:pt x="37795" y="145224"/>
                  </a:lnTo>
                  <a:lnTo>
                    <a:pt x="37134" y="145224"/>
                  </a:lnTo>
                  <a:lnTo>
                    <a:pt x="37134" y="153835"/>
                  </a:lnTo>
                  <a:lnTo>
                    <a:pt x="26517" y="197612"/>
                  </a:lnTo>
                  <a:lnTo>
                    <a:pt x="22542" y="200266"/>
                  </a:lnTo>
                  <a:lnTo>
                    <a:pt x="15252" y="200266"/>
                  </a:lnTo>
                  <a:lnTo>
                    <a:pt x="13258" y="194297"/>
                  </a:lnTo>
                  <a:lnTo>
                    <a:pt x="13373" y="185051"/>
                  </a:lnTo>
                  <a:lnTo>
                    <a:pt x="14008" y="177977"/>
                  </a:lnTo>
                  <a:lnTo>
                    <a:pt x="16814" y="166700"/>
                  </a:lnTo>
                  <a:lnTo>
                    <a:pt x="22479" y="156781"/>
                  </a:lnTo>
                  <a:lnTo>
                    <a:pt x="31826" y="152514"/>
                  </a:lnTo>
                  <a:lnTo>
                    <a:pt x="33820" y="152514"/>
                  </a:lnTo>
                  <a:lnTo>
                    <a:pt x="35140" y="153174"/>
                  </a:lnTo>
                  <a:lnTo>
                    <a:pt x="37134" y="153835"/>
                  </a:lnTo>
                  <a:lnTo>
                    <a:pt x="37134" y="145224"/>
                  </a:lnTo>
                  <a:lnTo>
                    <a:pt x="36474" y="145224"/>
                  </a:lnTo>
                  <a:lnTo>
                    <a:pt x="34480" y="144551"/>
                  </a:lnTo>
                  <a:lnTo>
                    <a:pt x="32486" y="144551"/>
                  </a:lnTo>
                  <a:lnTo>
                    <a:pt x="26060" y="145516"/>
                  </a:lnTo>
                  <a:lnTo>
                    <a:pt x="1727" y="177228"/>
                  </a:lnTo>
                  <a:lnTo>
                    <a:pt x="0" y="189649"/>
                  </a:lnTo>
                  <a:lnTo>
                    <a:pt x="1270" y="198361"/>
                  </a:lnTo>
                  <a:lnTo>
                    <a:pt x="4711" y="204571"/>
                  </a:lnTo>
                  <a:lnTo>
                    <a:pt x="9779" y="208305"/>
                  </a:lnTo>
                  <a:lnTo>
                    <a:pt x="15913" y="209550"/>
                  </a:lnTo>
                  <a:lnTo>
                    <a:pt x="22542" y="209550"/>
                  </a:lnTo>
                  <a:lnTo>
                    <a:pt x="27178" y="204241"/>
                  </a:lnTo>
                  <a:lnTo>
                    <a:pt x="29387" y="200266"/>
                  </a:lnTo>
                  <a:lnTo>
                    <a:pt x="30505" y="198272"/>
                  </a:lnTo>
                  <a:lnTo>
                    <a:pt x="29832" y="201587"/>
                  </a:lnTo>
                  <a:lnTo>
                    <a:pt x="29832" y="205562"/>
                  </a:lnTo>
                  <a:lnTo>
                    <a:pt x="33147" y="208216"/>
                  </a:lnTo>
                  <a:lnTo>
                    <a:pt x="39789" y="208216"/>
                  </a:lnTo>
                  <a:lnTo>
                    <a:pt x="42430" y="205562"/>
                  </a:lnTo>
                  <a:lnTo>
                    <a:pt x="42430" y="198272"/>
                  </a:lnTo>
                  <a:lnTo>
                    <a:pt x="42430" y="196938"/>
                  </a:lnTo>
                  <a:lnTo>
                    <a:pt x="43764" y="189649"/>
                  </a:lnTo>
                  <a:lnTo>
                    <a:pt x="44424" y="183680"/>
                  </a:lnTo>
                  <a:lnTo>
                    <a:pt x="45085" y="183019"/>
                  </a:lnTo>
                  <a:lnTo>
                    <a:pt x="45085" y="181025"/>
                  </a:lnTo>
                  <a:lnTo>
                    <a:pt x="48920" y="152514"/>
                  </a:lnTo>
                  <a:lnTo>
                    <a:pt x="49733" y="146545"/>
                  </a:lnTo>
                  <a:lnTo>
                    <a:pt x="49733" y="145224"/>
                  </a:lnTo>
                  <a:lnTo>
                    <a:pt x="50393" y="144551"/>
                  </a:lnTo>
                  <a:lnTo>
                    <a:pt x="50393" y="143230"/>
                  </a:lnTo>
                  <a:lnTo>
                    <a:pt x="51054" y="142570"/>
                  </a:lnTo>
                  <a:lnTo>
                    <a:pt x="51054" y="139255"/>
                  </a:lnTo>
                  <a:lnTo>
                    <a:pt x="51727" y="137922"/>
                  </a:lnTo>
                  <a:lnTo>
                    <a:pt x="51727" y="133286"/>
                  </a:lnTo>
                  <a:lnTo>
                    <a:pt x="52387" y="131953"/>
                  </a:lnTo>
                  <a:lnTo>
                    <a:pt x="53047" y="128638"/>
                  </a:lnTo>
                  <a:close/>
                </a:path>
                <a:path w="534670" h="243204">
                  <a:moveTo>
                    <a:pt x="85547" y="49072"/>
                  </a:moveTo>
                  <a:lnTo>
                    <a:pt x="66979" y="17119"/>
                  </a:lnTo>
                  <a:lnTo>
                    <a:pt x="66979" y="52387"/>
                  </a:lnTo>
                  <a:lnTo>
                    <a:pt x="66205" y="63398"/>
                  </a:lnTo>
                  <a:lnTo>
                    <a:pt x="46583" y="103111"/>
                  </a:lnTo>
                  <a:lnTo>
                    <a:pt x="34493" y="106095"/>
                  </a:lnTo>
                  <a:lnTo>
                    <a:pt x="27851" y="106095"/>
                  </a:lnTo>
                  <a:lnTo>
                    <a:pt x="25869" y="105435"/>
                  </a:lnTo>
                  <a:lnTo>
                    <a:pt x="25869" y="96151"/>
                  </a:lnTo>
                  <a:lnTo>
                    <a:pt x="26530" y="92837"/>
                  </a:lnTo>
                  <a:lnTo>
                    <a:pt x="27520" y="86347"/>
                  </a:lnTo>
                  <a:lnTo>
                    <a:pt x="29502" y="72136"/>
                  </a:lnTo>
                  <a:lnTo>
                    <a:pt x="30505" y="65646"/>
                  </a:lnTo>
                  <a:lnTo>
                    <a:pt x="31877" y="58877"/>
                  </a:lnTo>
                  <a:lnTo>
                    <a:pt x="33070" y="51803"/>
                  </a:lnTo>
                  <a:lnTo>
                    <a:pt x="35153" y="38455"/>
                  </a:lnTo>
                  <a:lnTo>
                    <a:pt x="35814" y="33820"/>
                  </a:lnTo>
                  <a:lnTo>
                    <a:pt x="36474" y="29845"/>
                  </a:lnTo>
                  <a:lnTo>
                    <a:pt x="37134" y="25196"/>
                  </a:lnTo>
                  <a:lnTo>
                    <a:pt x="38468" y="25196"/>
                  </a:lnTo>
                  <a:lnTo>
                    <a:pt x="39789" y="24536"/>
                  </a:lnTo>
                  <a:lnTo>
                    <a:pt x="43103" y="24536"/>
                  </a:lnTo>
                  <a:lnTo>
                    <a:pt x="53263" y="25908"/>
                  </a:lnTo>
                  <a:lnTo>
                    <a:pt x="60756" y="30505"/>
                  </a:lnTo>
                  <a:lnTo>
                    <a:pt x="65392" y="39077"/>
                  </a:lnTo>
                  <a:lnTo>
                    <a:pt x="66979" y="52387"/>
                  </a:lnTo>
                  <a:lnTo>
                    <a:pt x="66979" y="17119"/>
                  </a:lnTo>
                  <a:lnTo>
                    <a:pt x="58940" y="15011"/>
                  </a:lnTo>
                  <a:lnTo>
                    <a:pt x="51727" y="14592"/>
                  </a:lnTo>
                  <a:lnTo>
                    <a:pt x="22555" y="14592"/>
                  </a:lnTo>
                  <a:lnTo>
                    <a:pt x="19900" y="19227"/>
                  </a:lnTo>
                  <a:lnTo>
                    <a:pt x="19900" y="27190"/>
                  </a:lnTo>
                  <a:lnTo>
                    <a:pt x="19240" y="33820"/>
                  </a:lnTo>
                  <a:lnTo>
                    <a:pt x="17907" y="43764"/>
                  </a:lnTo>
                  <a:lnTo>
                    <a:pt x="15252" y="57023"/>
                  </a:lnTo>
                  <a:lnTo>
                    <a:pt x="15925" y="63665"/>
                  </a:lnTo>
                  <a:lnTo>
                    <a:pt x="14592" y="70294"/>
                  </a:lnTo>
                  <a:lnTo>
                    <a:pt x="13931" y="77584"/>
                  </a:lnTo>
                  <a:lnTo>
                    <a:pt x="12598" y="84213"/>
                  </a:lnTo>
                  <a:lnTo>
                    <a:pt x="10502" y="96151"/>
                  </a:lnTo>
                  <a:lnTo>
                    <a:pt x="9283" y="103441"/>
                  </a:lnTo>
                  <a:lnTo>
                    <a:pt x="7962" y="107429"/>
                  </a:lnTo>
                  <a:lnTo>
                    <a:pt x="7302" y="111404"/>
                  </a:lnTo>
                  <a:lnTo>
                    <a:pt x="10617" y="114719"/>
                  </a:lnTo>
                  <a:lnTo>
                    <a:pt x="34493" y="114719"/>
                  </a:lnTo>
                  <a:lnTo>
                    <a:pt x="43764" y="113995"/>
                  </a:lnTo>
                  <a:lnTo>
                    <a:pt x="56032" y="109918"/>
                  </a:lnTo>
                  <a:lnTo>
                    <a:pt x="60769" y="106095"/>
                  </a:lnTo>
                  <a:lnTo>
                    <a:pt x="68795" y="99618"/>
                  </a:lnTo>
                  <a:lnTo>
                    <a:pt x="79578" y="80238"/>
                  </a:lnTo>
                  <a:lnTo>
                    <a:pt x="81902" y="72847"/>
                  </a:lnTo>
                  <a:lnTo>
                    <a:pt x="83794" y="64909"/>
                  </a:lnTo>
                  <a:lnTo>
                    <a:pt x="85077" y="56832"/>
                  </a:lnTo>
                  <a:lnTo>
                    <a:pt x="85547" y="49072"/>
                  </a:lnTo>
                  <a:close/>
                </a:path>
                <a:path w="534670" h="243204">
                  <a:moveTo>
                    <a:pt x="98806" y="149860"/>
                  </a:moveTo>
                  <a:lnTo>
                    <a:pt x="93497" y="143891"/>
                  </a:lnTo>
                  <a:lnTo>
                    <a:pt x="84874" y="143891"/>
                  </a:lnTo>
                  <a:lnTo>
                    <a:pt x="84874" y="153835"/>
                  </a:lnTo>
                  <a:lnTo>
                    <a:pt x="84874" y="163118"/>
                  </a:lnTo>
                  <a:lnTo>
                    <a:pt x="65646" y="180365"/>
                  </a:lnTo>
                  <a:lnTo>
                    <a:pt x="66306" y="171081"/>
                  </a:lnTo>
                  <a:lnTo>
                    <a:pt x="68961" y="162458"/>
                  </a:lnTo>
                  <a:lnTo>
                    <a:pt x="71615" y="157822"/>
                  </a:lnTo>
                  <a:lnTo>
                    <a:pt x="75590" y="151853"/>
                  </a:lnTo>
                  <a:lnTo>
                    <a:pt x="78905" y="151193"/>
                  </a:lnTo>
                  <a:lnTo>
                    <a:pt x="82892" y="151193"/>
                  </a:lnTo>
                  <a:lnTo>
                    <a:pt x="84874" y="153835"/>
                  </a:lnTo>
                  <a:lnTo>
                    <a:pt x="84874" y="143891"/>
                  </a:lnTo>
                  <a:lnTo>
                    <a:pt x="83553" y="143891"/>
                  </a:lnTo>
                  <a:lnTo>
                    <a:pt x="78155" y="144576"/>
                  </a:lnTo>
                  <a:lnTo>
                    <a:pt x="53263" y="175437"/>
                  </a:lnTo>
                  <a:lnTo>
                    <a:pt x="52387" y="184340"/>
                  </a:lnTo>
                  <a:lnTo>
                    <a:pt x="53263" y="194449"/>
                  </a:lnTo>
                  <a:lnTo>
                    <a:pt x="56438" y="202501"/>
                  </a:lnTo>
                  <a:lnTo>
                    <a:pt x="62725" y="207937"/>
                  </a:lnTo>
                  <a:lnTo>
                    <a:pt x="72936" y="210210"/>
                  </a:lnTo>
                  <a:lnTo>
                    <a:pt x="76923" y="210210"/>
                  </a:lnTo>
                  <a:lnTo>
                    <a:pt x="82219" y="208876"/>
                  </a:lnTo>
                  <a:lnTo>
                    <a:pt x="85534" y="208216"/>
                  </a:lnTo>
                  <a:lnTo>
                    <a:pt x="87528" y="205562"/>
                  </a:lnTo>
                  <a:lnTo>
                    <a:pt x="88188" y="202907"/>
                  </a:lnTo>
                  <a:lnTo>
                    <a:pt x="88404" y="202247"/>
                  </a:lnTo>
                  <a:lnTo>
                    <a:pt x="88861" y="200926"/>
                  </a:lnTo>
                  <a:lnTo>
                    <a:pt x="86207" y="198932"/>
                  </a:lnTo>
                  <a:lnTo>
                    <a:pt x="83553" y="200253"/>
                  </a:lnTo>
                  <a:lnTo>
                    <a:pt x="80899" y="200926"/>
                  </a:lnTo>
                  <a:lnTo>
                    <a:pt x="78244" y="202247"/>
                  </a:lnTo>
                  <a:lnTo>
                    <a:pt x="66306" y="202247"/>
                  </a:lnTo>
                  <a:lnTo>
                    <a:pt x="64985" y="192963"/>
                  </a:lnTo>
                  <a:lnTo>
                    <a:pt x="66306" y="186994"/>
                  </a:lnTo>
                  <a:lnTo>
                    <a:pt x="66306" y="183019"/>
                  </a:lnTo>
                  <a:lnTo>
                    <a:pt x="72936" y="182359"/>
                  </a:lnTo>
                  <a:lnTo>
                    <a:pt x="79578" y="182359"/>
                  </a:lnTo>
                  <a:lnTo>
                    <a:pt x="82550" y="180365"/>
                  </a:lnTo>
                  <a:lnTo>
                    <a:pt x="85534" y="178371"/>
                  </a:lnTo>
                  <a:lnTo>
                    <a:pt x="88861" y="176390"/>
                  </a:lnTo>
                  <a:lnTo>
                    <a:pt x="93497" y="173075"/>
                  </a:lnTo>
                  <a:lnTo>
                    <a:pt x="95491" y="169087"/>
                  </a:lnTo>
                  <a:lnTo>
                    <a:pt x="97472" y="165773"/>
                  </a:lnTo>
                  <a:lnTo>
                    <a:pt x="98806" y="161137"/>
                  </a:lnTo>
                  <a:lnTo>
                    <a:pt x="98806" y="151193"/>
                  </a:lnTo>
                  <a:lnTo>
                    <a:pt x="98806" y="149860"/>
                  </a:lnTo>
                  <a:close/>
                </a:path>
                <a:path w="534670" h="243204">
                  <a:moveTo>
                    <a:pt x="121361" y="200266"/>
                  </a:moveTo>
                  <a:lnTo>
                    <a:pt x="119367" y="197612"/>
                  </a:lnTo>
                  <a:lnTo>
                    <a:pt x="116713" y="198945"/>
                  </a:lnTo>
                  <a:lnTo>
                    <a:pt x="116713" y="199605"/>
                  </a:lnTo>
                  <a:lnTo>
                    <a:pt x="116052" y="199605"/>
                  </a:lnTo>
                  <a:lnTo>
                    <a:pt x="114719" y="200266"/>
                  </a:lnTo>
                  <a:lnTo>
                    <a:pt x="112737" y="200266"/>
                  </a:lnTo>
                  <a:lnTo>
                    <a:pt x="111404" y="199605"/>
                  </a:lnTo>
                  <a:lnTo>
                    <a:pt x="110744" y="196951"/>
                  </a:lnTo>
                  <a:lnTo>
                    <a:pt x="110083" y="194957"/>
                  </a:lnTo>
                  <a:lnTo>
                    <a:pt x="111404" y="187007"/>
                  </a:lnTo>
                  <a:lnTo>
                    <a:pt x="111404" y="186347"/>
                  </a:lnTo>
                  <a:lnTo>
                    <a:pt x="112077" y="185013"/>
                  </a:lnTo>
                  <a:lnTo>
                    <a:pt x="112166" y="180378"/>
                  </a:lnTo>
                  <a:lnTo>
                    <a:pt x="112737" y="176390"/>
                  </a:lnTo>
                  <a:lnTo>
                    <a:pt x="114058" y="165785"/>
                  </a:lnTo>
                  <a:lnTo>
                    <a:pt x="114719" y="161137"/>
                  </a:lnTo>
                  <a:lnTo>
                    <a:pt x="115392" y="155181"/>
                  </a:lnTo>
                  <a:lnTo>
                    <a:pt x="116052" y="150533"/>
                  </a:lnTo>
                  <a:lnTo>
                    <a:pt x="116052" y="148539"/>
                  </a:lnTo>
                  <a:lnTo>
                    <a:pt x="116713" y="146558"/>
                  </a:lnTo>
                  <a:lnTo>
                    <a:pt x="116713" y="144564"/>
                  </a:lnTo>
                  <a:lnTo>
                    <a:pt x="117373" y="143903"/>
                  </a:lnTo>
                  <a:lnTo>
                    <a:pt x="117373" y="141909"/>
                  </a:lnTo>
                  <a:lnTo>
                    <a:pt x="118046" y="137274"/>
                  </a:lnTo>
                  <a:lnTo>
                    <a:pt x="118706" y="133286"/>
                  </a:lnTo>
                  <a:lnTo>
                    <a:pt x="120027" y="127990"/>
                  </a:lnTo>
                  <a:lnTo>
                    <a:pt x="116713" y="124675"/>
                  </a:lnTo>
                  <a:lnTo>
                    <a:pt x="113398" y="125996"/>
                  </a:lnTo>
                  <a:lnTo>
                    <a:pt x="112737" y="126657"/>
                  </a:lnTo>
                  <a:lnTo>
                    <a:pt x="110744" y="126657"/>
                  </a:lnTo>
                  <a:lnTo>
                    <a:pt x="107429" y="127330"/>
                  </a:lnTo>
                  <a:lnTo>
                    <a:pt x="106108" y="130644"/>
                  </a:lnTo>
                  <a:lnTo>
                    <a:pt x="106108" y="137274"/>
                  </a:lnTo>
                  <a:lnTo>
                    <a:pt x="105435" y="145224"/>
                  </a:lnTo>
                  <a:lnTo>
                    <a:pt x="103454" y="157162"/>
                  </a:lnTo>
                  <a:lnTo>
                    <a:pt x="101460" y="172415"/>
                  </a:lnTo>
                  <a:lnTo>
                    <a:pt x="100799" y="177063"/>
                  </a:lnTo>
                  <a:lnTo>
                    <a:pt x="100139" y="179717"/>
                  </a:lnTo>
                  <a:lnTo>
                    <a:pt x="99479" y="180378"/>
                  </a:lnTo>
                  <a:lnTo>
                    <a:pt x="99479" y="190322"/>
                  </a:lnTo>
                  <a:lnTo>
                    <a:pt x="98806" y="192976"/>
                  </a:lnTo>
                  <a:lnTo>
                    <a:pt x="98806" y="194957"/>
                  </a:lnTo>
                  <a:lnTo>
                    <a:pt x="98145" y="200926"/>
                  </a:lnTo>
                  <a:lnTo>
                    <a:pt x="99479" y="208889"/>
                  </a:lnTo>
                  <a:lnTo>
                    <a:pt x="113398" y="208889"/>
                  </a:lnTo>
                  <a:lnTo>
                    <a:pt x="114058" y="208229"/>
                  </a:lnTo>
                  <a:lnTo>
                    <a:pt x="117373" y="207568"/>
                  </a:lnTo>
                  <a:lnTo>
                    <a:pt x="120027" y="205574"/>
                  </a:lnTo>
                  <a:lnTo>
                    <a:pt x="121361" y="200266"/>
                  </a:lnTo>
                  <a:close/>
                </a:path>
                <a:path w="534670" h="243204">
                  <a:moveTo>
                    <a:pt x="143230" y="43103"/>
                  </a:moveTo>
                  <a:lnTo>
                    <a:pt x="137261" y="35814"/>
                  </a:lnTo>
                  <a:lnTo>
                    <a:pt x="126657" y="35814"/>
                  </a:lnTo>
                  <a:lnTo>
                    <a:pt x="126657" y="47078"/>
                  </a:lnTo>
                  <a:lnTo>
                    <a:pt x="126657" y="59016"/>
                  </a:lnTo>
                  <a:lnTo>
                    <a:pt x="102781" y="80238"/>
                  </a:lnTo>
                  <a:lnTo>
                    <a:pt x="104013" y="71589"/>
                  </a:lnTo>
                  <a:lnTo>
                    <a:pt x="119354" y="43764"/>
                  </a:lnTo>
                  <a:lnTo>
                    <a:pt x="124002" y="43764"/>
                  </a:lnTo>
                  <a:lnTo>
                    <a:pt x="126657" y="47078"/>
                  </a:lnTo>
                  <a:lnTo>
                    <a:pt x="126657" y="35814"/>
                  </a:lnTo>
                  <a:lnTo>
                    <a:pt x="124663" y="35814"/>
                  </a:lnTo>
                  <a:lnTo>
                    <a:pt x="118071" y="36728"/>
                  </a:lnTo>
                  <a:lnTo>
                    <a:pt x="90017" y="65811"/>
                  </a:lnTo>
                  <a:lnTo>
                    <a:pt x="86207" y="86207"/>
                  </a:lnTo>
                  <a:lnTo>
                    <a:pt x="87630" y="98640"/>
                  </a:lnTo>
                  <a:lnTo>
                    <a:pt x="91668" y="108585"/>
                  </a:lnTo>
                  <a:lnTo>
                    <a:pt x="99441" y="115303"/>
                  </a:lnTo>
                  <a:lnTo>
                    <a:pt x="112064" y="118033"/>
                  </a:lnTo>
                  <a:lnTo>
                    <a:pt x="116713" y="118033"/>
                  </a:lnTo>
                  <a:lnTo>
                    <a:pt x="130886" y="107429"/>
                  </a:lnTo>
                  <a:lnTo>
                    <a:pt x="131292" y="105435"/>
                  </a:lnTo>
                  <a:lnTo>
                    <a:pt x="127317" y="103454"/>
                  </a:lnTo>
                  <a:lnTo>
                    <a:pt x="122008" y="106095"/>
                  </a:lnTo>
                  <a:lnTo>
                    <a:pt x="118033" y="107429"/>
                  </a:lnTo>
                  <a:lnTo>
                    <a:pt x="104101" y="107429"/>
                  </a:lnTo>
                  <a:lnTo>
                    <a:pt x="102120" y="96151"/>
                  </a:lnTo>
                  <a:lnTo>
                    <a:pt x="103441" y="90182"/>
                  </a:lnTo>
                  <a:lnTo>
                    <a:pt x="103441" y="84886"/>
                  </a:lnTo>
                  <a:lnTo>
                    <a:pt x="112064" y="84886"/>
                  </a:lnTo>
                  <a:lnTo>
                    <a:pt x="120027" y="84213"/>
                  </a:lnTo>
                  <a:lnTo>
                    <a:pt x="126276" y="80238"/>
                  </a:lnTo>
                  <a:lnTo>
                    <a:pt x="127317" y="79578"/>
                  </a:lnTo>
                  <a:lnTo>
                    <a:pt x="131292" y="76923"/>
                  </a:lnTo>
                  <a:lnTo>
                    <a:pt x="136601" y="72948"/>
                  </a:lnTo>
                  <a:lnTo>
                    <a:pt x="141909" y="62331"/>
                  </a:lnTo>
                  <a:lnTo>
                    <a:pt x="143230" y="57023"/>
                  </a:lnTo>
                  <a:lnTo>
                    <a:pt x="143230" y="43764"/>
                  </a:lnTo>
                  <a:lnTo>
                    <a:pt x="143230" y="43103"/>
                  </a:lnTo>
                  <a:close/>
                </a:path>
                <a:path w="534670" h="243204">
                  <a:moveTo>
                    <a:pt x="189661" y="3314"/>
                  </a:moveTo>
                  <a:lnTo>
                    <a:pt x="186347" y="0"/>
                  </a:lnTo>
                  <a:lnTo>
                    <a:pt x="177723" y="0"/>
                  </a:lnTo>
                  <a:lnTo>
                    <a:pt x="153847" y="35153"/>
                  </a:lnTo>
                  <a:lnTo>
                    <a:pt x="151193" y="35153"/>
                  </a:lnTo>
                  <a:lnTo>
                    <a:pt x="148539" y="37134"/>
                  </a:lnTo>
                  <a:lnTo>
                    <a:pt x="147878" y="39128"/>
                  </a:lnTo>
                  <a:lnTo>
                    <a:pt x="147218" y="41783"/>
                  </a:lnTo>
                  <a:lnTo>
                    <a:pt x="148539" y="43776"/>
                  </a:lnTo>
                  <a:lnTo>
                    <a:pt x="150533" y="45758"/>
                  </a:lnTo>
                  <a:lnTo>
                    <a:pt x="149199" y="53721"/>
                  </a:lnTo>
                  <a:lnTo>
                    <a:pt x="148539" y="61671"/>
                  </a:lnTo>
                  <a:lnTo>
                    <a:pt x="145884" y="78257"/>
                  </a:lnTo>
                  <a:lnTo>
                    <a:pt x="145224" y="86880"/>
                  </a:lnTo>
                  <a:lnTo>
                    <a:pt x="137642" y="126339"/>
                  </a:lnTo>
                  <a:lnTo>
                    <a:pt x="127990" y="137934"/>
                  </a:lnTo>
                  <a:lnTo>
                    <a:pt x="124663" y="137934"/>
                  </a:lnTo>
                  <a:lnTo>
                    <a:pt x="121348" y="139268"/>
                  </a:lnTo>
                  <a:lnTo>
                    <a:pt x="120027" y="142582"/>
                  </a:lnTo>
                  <a:lnTo>
                    <a:pt x="119367" y="145224"/>
                  </a:lnTo>
                  <a:lnTo>
                    <a:pt x="122021" y="149212"/>
                  </a:lnTo>
                  <a:lnTo>
                    <a:pt x="125336" y="149212"/>
                  </a:lnTo>
                  <a:lnTo>
                    <a:pt x="140195" y="143662"/>
                  </a:lnTo>
                  <a:lnTo>
                    <a:pt x="149783" y="131711"/>
                  </a:lnTo>
                  <a:lnTo>
                    <a:pt x="155257" y="117398"/>
                  </a:lnTo>
                  <a:lnTo>
                    <a:pt x="157822" y="104775"/>
                  </a:lnTo>
                  <a:lnTo>
                    <a:pt x="158483" y="102793"/>
                  </a:lnTo>
                  <a:lnTo>
                    <a:pt x="158483" y="100139"/>
                  </a:lnTo>
                  <a:lnTo>
                    <a:pt x="159156" y="98145"/>
                  </a:lnTo>
                  <a:lnTo>
                    <a:pt x="159156" y="97485"/>
                  </a:lnTo>
                  <a:lnTo>
                    <a:pt x="159816" y="96164"/>
                  </a:lnTo>
                  <a:lnTo>
                    <a:pt x="159816" y="94830"/>
                  </a:lnTo>
                  <a:lnTo>
                    <a:pt x="160477" y="93510"/>
                  </a:lnTo>
                  <a:lnTo>
                    <a:pt x="160477" y="91516"/>
                  </a:lnTo>
                  <a:lnTo>
                    <a:pt x="161798" y="83553"/>
                  </a:lnTo>
                  <a:lnTo>
                    <a:pt x="162471" y="76263"/>
                  </a:lnTo>
                  <a:lnTo>
                    <a:pt x="165125" y="60350"/>
                  </a:lnTo>
                  <a:lnTo>
                    <a:pt x="165785" y="53060"/>
                  </a:lnTo>
                  <a:lnTo>
                    <a:pt x="167106" y="45758"/>
                  </a:lnTo>
                  <a:lnTo>
                    <a:pt x="178384" y="45758"/>
                  </a:lnTo>
                  <a:lnTo>
                    <a:pt x="181698" y="43776"/>
                  </a:lnTo>
                  <a:lnTo>
                    <a:pt x="182359" y="41122"/>
                  </a:lnTo>
                  <a:lnTo>
                    <a:pt x="182359" y="38468"/>
                  </a:lnTo>
                  <a:lnTo>
                    <a:pt x="179705" y="35814"/>
                  </a:lnTo>
                  <a:lnTo>
                    <a:pt x="169100" y="35814"/>
                  </a:lnTo>
                  <a:lnTo>
                    <a:pt x="170751" y="26479"/>
                  </a:lnTo>
                  <a:lnTo>
                    <a:pt x="172910" y="18821"/>
                  </a:lnTo>
                  <a:lnTo>
                    <a:pt x="175806" y="13525"/>
                  </a:lnTo>
                  <a:lnTo>
                    <a:pt x="179705" y="11277"/>
                  </a:lnTo>
                  <a:lnTo>
                    <a:pt x="187007" y="9956"/>
                  </a:lnTo>
                  <a:lnTo>
                    <a:pt x="189661" y="3314"/>
                  </a:lnTo>
                  <a:close/>
                </a:path>
                <a:path w="534670" h="243204">
                  <a:moveTo>
                    <a:pt x="216776" y="154508"/>
                  </a:moveTo>
                  <a:lnTo>
                    <a:pt x="216725" y="153187"/>
                  </a:lnTo>
                  <a:lnTo>
                    <a:pt x="214642" y="141516"/>
                  </a:lnTo>
                  <a:lnTo>
                    <a:pt x="212877" y="139255"/>
                  </a:lnTo>
                  <a:lnTo>
                    <a:pt x="208635" y="133794"/>
                  </a:lnTo>
                  <a:lnTo>
                    <a:pt x="199783" y="129794"/>
                  </a:lnTo>
                  <a:lnTo>
                    <a:pt x="197612" y="129565"/>
                  </a:lnTo>
                  <a:lnTo>
                    <a:pt x="197612" y="139255"/>
                  </a:lnTo>
                  <a:lnTo>
                    <a:pt x="197561" y="155181"/>
                  </a:lnTo>
                  <a:lnTo>
                    <a:pt x="177063" y="184353"/>
                  </a:lnTo>
                  <a:lnTo>
                    <a:pt x="168440" y="184353"/>
                  </a:lnTo>
                  <a:lnTo>
                    <a:pt x="172326" y="160324"/>
                  </a:lnTo>
                  <a:lnTo>
                    <a:pt x="172415" y="158496"/>
                  </a:lnTo>
                  <a:lnTo>
                    <a:pt x="173088" y="157162"/>
                  </a:lnTo>
                  <a:lnTo>
                    <a:pt x="173088" y="155841"/>
                  </a:lnTo>
                  <a:lnTo>
                    <a:pt x="173748" y="155181"/>
                  </a:lnTo>
                  <a:lnTo>
                    <a:pt x="173748" y="153187"/>
                  </a:lnTo>
                  <a:lnTo>
                    <a:pt x="174409" y="149872"/>
                  </a:lnTo>
                  <a:lnTo>
                    <a:pt x="175069" y="145884"/>
                  </a:lnTo>
                  <a:lnTo>
                    <a:pt x="176403" y="139255"/>
                  </a:lnTo>
                  <a:lnTo>
                    <a:pt x="197612" y="139255"/>
                  </a:lnTo>
                  <a:lnTo>
                    <a:pt x="197612" y="129565"/>
                  </a:lnTo>
                  <a:lnTo>
                    <a:pt x="189001" y="128651"/>
                  </a:lnTo>
                  <a:lnTo>
                    <a:pt x="160477" y="128651"/>
                  </a:lnTo>
                  <a:lnTo>
                    <a:pt x="157835" y="133286"/>
                  </a:lnTo>
                  <a:lnTo>
                    <a:pt x="157162" y="137934"/>
                  </a:lnTo>
                  <a:lnTo>
                    <a:pt x="157162" y="141909"/>
                  </a:lnTo>
                  <a:lnTo>
                    <a:pt x="156502" y="148539"/>
                  </a:lnTo>
                  <a:lnTo>
                    <a:pt x="154520" y="159816"/>
                  </a:lnTo>
                  <a:lnTo>
                    <a:pt x="148551" y="207568"/>
                  </a:lnTo>
                  <a:lnTo>
                    <a:pt x="147878" y="208229"/>
                  </a:lnTo>
                  <a:lnTo>
                    <a:pt x="147878" y="209550"/>
                  </a:lnTo>
                  <a:lnTo>
                    <a:pt x="146558" y="216852"/>
                  </a:lnTo>
                  <a:lnTo>
                    <a:pt x="145224" y="224802"/>
                  </a:lnTo>
                  <a:lnTo>
                    <a:pt x="143243" y="231432"/>
                  </a:lnTo>
                  <a:lnTo>
                    <a:pt x="142582" y="236080"/>
                  </a:lnTo>
                  <a:lnTo>
                    <a:pt x="145897" y="240055"/>
                  </a:lnTo>
                  <a:lnTo>
                    <a:pt x="157835" y="240055"/>
                  </a:lnTo>
                  <a:lnTo>
                    <a:pt x="161810" y="235419"/>
                  </a:lnTo>
                  <a:lnTo>
                    <a:pt x="162471" y="230771"/>
                  </a:lnTo>
                  <a:lnTo>
                    <a:pt x="163131" y="229450"/>
                  </a:lnTo>
                  <a:lnTo>
                    <a:pt x="163220" y="224802"/>
                  </a:lnTo>
                  <a:lnTo>
                    <a:pt x="165608" y="207568"/>
                  </a:lnTo>
                  <a:lnTo>
                    <a:pt x="167119" y="196951"/>
                  </a:lnTo>
                  <a:lnTo>
                    <a:pt x="173088" y="196951"/>
                  </a:lnTo>
                  <a:lnTo>
                    <a:pt x="197269" y="191236"/>
                  </a:lnTo>
                  <a:lnTo>
                    <a:pt x="204152" y="184353"/>
                  </a:lnTo>
                  <a:lnTo>
                    <a:pt x="210375" y="178130"/>
                  </a:lnTo>
                  <a:lnTo>
                    <a:pt x="215785" y="163652"/>
                  </a:lnTo>
                  <a:lnTo>
                    <a:pt x="216776" y="154508"/>
                  </a:lnTo>
                  <a:close/>
                </a:path>
                <a:path w="534670" h="243204">
                  <a:moveTo>
                    <a:pt x="231432" y="43103"/>
                  </a:moveTo>
                  <a:lnTo>
                    <a:pt x="225463" y="35814"/>
                  </a:lnTo>
                  <a:lnTo>
                    <a:pt x="215519" y="35814"/>
                  </a:lnTo>
                  <a:lnTo>
                    <a:pt x="215519" y="47078"/>
                  </a:lnTo>
                  <a:lnTo>
                    <a:pt x="215519" y="59016"/>
                  </a:lnTo>
                  <a:lnTo>
                    <a:pt x="191643" y="80238"/>
                  </a:lnTo>
                  <a:lnTo>
                    <a:pt x="192595" y="71589"/>
                  </a:lnTo>
                  <a:lnTo>
                    <a:pt x="208216" y="43764"/>
                  </a:lnTo>
                  <a:lnTo>
                    <a:pt x="212864" y="43764"/>
                  </a:lnTo>
                  <a:lnTo>
                    <a:pt x="215519" y="47078"/>
                  </a:lnTo>
                  <a:lnTo>
                    <a:pt x="215519" y="35814"/>
                  </a:lnTo>
                  <a:lnTo>
                    <a:pt x="212864" y="35814"/>
                  </a:lnTo>
                  <a:lnTo>
                    <a:pt x="205981" y="36728"/>
                  </a:lnTo>
                  <a:lnTo>
                    <a:pt x="178206" y="65811"/>
                  </a:lnTo>
                  <a:lnTo>
                    <a:pt x="174396" y="86207"/>
                  </a:lnTo>
                  <a:lnTo>
                    <a:pt x="175818" y="98640"/>
                  </a:lnTo>
                  <a:lnTo>
                    <a:pt x="179870" y="108585"/>
                  </a:lnTo>
                  <a:lnTo>
                    <a:pt x="187642" y="115303"/>
                  </a:lnTo>
                  <a:lnTo>
                    <a:pt x="200266" y="118033"/>
                  </a:lnTo>
                  <a:lnTo>
                    <a:pt x="204901" y="118033"/>
                  </a:lnTo>
                  <a:lnTo>
                    <a:pt x="219087" y="107429"/>
                  </a:lnTo>
                  <a:lnTo>
                    <a:pt x="219494" y="105435"/>
                  </a:lnTo>
                  <a:lnTo>
                    <a:pt x="215519" y="103454"/>
                  </a:lnTo>
                  <a:lnTo>
                    <a:pt x="210210" y="106095"/>
                  </a:lnTo>
                  <a:lnTo>
                    <a:pt x="206235" y="107429"/>
                  </a:lnTo>
                  <a:lnTo>
                    <a:pt x="192303" y="107429"/>
                  </a:lnTo>
                  <a:lnTo>
                    <a:pt x="190982" y="96151"/>
                  </a:lnTo>
                  <a:lnTo>
                    <a:pt x="191643" y="90182"/>
                  </a:lnTo>
                  <a:lnTo>
                    <a:pt x="191643" y="84886"/>
                  </a:lnTo>
                  <a:lnTo>
                    <a:pt x="200266" y="84886"/>
                  </a:lnTo>
                  <a:lnTo>
                    <a:pt x="208216" y="84213"/>
                  </a:lnTo>
                  <a:lnTo>
                    <a:pt x="214477" y="80238"/>
                  </a:lnTo>
                  <a:lnTo>
                    <a:pt x="215519" y="79578"/>
                  </a:lnTo>
                  <a:lnTo>
                    <a:pt x="219494" y="76923"/>
                  </a:lnTo>
                  <a:lnTo>
                    <a:pt x="224802" y="72948"/>
                  </a:lnTo>
                  <a:lnTo>
                    <a:pt x="230111" y="62331"/>
                  </a:lnTo>
                  <a:lnTo>
                    <a:pt x="231432" y="57023"/>
                  </a:lnTo>
                  <a:lnTo>
                    <a:pt x="231432" y="43764"/>
                  </a:lnTo>
                  <a:lnTo>
                    <a:pt x="231432" y="43103"/>
                  </a:lnTo>
                  <a:close/>
                </a:path>
                <a:path w="534670" h="243204">
                  <a:moveTo>
                    <a:pt x="281178" y="156502"/>
                  </a:moveTo>
                  <a:lnTo>
                    <a:pt x="276529" y="153187"/>
                  </a:lnTo>
                  <a:lnTo>
                    <a:pt x="272554" y="153847"/>
                  </a:lnTo>
                  <a:lnTo>
                    <a:pt x="270560" y="153847"/>
                  </a:lnTo>
                  <a:lnTo>
                    <a:pt x="269900" y="154508"/>
                  </a:lnTo>
                  <a:lnTo>
                    <a:pt x="269240" y="154508"/>
                  </a:lnTo>
                  <a:lnTo>
                    <a:pt x="264591" y="155841"/>
                  </a:lnTo>
                  <a:lnTo>
                    <a:pt x="261277" y="159816"/>
                  </a:lnTo>
                  <a:lnTo>
                    <a:pt x="261277" y="168440"/>
                  </a:lnTo>
                  <a:lnTo>
                    <a:pt x="260616" y="174409"/>
                  </a:lnTo>
                  <a:lnTo>
                    <a:pt x="251993" y="216192"/>
                  </a:lnTo>
                  <a:lnTo>
                    <a:pt x="239395" y="228117"/>
                  </a:lnTo>
                  <a:lnTo>
                    <a:pt x="232765" y="228117"/>
                  </a:lnTo>
                  <a:lnTo>
                    <a:pt x="230771" y="223481"/>
                  </a:lnTo>
                  <a:lnTo>
                    <a:pt x="230771" y="214198"/>
                  </a:lnTo>
                  <a:lnTo>
                    <a:pt x="232765" y="202260"/>
                  </a:lnTo>
                  <a:lnTo>
                    <a:pt x="236740" y="179044"/>
                  </a:lnTo>
                  <a:lnTo>
                    <a:pt x="236740" y="178384"/>
                  </a:lnTo>
                  <a:lnTo>
                    <a:pt x="237401" y="177063"/>
                  </a:lnTo>
                  <a:lnTo>
                    <a:pt x="238074" y="171094"/>
                  </a:lnTo>
                  <a:lnTo>
                    <a:pt x="238734" y="168440"/>
                  </a:lnTo>
                  <a:lnTo>
                    <a:pt x="240728" y="157835"/>
                  </a:lnTo>
                  <a:lnTo>
                    <a:pt x="236740" y="153847"/>
                  </a:lnTo>
                  <a:lnTo>
                    <a:pt x="232105" y="154508"/>
                  </a:lnTo>
                  <a:lnTo>
                    <a:pt x="228117" y="154508"/>
                  </a:lnTo>
                  <a:lnTo>
                    <a:pt x="222821" y="155841"/>
                  </a:lnTo>
                  <a:lnTo>
                    <a:pt x="220827" y="160477"/>
                  </a:lnTo>
                  <a:lnTo>
                    <a:pt x="220827" y="169100"/>
                  </a:lnTo>
                  <a:lnTo>
                    <a:pt x="220167" y="171754"/>
                  </a:lnTo>
                  <a:lnTo>
                    <a:pt x="213537" y="213537"/>
                  </a:lnTo>
                  <a:lnTo>
                    <a:pt x="212204" y="218833"/>
                  </a:lnTo>
                  <a:lnTo>
                    <a:pt x="212204" y="234759"/>
                  </a:lnTo>
                  <a:lnTo>
                    <a:pt x="220827" y="240715"/>
                  </a:lnTo>
                  <a:lnTo>
                    <a:pt x="232765" y="240715"/>
                  </a:lnTo>
                  <a:lnTo>
                    <a:pt x="240728" y="240055"/>
                  </a:lnTo>
                  <a:lnTo>
                    <a:pt x="246684" y="235419"/>
                  </a:lnTo>
                  <a:lnTo>
                    <a:pt x="250672" y="231432"/>
                  </a:lnTo>
                  <a:lnTo>
                    <a:pt x="251993" y="228790"/>
                  </a:lnTo>
                  <a:lnTo>
                    <a:pt x="251993" y="235419"/>
                  </a:lnTo>
                  <a:lnTo>
                    <a:pt x="256641" y="239395"/>
                  </a:lnTo>
                  <a:lnTo>
                    <a:pt x="265925" y="239395"/>
                  </a:lnTo>
                  <a:lnTo>
                    <a:pt x="269900" y="235419"/>
                  </a:lnTo>
                  <a:lnTo>
                    <a:pt x="269900" y="231432"/>
                  </a:lnTo>
                  <a:lnTo>
                    <a:pt x="270154" y="225044"/>
                  </a:lnTo>
                  <a:lnTo>
                    <a:pt x="270967" y="217424"/>
                  </a:lnTo>
                  <a:lnTo>
                    <a:pt x="272415" y="206705"/>
                  </a:lnTo>
                  <a:lnTo>
                    <a:pt x="276034" y="182194"/>
                  </a:lnTo>
                  <a:lnTo>
                    <a:pt x="277520" y="173570"/>
                  </a:lnTo>
                  <a:lnTo>
                    <a:pt x="281178" y="156502"/>
                  </a:lnTo>
                  <a:close/>
                </a:path>
                <a:path w="534670" h="243204">
                  <a:moveTo>
                    <a:pt x="292442" y="38468"/>
                  </a:moveTo>
                  <a:lnTo>
                    <a:pt x="282498" y="35153"/>
                  </a:lnTo>
                  <a:lnTo>
                    <a:pt x="267906" y="35153"/>
                  </a:lnTo>
                  <a:lnTo>
                    <a:pt x="261937" y="37795"/>
                  </a:lnTo>
                  <a:lnTo>
                    <a:pt x="256628" y="43103"/>
                  </a:lnTo>
                  <a:lnTo>
                    <a:pt x="255968" y="44437"/>
                  </a:lnTo>
                  <a:lnTo>
                    <a:pt x="255308" y="45097"/>
                  </a:lnTo>
                  <a:lnTo>
                    <a:pt x="255308" y="43103"/>
                  </a:lnTo>
                  <a:lnTo>
                    <a:pt x="255968" y="39789"/>
                  </a:lnTo>
                  <a:lnTo>
                    <a:pt x="251993" y="36474"/>
                  </a:lnTo>
                  <a:lnTo>
                    <a:pt x="248018" y="37134"/>
                  </a:lnTo>
                  <a:lnTo>
                    <a:pt x="247345" y="37134"/>
                  </a:lnTo>
                  <a:lnTo>
                    <a:pt x="246024" y="37795"/>
                  </a:lnTo>
                  <a:lnTo>
                    <a:pt x="240055" y="37795"/>
                  </a:lnTo>
                  <a:lnTo>
                    <a:pt x="238734" y="41783"/>
                  </a:lnTo>
                  <a:lnTo>
                    <a:pt x="238607" y="51727"/>
                  </a:lnTo>
                  <a:lnTo>
                    <a:pt x="237401" y="58356"/>
                  </a:lnTo>
                  <a:lnTo>
                    <a:pt x="236740" y="64325"/>
                  </a:lnTo>
                  <a:lnTo>
                    <a:pt x="234022" y="92049"/>
                  </a:lnTo>
                  <a:lnTo>
                    <a:pt x="233426" y="97485"/>
                  </a:lnTo>
                  <a:lnTo>
                    <a:pt x="232765" y="102781"/>
                  </a:lnTo>
                  <a:lnTo>
                    <a:pt x="231432" y="108089"/>
                  </a:lnTo>
                  <a:lnTo>
                    <a:pt x="230771" y="111404"/>
                  </a:lnTo>
                  <a:lnTo>
                    <a:pt x="234086" y="114719"/>
                  </a:lnTo>
                  <a:lnTo>
                    <a:pt x="242709" y="114719"/>
                  </a:lnTo>
                  <a:lnTo>
                    <a:pt x="247345" y="111404"/>
                  </a:lnTo>
                  <a:lnTo>
                    <a:pt x="247345" y="102120"/>
                  </a:lnTo>
                  <a:lnTo>
                    <a:pt x="248018" y="97485"/>
                  </a:lnTo>
                  <a:lnTo>
                    <a:pt x="250659" y="80238"/>
                  </a:lnTo>
                  <a:lnTo>
                    <a:pt x="251333" y="72948"/>
                  </a:lnTo>
                  <a:lnTo>
                    <a:pt x="253314" y="62331"/>
                  </a:lnTo>
                  <a:lnTo>
                    <a:pt x="256628" y="56362"/>
                  </a:lnTo>
                  <a:lnTo>
                    <a:pt x="259956" y="51727"/>
                  </a:lnTo>
                  <a:lnTo>
                    <a:pt x="265252" y="47078"/>
                  </a:lnTo>
                  <a:lnTo>
                    <a:pt x="274535" y="47078"/>
                  </a:lnTo>
                  <a:lnTo>
                    <a:pt x="276529" y="50393"/>
                  </a:lnTo>
                  <a:lnTo>
                    <a:pt x="276529" y="61010"/>
                  </a:lnTo>
                  <a:lnTo>
                    <a:pt x="275869" y="66979"/>
                  </a:lnTo>
                  <a:lnTo>
                    <a:pt x="274535" y="73609"/>
                  </a:lnTo>
                  <a:lnTo>
                    <a:pt x="273215" y="82892"/>
                  </a:lnTo>
                  <a:lnTo>
                    <a:pt x="272211" y="92049"/>
                  </a:lnTo>
                  <a:lnTo>
                    <a:pt x="271221" y="98971"/>
                  </a:lnTo>
                  <a:lnTo>
                    <a:pt x="270230" y="104152"/>
                  </a:lnTo>
                  <a:lnTo>
                    <a:pt x="269240" y="108089"/>
                  </a:lnTo>
                  <a:lnTo>
                    <a:pt x="268566" y="111404"/>
                  </a:lnTo>
                  <a:lnTo>
                    <a:pt x="271881" y="114719"/>
                  </a:lnTo>
                  <a:lnTo>
                    <a:pt x="281165" y="114719"/>
                  </a:lnTo>
                  <a:lnTo>
                    <a:pt x="285813" y="111404"/>
                  </a:lnTo>
                  <a:lnTo>
                    <a:pt x="285813" y="100799"/>
                  </a:lnTo>
                  <a:lnTo>
                    <a:pt x="287807" y="88861"/>
                  </a:lnTo>
                  <a:lnTo>
                    <a:pt x="288467" y="82892"/>
                  </a:lnTo>
                  <a:lnTo>
                    <a:pt x="288467" y="79578"/>
                  </a:lnTo>
                  <a:lnTo>
                    <a:pt x="290449" y="69634"/>
                  </a:lnTo>
                  <a:lnTo>
                    <a:pt x="290449" y="66319"/>
                  </a:lnTo>
                  <a:lnTo>
                    <a:pt x="291122" y="63004"/>
                  </a:lnTo>
                  <a:lnTo>
                    <a:pt x="291782" y="56362"/>
                  </a:lnTo>
                  <a:lnTo>
                    <a:pt x="292442" y="53047"/>
                  </a:lnTo>
                  <a:lnTo>
                    <a:pt x="292442" y="47078"/>
                  </a:lnTo>
                  <a:lnTo>
                    <a:pt x="292442" y="45097"/>
                  </a:lnTo>
                  <a:lnTo>
                    <a:pt x="292442" y="38468"/>
                  </a:lnTo>
                  <a:close/>
                </a:path>
                <a:path w="534670" h="243204">
                  <a:moveTo>
                    <a:pt x="341515" y="41770"/>
                  </a:moveTo>
                  <a:lnTo>
                    <a:pt x="339521" y="37795"/>
                  </a:lnTo>
                  <a:lnTo>
                    <a:pt x="335546" y="36461"/>
                  </a:lnTo>
                  <a:lnTo>
                    <a:pt x="333552" y="35140"/>
                  </a:lnTo>
                  <a:lnTo>
                    <a:pt x="322948" y="35140"/>
                  </a:lnTo>
                  <a:lnTo>
                    <a:pt x="313664" y="36461"/>
                  </a:lnTo>
                  <a:lnTo>
                    <a:pt x="307695" y="41770"/>
                  </a:lnTo>
                  <a:lnTo>
                    <a:pt x="302387" y="47739"/>
                  </a:lnTo>
                  <a:lnTo>
                    <a:pt x="297751" y="54368"/>
                  </a:lnTo>
                  <a:lnTo>
                    <a:pt x="297751" y="70942"/>
                  </a:lnTo>
                  <a:lnTo>
                    <a:pt x="305041" y="76250"/>
                  </a:lnTo>
                  <a:lnTo>
                    <a:pt x="308356" y="78905"/>
                  </a:lnTo>
                  <a:lnTo>
                    <a:pt x="318960" y="85534"/>
                  </a:lnTo>
                  <a:lnTo>
                    <a:pt x="321614" y="88188"/>
                  </a:lnTo>
                  <a:lnTo>
                    <a:pt x="321614" y="99466"/>
                  </a:lnTo>
                  <a:lnTo>
                    <a:pt x="317639" y="105435"/>
                  </a:lnTo>
                  <a:lnTo>
                    <a:pt x="305041" y="105435"/>
                  </a:lnTo>
                  <a:lnTo>
                    <a:pt x="302387" y="104762"/>
                  </a:lnTo>
                  <a:lnTo>
                    <a:pt x="296418" y="100787"/>
                  </a:lnTo>
                  <a:lnTo>
                    <a:pt x="291782" y="102781"/>
                  </a:lnTo>
                  <a:lnTo>
                    <a:pt x="290449" y="107416"/>
                  </a:lnTo>
                  <a:lnTo>
                    <a:pt x="289788" y="110731"/>
                  </a:lnTo>
                  <a:lnTo>
                    <a:pt x="292442" y="114046"/>
                  </a:lnTo>
                  <a:lnTo>
                    <a:pt x="298411" y="116039"/>
                  </a:lnTo>
                  <a:lnTo>
                    <a:pt x="301726" y="116700"/>
                  </a:lnTo>
                  <a:lnTo>
                    <a:pt x="311010" y="116700"/>
                  </a:lnTo>
                  <a:lnTo>
                    <a:pt x="319633" y="116039"/>
                  </a:lnTo>
                  <a:lnTo>
                    <a:pt x="326263" y="110070"/>
                  </a:lnTo>
                  <a:lnTo>
                    <a:pt x="333552" y="104101"/>
                  </a:lnTo>
                  <a:lnTo>
                    <a:pt x="336207" y="95478"/>
                  </a:lnTo>
                  <a:lnTo>
                    <a:pt x="336207" y="81559"/>
                  </a:lnTo>
                  <a:lnTo>
                    <a:pt x="330898" y="76911"/>
                  </a:lnTo>
                  <a:lnTo>
                    <a:pt x="326923" y="74256"/>
                  </a:lnTo>
                  <a:lnTo>
                    <a:pt x="320954" y="69621"/>
                  </a:lnTo>
                  <a:lnTo>
                    <a:pt x="313004" y="64312"/>
                  </a:lnTo>
                  <a:lnTo>
                    <a:pt x="313004" y="51714"/>
                  </a:lnTo>
                  <a:lnTo>
                    <a:pt x="316979" y="45085"/>
                  </a:lnTo>
                  <a:lnTo>
                    <a:pt x="326263" y="45085"/>
                  </a:lnTo>
                  <a:lnTo>
                    <a:pt x="328244" y="45745"/>
                  </a:lnTo>
                  <a:lnTo>
                    <a:pt x="330238" y="47078"/>
                  </a:lnTo>
                  <a:lnTo>
                    <a:pt x="331571" y="48399"/>
                  </a:lnTo>
                  <a:lnTo>
                    <a:pt x="336867" y="48399"/>
                  </a:lnTo>
                  <a:lnTo>
                    <a:pt x="339521" y="47078"/>
                  </a:lnTo>
                  <a:lnTo>
                    <a:pt x="340182" y="45085"/>
                  </a:lnTo>
                  <a:lnTo>
                    <a:pt x="341515" y="41770"/>
                  </a:lnTo>
                  <a:close/>
                </a:path>
                <a:path w="534670" h="243204">
                  <a:moveTo>
                    <a:pt x="346824" y="170421"/>
                  </a:moveTo>
                  <a:lnTo>
                    <a:pt x="328256" y="151536"/>
                  </a:lnTo>
                  <a:lnTo>
                    <a:pt x="328256" y="165112"/>
                  </a:lnTo>
                  <a:lnTo>
                    <a:pt x="328256" y="177711"/>
                  </a:lnTo>
                  <a:lnTo>
                    <a:pt x="301726" y="201587"/>
                  </a:lnTo>
                  <a:lnTo>
                    <a:pt x="303060" y="191973"/>
                  </a:lnTo>
                  <a:lnTo>
                    <a:pt x="320294" y="161798"/>
                  </a:lnTo>
                  <a:lnTo>
                    <a:pt x="325602" y="161798"/>
                  </a:lnTo>
                  <a:lnTo>
                    <a:pt x="328256" y="165112"/>
                  </a:lnTo>
                  <a:lnTo>
                    <a:pt x="328256" y="151536"/>
                  </a:lnTo>
                  <a:lnTo>
                    <a:pt x="291655" y="175082"/>
                  </a:lnTo>
                  <a:lnTo>
                    <a:pt x="283819" y="206222"/>
                  </a:lnTo>
                  <a:lnTo>
                    <a:pt x="285381" y="220027"/>
                  </a:lnTo>
                  <a:lnTo>
                    <a:pt x="289864" y="231025"/>
                  </a:lnTo>
                  <a:lnTo>
                    <a:pt x="298450" y="238404"/>
                  </a:lnTo>
                  <a:lnTo>
                    <a:pt x="312331" y="241376"/>
                  </a:lnTo>
                  <a:lnTo>
                    <a:pt x="317639" y="241376"/>
                  </a:lnTo>
                  <a:lnTo>
                    <a:pt x="333019" y="230759"/>
                  </a:lnTo>
                  <a:lnTo>
                    <a:pt x="333552" y="228117"/>
                  </a:lnTo>
                  <a:lnTo>
                    <a:pt x="329577" y="225463"/>
                  </a:lnTo>
                  <a:lnTo>
                    <a:pt x="322948" y="229438"/>
                  </a:lnTo>
                  <a:lnTo>
                    <a:pt x="318973" y="230759"/>
                  </a:lnTo>
                  <a:lnTo>
                    <a:pt x="314325" y="230759"/>
                  </a:lnTo>
                  <a:lnTo>
                    <a:pt x="307505" y="229057"/>
                  </a:lnTo>
                  <a:lnTo>
                    <a:pt x="303631" y="224053"/>
                  </a:lnTo>
                  <a:lnTo>
                    <a:pt x="302107" y="217436"/>
                  </a:lnTo>
                  <a:lnTo>
                    <a:pt x="302387" y="210870"/>
                  </a:lnTo>
                  <a:lnTo>
                    <a:pt x="302387" y="204901"/>
                  </a:lnTo>
                  <a:lnTo>
                    <a:pt x="309600" y="204724"/>
                  </a:lnTo>
                  <a:lnTo>
                    <a:pt x="316395" y="203911"/>
                  </a:lnTo>
                  <a:lnTo>
                    <a:pt x="322808" y="202107"/>
                  </a:lnTo>
                  <a:lnTo>
                    <a:pt x="323799" y="201587"/>
                  </a:lnTo>
                  <a:lnTo>
                    <a:pt x="328917" y="198932"/>
                  </a:lnTo>
                  <a:lnTo>
                    <a:pt x="346811" y="175082"/>
                  </a:lnTo>
                  <a:lnTo>
                    <a:pt x="346824" y="170421"/>
                  </a:lnTo>
                  <a:close/>
                </a:path>
                <a:path w="534670" h="243204">
                  <a:moveTo>
                    <a:pt x="404507" y="63004"/>
                  </a:moveTo>
                  <a:lnTo>
                    <a:pt x="404456" y="58356"/>
                  </a:lnTo>
                  <a:lnTo>
                    <a:pt x="403847" y="50393"/>
                  </a:lnTo>
                  <a:lnTo>
                    <a:pt x="399503" y="45097"/>
                  </a:lnTo>
                  <a:lnTo>
                    <a:pt x="397878" y="43103"/>
                  </a:lnTo>
                  <a:lnTo>
                    <a:pt x="393903" y="37795"/>
                  </a:lnTo>
                  <a:lnTo>
                    <a:pt x="387934" y="35407"/>
                  </a:lnTo>
                  <a:lnTo>
                    <a:pt x="387934" y="61671"/>
                  </a:lnTo>
                  <a:lnTo>
                    <a:pt x="387223" y="71513"/>
                  </a:lnTo>
                  <a:lnTo>
                    <a:pt x="384276" y="86702"/>
                  </a:lnTo>
                  <a:lnTo>
                    <a:pt x="377850" y="100647"/>
                  </a:lnTo>
                  <a:lnTo>
                    <a:pt x="366712" y="106768"/>
                  </a:lnTo>
                  <a:lnTo>
                    <a:pt x="361403" y="106768"/>
                  </a:lnTo>
                  <a:lnTo>
                    <a:pt x="356768" y="102120"/>
                  </a:lnTo>
                  <a:lnTo>
                    <a:pt x="356819" y="88201"/>
                  </a:lnTo>
                  <a:lnTo>
                    <a:pt x="357644" y="77546"/>
                  </a:lnTo>
                  <a:lnTo>
                    <a:pt x="360819" y="62992"/>
                  </a:lnTo>
                  <a:lnTo>
                    <a:pt x="367118" y="50444"/>
                  </a:lnTo>
                  <a:lnTo>
                    <a:pt x="377329" y="45097"/>
                  </a:lnTo>
                  <a:lnTo>
                    <a:pt x="380644" y="45097"/>
                  </a:lnTo>
                  <a:lnTo>
                    <a:pt x="384619" y="49072"/>
                  </a:lnTo>
                  <a:lnTo>
                    <a:pt x="387273" y="52387"/>
                  </a:lnTo>
                  <a:lnTo>
                    <a:pt x="387273" y="58356"/>
                  </a:lnTo>
                  <a:lnTo>
                    <a:pt x="387934" y="61671"/>
                  </a:lnTo>
                  <a:lnTo>
                    <a:pt x="387934" y="35407"/>
                  </a:lnTo>
                  <a:lnTo>
                    <a:pt x="387273" y="35140"/>
                  </a:lnTo>
                  <a:lnTo>
                    <a:pt x="379971" y="35814"/>
                  </a:lnTo>
                  <a:lnTo>
                    <a:pt x="362661" y="40728"/>
                  </a:lnTo>
                  <a:lnTo>
                    <a:pt x="350469" y="53301"/>
                  </a:lnTo>
                  <a:lnTo>
                    <a:pt x="343230" y="70218"/>
                  </a:lnTo>
                  <a:lnTo>
                    <a:pt x="340855" y="88201"/>
                  </a:lnTo>
                  <a:lnTo>
                    <a:pt x="340855" y="100799"/>
                  </a:lnTo>
                  <a:lnTo>
                    <a:pt x="345490" y="106768"/>
                  </a:lnTo>
                  <a:lnTo>
                    <a:pt x="348145" y="110083"/>
                  </a:lnTo>
                  <a:lnTo>
                    <a:pt x="352793" y="115392"/>
                  </a:lnTo>
                  <a:lnTo>
                    <a:pt x="359422" y="117373"/>
                  </a:lnTo>
                  <a:lnTo>
                    <a:pt x="366052" y="117373"/>
                  </a:lnTo>
                  <a:lnTo>
                    <a:pt x="383247" y="112052"/>
                  </a:lnTo>
                  <a:lnTo>
                    <a:pt x="387959" y="106768"/>
                  </a:lnTo>
                  <a:lnTo>
                    <a:pt x="395224" y="98640"/>
                  </a:lnTo>
                  <a:lnTo>
                    <a:pt x="402221" y="81013"/>
                  </a:lnTo>
                  <a:lnTo>
                    <a:pt x="404507" y="63004"/>
                  </a:lnTo>
                  <a:close/>
                </a:path>
                <a:path w="534670" h="243204">
                  <a:moveTo>
                    <a:pt x="413131" y="179705"/>
                  </a:moveTo>
                  <a:lnTo>
                    <a:pt x="394563" y="153073"/>
                  </a:lnTo>
                  <a:lnTo>
                    <a:pt x="394563" y="175069"/>
                  </a:lnTo>
                  <a:lnTo>
                    <a:pt x="394512" y="185674"/>
                  </a:lnTo>
                  <a:lnTo>
                    <a:pt x="393763" y="196011"/>
                  </a:lnTo>
                  <a:lnTo>
                    <a:pt x="390245" y="211785"/>
                  </a:lnTo>
                  <a:lnTo>
                    <a:pt x="382244" y="225945"/>
                  </a:lnTo>
                  <a:lnTo>
                    <a:pt x="368033" y="232092"/>
                  </a:lnTo>
                  <a:lnTo>
                    <a:pt x="364718" y="232092"/>
                  </a:lnTo>
                  <a:lnTo>
                    <a:pt x="362737" y="231432"/>
                  </a:lnTo>
                  <a:lnTo>
                    <a:pt x="364007" y="218198"/>
                  </a:lnTo>
                  <a:lnTo>
                    <a:pt x="372681" y="178384"/>
                  </a:lnTo>
                  <a:lnTo>
                    <a:pt x="380644" y="167106"/>
                  </a:lnTo>
                  <a:lnTo>
                    <a:pt x="381304" y="166446"/>
                  </a:lnTo>
                  <a:lnTo>
                    <a:pt x="391909" y="166446"/>
                  </a:lnTo>
                  <a:lnTo>
                    <a:pt x="394563" y="175069"/>
                  </a:lnTo>
                  <a:lnTo>
                    <a:pt x="394563" y="153073"/>
                  </a:lnTo>
                  <a:lnTo>
                    <a:pt x="391909" y="152527"/>
                  </a:lnTo>
                  <a:lnTo>
                    <a:pt x="383959" y="152527"/>
                  </a:lnTo>
                  <a:lnTo>
                    <a:pt x="377317" y="160477"/>
                  </a:lnTo>
                  <a:lnTo>
                    <a:pt x="372681" y="167106"/>
                  </a:lnTo>
                  <a:lnTo>
                    <a:pt x="372681" y="165785"/>
                  </a:lnTo>
                  <a:lnTo>
                    <a:pt x="373341" y="164452"/>
                  </a:lnTo>
                  <a:lnTo>
                    <a:pt x="373341" y="163131"/>
                  </a:lnTo>
                  <a:lnTo>
                    <a:pt x="374002" y="159816"/>
                  </a:lnTo>
                  <a:lnTo>
                    <a:pt x="374002" y="156502"/>
                  </a:lnTo>
                  <a:lnTo>
                    <a:pt x="374675" y="153187"/>
                  </a:lnTo>
                  <a:lnTo>
                    <a:pt x="375335" y="149212"/>
                  </a:lnTo>
                  <a:lnTo>
                    <a:pt x="375335" y="145884"/>
                  </a:lnTo>
                  <a:lnTo>
                    <a:pt x="375996" y="143243"/>
                  </a:lnTo>
                  <a:lnTo>
                    <a:pt x="375996" y="141909"/>
                  </a:lnTo>
                  <a:lnTo>
                    <a:pt x="376656" y="139928"/>
                  </a:lnTo>
                  <a:lnTo>
                    <a:pt x="376656" y="136601"/>
                  </a:lnTo>
                  <a:lnTo>
                    <a:pt x="377317" y="135280"/>
                  </a:lnTo>
                  <a:lnTo>
                    <a:pt x="377405" y="133286"/>
                  </a:lnTo>
                  <a:lnTo>
                    <a:pt x="377990" y="129311"/>
                  </a:lnTo>
                  <a:lnTo>
                    <a:pt x="372681" y="126657"/>
                  </a:lnTo>
                  <a:lnTo>
                    <a:pt x="368033" y="127990"/>
                  </a:lnTo>
                  <a:lnTo>
                    <a:pt x="366712" y="127990"/>
                  </a:lnTo>
                  <a:lnTo>
                    <a:pt x="365391" y="128651"/>
                  </a:lnTo>
                  <a:lnTo>
                    <a:pt x="364058" y="128651"/>
                  </a:lnTo>
                  <a:lnTo>
                    <a:pt x="359422" y="129311"/>
                  </a:lnTo>
                  <a:lnTo>
                    <a:pt x="357428" y="133286"/>
                  </a:lnTo>
                  <a:lnTo>
                    <a:pt x="357301" y="143243"/>
                  </a:lnTo>
                  <a:lnTo>
                    <a:pt x="357073" y="148005"/>
                  </a:lnTo>
                  <a:lnTo>
                    <a:pt x="356095" y="157162"/>
                  </a:lnTo>
                  <a:lnTo>
                    <a:pt x="354622" y="167817"/>
                  </a:lnTo>
                  <a:lnTo>
                    <a:pt x="348145" y="209550"/>
                  </a:lnTo>
                  <a:lnTo>
                    <a:pt x="346824" y="218833"/>
                  </a:lnTo>
                  <a:lnTo>
                    <a:pt x="345490" y="224142"/>
                  </a:lnTo>
                  <a:lnTo>
                    <a:pt x="344830" y="228117"/>
                  </a:lnTo>
                  <a:lnTo>
                    <a:pt x="343509" y="233426"/>
                  </a:lnTo>
                  <a:lnTo>
                    <a:pt x="345490" y="239395"/>
                  </a:lnTo>
                  <a:lnTo>
                    <a:pt x="350799" y="240715"/>
                  </a:lnTo>
                  <a:lnTo>
                    <a:pt x="354114" y="242049"/>
                  </a:lnTo>
                  <a:lnTo>
                    <a:pt x="358089" y="242709"/>
                  </a:lnTo>
                  <a:lnTo>
                    <a:pt x="364058" y="242709"/>
                  </a:lnTo>
                  <a:lnTo>
                    <a:pt x="404812" y="215290"/>
                  </a:lnTo>
                  <a:lnTo>
                    <a:pt x="413131" y="185674"/>
                  </a:lnTo>
                  <a:lnTo>
                    <a:pt x="413131" y="179705"/>
                  </a:lnTo>
                  <a:close/>
                </a:path>
                <a:path w="534670" h="243204">
                  <a:moveTo>
                    <a:pt x="450265" y="230111"/>
                  </a:moveTo>
                  <a:lnTo>
                    <a:pt x="446951" y="226783"/>
                  </a:lnTo>
                  <a:lnTo>
                    <a:pt x="443636" y="228117"/>
                  </a:lnTo>
                  <a:lnTo>
                    <a:pt x="442963" y="228777"/>
                  </a:lnTo>
                  <a:lnTo>
                    <a:pt x="442302" y="228777"/>
                  </a:lnTo>
                  <a:lnTo>
                    <a:pt x="440982" y="230111"/>
                  </a:lnTo>
                  <a:lnTo>
                    <a:pt x="435673" y="230111"/>
                  </a:lnTo>
                  <a:lnTo>
                    <a:pt x="435013" y="226123"/>
                  </a:lnTo>
                  <a:lnTo>
                    <a:pt x="434352" y="222808"/>
                  </a:lnTo>
                  <a:lnTo>
                    <a:pt x="435673" y="212204"/>
                  </a:lnTo>
                  <a:lnTo>
                    <a:pt x="435673" y="209550"/>
                  </a:lnTo>
                  <a:lnTo>
                    <a:pt x="436333" y="206895"/>
                  </a:lnTo>
                  <a:lnTo>
                    <a:pt x="436448" y="202920"/>
                  </a:lnTo>
                  <a:lnTo>
                    <a:pt x="437667" y="196291"/>
                  </a:lnTo>
                  <a:lnTo>
                    <a:pt x="438327" y="189649"/>
                  </a:lnTo>
                  <a:lnTo>
                    <a:pt x="439648" y="182359"/>
                  </a:lnTo>
                  <a:lnTo>
                    <a:pt x="440321" y="175069"/>
                  </a:lnTo>
                  <a:lnTo>
                    <a:pt x="441642" y="167767"/>
                  </a:lnTo>
                  <a:lnTo>
                    <a:pt x="442302" y="161137"/>
                  </a:lnTo>
                  <a:lnTo>
                    <a:pt x="442963" y="158483"/>
                  </a:lnTo>
                  <a:lnTo>
                    <a:pt x="442963" y="155829"/>
                  </a:lnTo>
                  <a:lnTo>
                    <a:pt x="443636" y="153187"/>
                  </a:lnTo>
                  <a:lnTo>
                    <a:pt x="444296" y="152514"/>
                  </a:lnTo>
                  <a:lnTo>
                    <a:pt x="444373" y="149034"/>
                  </a:lnTo>
                  <a:lnTo>
                    <a:pt x="444957" y="143230"/>
                  </a:lnTo>
                  <a:lnTo>
                    <a:pt x="445617" y="138595"/>
                  </a:lnTo>
                  <a:lnTo>
                    <a:pt x="446290" y="134620"/>
                  </a:lnTo>
                  <a:lnTo>
                    <a:pt x="446290" y="130632"/>
                  </a:lnTo>
                  <a:lnTo>
                    <a:pt x="442302" y="126657"/>
                  </a:lnTo>
                  <a:lnTo>
                    <a:pt x="437667" y="127977"/>
                  </a:lnTo>
                  <a:lnTo>
                    <a:pt x="436333" y="127977"/>
                  </a:lnTo>
                  <a:lnTo>
                    <a:pt x="435013" y="128651"/>
                  </a:lnTo>
                  <a:lnTo>
                    <a:pt x="433679" y="128651"/>
                  </a:lnTo>
                  <a:lnTo>
                    <a:pt x="429044" y="129311"/>
                  </a:lnTo>
                  <a:lnTo>
                    <a:pt x="427050" y="133946"/>
                  </a:lnTo>
                  <a:lnTo>
                    <a:pt x="426999" y="138595"/>
                  </a:lnTo>
                  <a:lnTo>
                    <a:pt x="426897" y="141973"/>
                  </a:lnTo>
                  <a:lnTo>
                    <a:pt x="426377" y="149034"/>
                  </a:lnTo>
                  <a:lnTo>
                    <a:pt x="425348" y="158483"/>
                  </a:lnTo>
                  <a:lnTo>
                    <a:pt x="423735" y="169760"/>
                  </a:lnTo>
                  <a:lnTo>
                    <a:pt x="422084" y="182740"/>
                  </a:lnTo>
                  <a:lnTo>
                    <a:pt x="420992" y="191477"/>
                  </a:lnTo>
                  <a:lnTo>
                    <a:pt x="420281" y="196989"/>
                  </a:lnTo>
                  <a:lnTo>
                    <a:pt x="419760" y="200266"/>
                  </a:lnTo>
                  <a:lnTo>
                    <a:pt x="419760" y="201587"/>
                  </a:lnTo>
                  <a:lnTo>
                    <a:pt x="419100" y="202920"/>
                  </a:lnTo>
                  <a:lnTo>
                    <a:pt x="419100" y="205574"/>
                  </a:lnTo>
                  <a:lnTo>
                    <a:pt x="418439" y="206235"/>
                  </a:lnTo>
                  <a:lnTo>
                    <a:pt x="418439" y="208889"/>
                  </a:lnTo>
                  <a:lnTo>
                    <a:pt x="417766" y="210210"/>
                  </a:lnTo>
                  <a:lnTo>
                    <a:pt x="417766" y="215519"/>
                  </a:lnTo>
                  <a:lnTo>
                    <a:pt x="417106" y="218833"/>
                  </a:lnTo>
                  <a:lnTo>
                    <a:pt x="417042" y="222808"/>
                  </a:lnTo>
                  <a:lnTo>
                    <a:pt x="416445" y="230111"/>
                  </a:lnTo>
                  <a:lnTo>
                    <a:pt x="417766" y="240715"/>
                  </a:lnTo>
                  <a:lnTo>
                    <a:pt x="434352" y="240715"/>
                  </a:lnTo>
                  <a:lnTo>
                    <a:pt x="437007" y="240055"/>
                  </a:lnTo>
                  <a:lnTo>
                    <a:pt x="439648" y="240055"/>
                  </a:lnTo>
                  <a:lnTo>
                    <a:pt x="444296" y="239395"/>
                  </a:lnTo>
                  <a:lnTo>
                    <a:pt x="447611" y="236740"/>
                  </a:lnTo>
                  <a:lnTo>
                    <a:pt x="450265" y="230111"/>
                  </a:lnTo>
                  <a:close/>
                </a:path>
                <a:path w="534670" h="243204">
                  <a:moveTo>
                    <a:pt x="452259" y="38455"/>
                  </a:moveTo>
                  <a:lnTo>
                    <a:pt x="448945" y="34480"/>
                  </a:lnTo>
                  <a:lnTo>
                    <a:pt x="444296" y="35801"/>
                  </a:lnTo>
                  <a:lnTo>
                    <a:pt x="442302" y="37134"/>
                  </a:lnTo>
                  <a:lnTo>
                    <a:pt x="439661" y="38455"/>
                  </a:lnTo>
                  <a:lnTo>
                    <a:pt x="435013" y="41770"/>
                  </a:lnTo>
                  <a:lnTo>
                    <a:pt x="433019" y="44424"/>
                  </a:lnTo>
                  <a:lnTo>
                    <a:pt x="431038" y="47739"/>
                  </a:lnTo>
                  <a:lnTo>
                    <a:pt x="431038" y="47078"/>
                  </a:lnTo>
                  <a:lnTo>
                    <a:pt x="431698" y="46418"/>
                  </a:lnTo>
                  <a:lnTo>
                    <a:pt x="431698" y="39789"/>
                  </a:lnTo>
                  <a:lnTo>
                    <a:pt x="427723" y="37134"/>
                  </a:lnTo>
                  <a:lnTo>
                    <a:pt x="423735" y="37795"/>
                  </a:lnTo>
                  <a:lnTo>
                    <a:pt x="422414" y="38455"/>
                  </a:lnTo>
                  <a:lnTo>
                    <a:pt x="420420" y="38455"/>
                  </a:lnTo>
                  <a:lnTo>
                    <a:pt x="416445" y="39116"/>
                  </a:lnTo>
                  <a:lnTo>
                    <a:pt x="414451" y="43103"/>
                  </a:lnTo>
                  <a:lnTo>
                    <a:pt x="414451" y="54368"/>
                  </a:lnTo>
                  <a:lnTo>
                    <a:pt x="413131" y="62331"/>
                  </a:lnTo>
                  <a:lnTo>
                    <a:pt x="407162" y="99466"/>
                  </a:lnTo>
                  <a:lnTo>
                    <a:pt x="407162" y="100787"/>
                  </a:lnTo>
                  <a:lnTo>
                    <a:pt x="405841" y="106095"/>
                  </a:lnTo>
                  <a:lnTo>
                    <a:pt x="405168" y="110083"/>
                  </a:lnTo>
                  <a:lnTo>
                    <a:pt x="409155" y="113398"/>
                  </a:lnTo>
                  <a:lnTo>
                    <a:pt x="413791" y="113398"/>
                  </a:lnTo>
                  <a:lnTo>
                    <a:pt x="418439" y="114058"/>
                  </a:lnTo>
                  <a:lnTo>
                    <a:pt x="421754" y="110083"/>
                  </a:lnTo>
                  <a:lnTo>
                    <a:pt x="422414" y="106095"/>
                  </a:lnTo>
                  <a:lnTo>
                    <a:pt x="423240" y="97713"/>
                  </a:lnTo>
                  <a:lnTo>
                    <a:pt x="424561" y="87782"/>
                  </a:lnTo>
                  <a:lnTo>
                    <a:pt x="426135" y="78219"/>
                  </a:lnTo>
                  <a:lnTo>
                    <a:pt x="427723" y="70954"/>
                  </a:lnTo>
                  <a:lnTo>
                    <a:pt x="430377" y="57023"/>
                  </a:lnTo>
                  <a:lnTo>
                    <a:pt x="436346" y="51054"/>
                  </a:lnTo>
                  <a:lnTo>
                    <a:pt x="445630" y="48399"/>
                  </a:lnTo>
                  <a:lnTo>
                    <a:pt x="449605" y="46418"/>
                  </a:lnTo>
                  <a:lnTo>
                    <a:pt x="452259" y="38455"/>
                  </a:lnTo>
                  <a:close/>
                </a:path>
                <a:path w="534670" h="243204">
                  <a:moveTo>
                    <a:pt x="469506" y="40449"/>
                  </a:moveTo>
                  <a:lnTo>
                    <a:pt x="466191" y="36474"/>
                  </a:lnTo>
                  <a:lnTo>
                    <a:pt x="462864" y="37807"/>
                  </a:lnTo>
                  <a:lnTo>
                    <a:pt x="461543" y="37807"/>
                  </a:lnTo>
                  <a:lnTo>
                    <a:pt x="460222" y="38468"/>
                  </a:lnTo>
                  <a:lnTo>
                    <a:pt x="454914" y="38468"/>
                  </a:lnTo>
                  <a:lnTo>
                    <a:pt x="454253" y="42443"/>
                  </a:lnTo>
                  <a:lnTo>
                    <a:pt x="454253" y="45758"/>
                  </a:lnTo>
                  <a:lnTo>
                    <a:pt x="453999" y="50571"/>
                  </a:lnTo>
                  <a:lnTo>
                    <a:pt x="453250" y="57442"/>
                  </a:lnTo>
                  <a:lnTo>
                    <a:pt x="452005" y="66929"/>
                  </a:lnTo>
                  <a:lnTo>
                    <a:pt x="450164" y="80238"/>
                  </a:lnTo>
                  <a:lnTo>
                    <a:pt x="448284" y="93510"/>
                  </a:lnTo>
                  <a:lnTo>
                    <a:pt x="447624" y="99479"/>
                  </a:lnTo>
                  <a:lnTo>
                    <a:pt x="446925" y="103555"/>
                  </a:lnTo>
                  <a:lnTo>
                    <a:pt x="446290" y="106768"/>
                  </a:lnTo>
                  <a:lnTo>
                    <a:pt x="446290" y="107429"/>
                  </a:lnTo>
                  <a:lnTo>
                    <a:pt x="445630" y="110744"/>
                  </a:lnTo>
                  <a:lnTo>
                    <a:pt x="448284" y="114731"/>
                  </a:lnTo>
                  <a:lnTo>
                    <a:pt x="456234" y="114731"/>
                  </a:lnTo>
                  <a:lnTo>
                    <a:pt x="460222" y="112077"/>
                  </a:lnTo>
                  <a:lnTo>
                    <a:pt x="460286" y="106768"/>
                  </a:lnTo>
                  <a:lnTo>
                    <a:pt x="460463" y="103454"/>
                  </a:lnTo>
                  <a:lnTo>
                    <a:pt x="461124" y="97650"/>
                  </a:lnTo>
                  <a:lnTo>
                    <a:pt x="463537" y="80238"/>
                  </a:lnTo>
                  <a:lnTo>
                    <a:pt x="466191" y="56375"/>
                  </a:lnTo>
                  <a:lnTo>
                    <a:pt x="466852" y="51727"/>
                  </a:lnTo>
                  <a:lnTo>
                    <a:pt x="467512" y="48412"/>
                  </a:lnTo>
                  <a:lnTo>
                    <a:pt x="468172" y="45758"/>
                  </a:lnTo>
                  <a:lnTo>
                    <a:pt x="468833" y="45097"/>
                  </a:lnTo>
                  <a:lnTo>
                    <a:pt x="468833" y="43776"/>
                  </a:lnTo>
                  <a:lnTo>
                    <a:pt x="469506" y="40449"/>
                  </a:lnTo>
                  <a:close/>
                </a:path>
                <a:path w="534670" h="243204">
                  <a:moveTo>
                    <a:pt x="477456" y="13271"/>
                  </a:moveTo>
                  <a:lnTo>
                    <a:pt x="474802" y="10617"/>
                  </a:lnTo>
                  <a:lnTo>
                    <a:pt x="464858" y="10617"/>
                  </a:lnTo>
                  <a:lnTo>
                    <a:pt x="463537" y="13931"/>
                  </a:lnTo>
                  <a:lnTo>
                    <a:pt x="462864" y="17907"/>
                  </a:lnTo>
                  <a:lnTo>
                    <a:pt x="462203" y="21221"/>
                  </a:lnTo>
                  <a:lnTo>
                    <a:pt x="460222" y="23876"/>
                  </a:lnTo>
                  <a:lnTo>
                    <a:pt x="457568" y="26530"/>
                  </a:lnTo>
                  <a:lnTo>
                    <a:pt x="456234" y="27190"/>
                  </a:lnTo>
                  <a:lnTo>
                    <a:pt x="455574" y="29845"/>
                  </a:lnTo>
                  <a:lnTo>
                    <a:pt x="461543" y="29845"/>
                  </a:lnTo>
                  <a:lnTo>
                    <a:pt x="466191" y="28524"/>
                  </a:lnTo>
                  <a:lnTo>
                    <a:pt x="469506" y="25869"/>
                  </a:lnTo>
                  <a:lnTo>
                    <a:pt x="474802" y="20561"/>
                  </a:lnTo>
                  <a:lnTo>
                    <a:pt x="476135" y="19900"/>
                  </a:lnTo>
                  <a:lnTo>
                    <a:pt x="476796" y="17246"/>
                  </a:lnTo>
                  <a:lnTo>
                    <a:pt x="477456" y="13271"/>
                  </a:lnTo>
                  <a:close/>
                </a:path>
                <a:path w="534670" h="243204">
                  <a:moveTo>
                    <a:pt x="521881" y="177050"/>
                  </a:moveTo>
                  <a:lnTo>
                    <a:pt x="521220" y="167767"/>
                  </a:lnTo>
                  <a:lnTo>
                    <a:pt x="516801" y="162471"/>
                  </a:lnTo>
                  <a:lnTo>
                    <a:pt x="514591" y="159816"/>
                  </a:lnTo>
                  <a:lnTo>
                    <a:pt x="510603" y="154508"/>
                  </a:lnTo>
                  <a:lnTo>
                    <a:pt x="503313" y="151853"/>
                  </a:lnTo>
                  <a:lnTo>
                    <a:pt x="503313" y="170421"/>
                  </a:lnTo>
                  <a:lnTo>
                    <a:pt x="503224" y="182194"/>
                  </a:lnTo>
                  <a:lnTo>
                    <a:pt x="502577" y="191884"/>
                  </a:lnTo>
                  <a:lnTo>
                    <a:pt x="499414" y="208635"/>
                  </a:lnTo>
                  <a:lnTo>
                    <a:pt x="492404" y="224028"/>
                  </a:lnTo>
                  <a:lnTo>
                    <a:pt x="480110" y="230771"/>
                  </a:lnTo>
                  <a:lnTo>
                    <a:pt x="474141" y="230771"/>
                  </a:lnTo>
                  <a:lnTo>
                    <a:pt x="468833" y="225463"/>
                  </a:lnTo>
                  <a:lnTo>
                    <a:pt x="468833" y="210870"/>
                  </a:lnTo>
                  <a:lnTo>
                    <a:pt x="469836" y="198272"/>
                  </a:lnTo>
                  <a:lnTo>
                    <a:pt x="473468" y="182194"/>
                  </a:lnTo>
                  <a:lnTo>
                    <a:pt x="480568" y="168351"/>
                  </a:lnTo>
                  <a:lnTo>
                    <a:pt x="492036" y="162471"/>
                  </a:lnTo>
                  <a:lnTo>
                    <a:pt x="496023" y="162471"/>
                  </a:lnTo>
                  <a:lnTo>
                    <a:pt x="498678" y="164452"/>
                  </a:lnTo>
                  <a:lnTo>
                    <a:pt x="499999" y="166446"/>
                  </a:lnTo>
                  <a:lnTo>
                    <a:pt x="503313" y="170421"/>
                  </a:lnTo>
                  <a:lnTo>
                    <a:pt x="503313" y="151853"/>
                  </a:lnTo>
                  <a:lnTo>
                    <a:pt x="494690" y="151193"/>
                  </a:lnTo>
                  <a:lnTo>
                    <a:pt x="475640" y="156667"/>
                  </a:lnTo>
                  <a:lnTo>
                    <a:pt x="462191" y="170586"/>
                  </a:lnTo>
                  <a:lnTo>
                    <a:pt x="454215" y="189242"/>
                  </a:lnTo>
                  <a:lnTo>
                    <a:pt x="451586" y="208889"/>
                  </a:lnTo>
                  <a:lnTo>
                    <a:pt x="452361" y="218135"/>
                  </a:lnTo>
                  <a:lnTo>
                    <a:pt x="472147" y="241376"/>
                  </a:lnTo>
                  <a:lnTo>
                    <a:pt x="479437" y="241376"/>
                  </a:lnTo>
                  <a:lnTo>
                    <a:pt x="511594" y="220738"/>
                  </a:lnTo>
                  <a:lnTo>
                    <a:pt x="521804" y="182194"/>
                  </a:lnTo>
                  <a:lnTo>
                    <a:pt x="521881" y="177050"/>
                  </a:lnTo>
                  <a:close/>
                </a:path>
                <a:path w="534670" h="243204">
                  <a:moveTo>
                    <a:pt x="534492" y="40449"/>
                  </a:moveTo>
                  <a:lnTo>
                    <a:pt x="532485" y="38455"/>
                  </a:lnTo>
                  <a:lnTo>
                    <a:pt x="530504" y="36474"/>
                  </a:lnTo>
                  <a:lnTo>
                    <a:pt x="526529" y="37795"/>
                  </a:lnTo>
                  <a:lnTo>
                    <a:pt x="525208" y="38455"/>
                  </a:lnTo>
                  <a:lnTo>
                    <a:pt x="521893" y="36474"/>
                  </a:lnTo>
                  <a:lnTo>
                    <a:pt x="517906" y="35140"/>
                  </a:lnTo>
                  <a:lnTo>
                    <a:pt x="517245" y="35140"/>
                  </a:lnTo>
                  <a:lnTo>
                    <a:pt x="517245" y="47078"/>
                  </a:lnTo>
                  <a:lnTo>
                    <a:pt x="514591" y="66967"/>
                  </a:lnTo>
                  <a:lnTo>
                    <a:pt x="498678" y="104114"/>
                  </a:lnTo>
                  <a:lnTo>
                    <a:pt x="489394" y="104114"/>
                  </a:lnTo>
                  <a:lnTo>
                    <a:pt x="487400" y="97472"/>
                  </a:lnTo>
                  <a:lnTo>
                    <a:pt x="487400" y="87528"/>
                  </a:lnTo>
                  <a:lnTo>
                    <a:pt x="488403" y="75857"/>
                  </a:lnTo>
                  <a:lnTo>
                    <a:pt x="491959" y="61836"/>
                  </a:lnTo>
                  <a:lnTo>
                    <a:pt x="498868" y="50038"/>
                  </a:lnTo>
                  <a:lnTo>
                    <a:pt x="509955" y="45085"/>
                  </a:lnTo>
                  <a:lnTo>
                    <a:pt x="512610" y="45085"/>
                  </a:lnTo>
                  <a:lnTo>
                    <a:pt x="515251" y="46418"/>
                  </a:lnTo>
                  <a:lnTo>
                    <a:pt x="517245" y="47078"/>
                  </a:lnTo>
                  <a:lnTo>
                    <a:pt x="517245" y="35140"/>
                  </a:lnTo>
                  <a:lnTo>
                    <a:pt x="501992" y="35140"/>
                  </a:lnTo>
                  <a:lnTo>
                    <a:pt x="475297" y="71361"/>
                  </a:lnTo>
                  <a:lnTo>
                    <a:pt x="471487" y="92176"/>
                  </a:lnTo>
                  <a:lnTo>
                    <a:pt x="473087" y="102616"/>
                  </a:lnTo>
                  <a:lnTo>
                    <a:pt x="477367" y="110083"/>
                  </a:lnTo>
                  <a:lnTo>
                    <a:pt x="483514" y="114554"/>
                  </a:lnTo>
                  <a:lnTo>
                    <a:pt x="490715" y="116039"/>
                  </a:lnTo>
                  <a:lnTo>
                    <a:pt x="496798" y="114566"/>
                  </a:lnTo>
                  <a:lnTo>
                    <a:pt x="502145" y="110744"/>
                  </a:lnTo>
                  <a:lnTo>
                    <a:pt x="506755" y="105422"/>
                  </a:lnTo>
                  <a:lnTo>
                    <a:pt x="507593" y="104114"/>
                  </a:lnTo>
                  <a:lnTo>
                    <a:pt x="510616" y="99466"/>
                  </a:lnTo>
                  <a:lnTo>
                    <a:pt x="510514" y="102616"/>
                  </a:lnTo>
                  <a:lnTo>
                    <a:pt x="509955" y="105422"/>
                  </a:lnTo>
                  <a:lnTo>
                    <a:pt x="509841" y="108750"/>
                  </a:lnTo>
                  <a:lnTo>
                    <a:pt x="509282" y="112064"/>
                  </a:lnTo>
                  <a:lnTo>
                    <a:pt x="513270" y="114719"/>
                  </a:lnTo>
                  <a:lnTo>
                    <a:pt x="521220" y="114719"/>
                  </a:lnTo>
                  <a:lnTo>
                    <a:pt x="525208" y="112064"/>
                  </a:lnTo>
                  <a:lnTo>
                    <a:pt x="525233" y="108089"/>
                  </a:lnTo>
                  <a:lnTo>
                    <a:pt x="525462" y="104114"/>
                  </a:lnTo>
                  <a:lnTo>
                    <a:pt x="531202" y="60083"/>
                  </a:lnTo>
                  <a:lnTo>
                    <a:pt x="533615" y="45085"/>
                  </a:lnTo>
                  <a:lnTo>
                    <a:pt x="533819" y="43764"/>
                  </a:lnTo>
                  <a:lnTo>
                    <a:pt x="534492" y="40449"/>
                  </a:lnTo>
                  <a:close/>
                </a:path>
              </a:pathLst>
            </a:custGeom>
            <a:solidFill>
              <a:srgbClr val="146789"/>
            </a:solidFill>
          </p:spPr>
          <p:txBody>
            <a:bodyPr wrap="square" lIns="0" tIns="0" rIns="0" bIns="0" rtlCol="0"/>
            <a:lstStyle/>
            <a:p>
              <a:endParaRPr dirty="0"/>
            </a:p>
          </p:txBody>
        </p:sp>
        <p:pic>
          <p:nvPicPr>
            <p:cNvPr id="25" name="object 25"/>
            <p:cNvPicPr/>
            <p:nvPr/>
          </p:nvPicPr>
          <p:blipFill>
            <a:blip r:embed="rId6" cstate="print"/>
            <a:stretch>
              <a:fillRect/>
            </a:stretch>
          </p:blipFill>
          <p:spPr>
            <a:xfrm>
              <a:off x="6044527" y="6195086"/>
              <a:ext cx="198767" cy="84448"/>
            </a:xfrm>
            <a:prstGeom prst="rect">
              <a:avLst/>
            </a:prstGeom>
          </p:spPr>
        </p:pic>
        <p:pic>
          <p:nvPicPr>
            <p:cNvPr id="26" name="object 26"/>
            <p:cNvPicPr/>
            <p:nvPr/>
          </p:nvPicPr>
          <p:blipFill>
            <a:blip r:embed="rId7" cstate="print"/>
            <a:stretch>
              <a:fillRect/>
            </a:stretch>
          </p:blipFill>
          <p:spPr>
            <a:xfrm>
              <a:off x="6047104" y="6300231"/>
              <a:ext cx="196900" cy="82791"/>
            </a:xfrm>
            <a:prstGeom prst="rect">
              <a:avLst/>
            </a:prstGeom>
          </p:spPr>
        </p:pic>
        <p:sp>
          <p:nvSpPr>
            <p:cNvPr id="27" name="object 27"/>
            <p:cNvSpPr/>
            <p:nvPr/>
          </p:nvSpPr>
          <p:spPr>
            <a:xfrm>
              <a:off x="5927407" y="6081255"/>
              <a:ext cx="434975" cy="516255"/>
            </a:xfrm>
            <a:custGeom>
              <a:avLst/>
              <a:gdLst/>
              <a:ahLst/>
              <a:cxnLst/>
              <a:rect l="l" t="t" r="r" b="b"/>
              <a:pathLst>
                <a:path w="434975" h="516254">
                  <a:moveTo>
                    <a:pt x="19761" y="483336"/>
                  </a:moveTo>
                  <a:lnTo>
                    <a:pt x="15570" y="483019"/>
                  </a:lnTo>
                  <a:lnTo>
                    <a:pt x="2451" y="483019"/>
                  </a:lnTo>
                  <a:lnTo>
                    <a:pt x="0" y="485140"/>
                  </a:lnTo>
                  <a:lnTo>
                    <a:pt x="0" y="515594"/>
                  </a:lnTo>
                  <a:lnTo>
                    <a:pt x="4152" y="515594"/>
                  </a:lnTo>
                  <a:lnTo>
                    <a:pt x="4152" y="500557"/>
                  </a:lnTo>
                  <a:lnTo>
                    <a:pt x="17741" y="500557"/>
                  </a:lnTo>
                  <a:lnTo>
                    <a:pt x="17741" y="497205"/>
                  </a:lnTo>
                  <a:lnTo>
                    <a:pt x="4152" y="497205"/>
                  </a:lnTo>
                  <a:lnTo>
                    <a:pt x="4152" y="489661"/>
                  </a:lnTo>
                  <a:lnTo>
                    <a:pt x="4152" y="487502"/>
                  </a:lnTo>
                  <a:lnTo>
                    <a:pt x="5105" y="486549"/>
                  </a:lnTo>
                  <a:lnTo>
                    <a:pt x="19532" y="486549"/>
                  </a:lnTo>
                  <a:lnTo>
                    <a:pt x="19761" y="483336"/>
                  </a:lnTo>
                  <a:close/>
                </a:path>
                <a:path w="434975" h="516254">
                  <a:moveTo>
                    <a:pt x="49314" y="515327"/>
                  </a:moveTo>
                  <a:lnTo>
                    <a:pt x="49123" y="512114"/>
                  </a:lnTo>
                  <a:lnTo>
                    <a:pt x="35217" y="512114"/>
                  </a:lnTo>
                  <a:lnTo>
                    <a:pt x="34226" y="511175"/>
                  </a:lnTo>
                  <a:lnTo>
                    <a:pt x="34226" y="509003"/>
                  </a:lnTo>
                  <a:lnTo>
                    <a:pt x="34226" y="483069"/>
                  </a:lnTo>
                  <a:lnTo>
                    <a:pt x="30124" y="483069"/>
                  </a:lnTo>
                  <a:lnTo>
                    <a:pt x="30124" y="513054"/>
                  </a:lnTo>
                  <a:lnTo>
                    <a:pt x="31915" y="515645"/>
                  </a:lnTo>
                  <a:lnTo>
                    <a:pt x="45212" y="515645"/>
                  </a:lnTo>
                  <a:lnTo>
                    <a:pt x="49314" y="515327"/>
                  </a:lnTo>
                  <a:close/>
                </a:path>
                <a:path w="434975" h="516254">
                  <a:moveTo>
                    <a:pt x="83908" y="515594"/>
                  </a:moveTo>
                  <a:lnTo>
                    <a:pt x="80505" y="505409"/>
                  </a:lnTo>
                  <a:lnTo>
                    <a:pt x="79311" y="501827"/>
                  </a:lnTo>
                  <a:lnTo>
                    <a:pt x="75285" y="489750"/>
                  </a:lnTo>
                  <a:lnTo>
                    <a:pt x="75285" y="501827"/>
                  </a:lnTo>
                  <a:lnTo>
                    <a:pt x="64160" y="501827"/>
                  </a:lnTo>
                  <a:lnTo>
                    <a:pt x="68541" y="488061"/>
                  </a:lnTo>
                  <a:lnTo>
                    <a:pt x="69062" y="486270"/>
                  </a:lnTo>
                  <a:lnTo>
                    <a:pt x="70383" y="486270"/>
                  </a:lnTo>
                  <a:lnTo>
                    <a:pt x="70612" y="487108"/>
                  </a:lnTo>
                  <a:lnTo>
                    <a:pt x="75285" y="501827"/>
                  </a:lnTo>
                  <a:lnTo>
                    <a:pt x="75285" y="489750"/>
                  </a:lnTo>
                  <a:lnTo>
                    <a:pt x="74129" y="486270"/>
                  </a:lnTo>
                  <a:lnTo>
                    <a:pt x="73444" y="484187"/>
                  </a:lnTo>
                  <a:lnTo>
                    <a:pt x="73266" y="483489"/>
                  </a:lnTo>
                  <a:lnTo>
                    <a:pt x="72644" y="483057"/>
                  </a:lnTo>
                  <a:lnTo>
                    <a:pt x="66802" y="483057"/>
                  </a:lnTo>
                  <a:lnTo>
                    <a:pt x="66179" y="483489"/>
                  </a:lnTo>
                  <a:lnTo>
                    <a:pt x="65989" y="484187"/>
                  </a:lnTo>
                  <a:lnTo>
                    <a:pt x="55524" y="515594"/>
                  </a:lnTo>
                  <a:lnTo>
                    <a:pt x="59817" y="515594"/>
                  </a:lnTo>
                  <a:lnTo>
                    <a:pt x="63017" y="505409"/>
                  </a:lnTo>
                  <a:lnTo>
                    <a:pt x="76415" y="505409"/>
                  </a:lnTo>
                  <a:lnTo>
                    <a:pt x="79629" y="515594"/>
                  </a:lnTo>
                  <a:lnTo>
                    <a:pt x="83908" y="515594"/>
                  </a:lnTo>
                  <a:close/>
                </a:path>
                <a:path w="434975" h="516254">
                  <a:moveTo>
                    <a:pt x="96139" y="286232"/>
                  </a:moveTo>
                  <a:lnTo>
                    <a:pt x="94602" y="284695"/>
                  </a:lnTo>
                  <a:lnTo>
                    <a:pt x="92710" y="284695"/>
                  </a:lnTo>
                  <a:lnTo>
                    <a:pt x="7607" y="284695"/>
                  </a:lnTo>
                  <a:lnTo>
                    <a:pt x="3606" y="288150"/>
                  </a:lnTo>
                  <a:lnTo>
                    <a:pt x="2984" y="297713"/>
                  </a:lnTo>
                  <a:lnTo>
                    <a:pt x="6946" y="301879"/>
                  </a:lnTo>
                  <a:lnTo>
                    <a:pt x="94602" y="301879"/>
                  </a:lnTo>
                  <a:lnTo>
                    <a:pt x="96139" y="300355"/>
                  </a:lnTo>
                  <a:lnTo>
                    <a:pt x="96139" y="286232"/>
                  </a:lnTo>
                  <a:close/>
                </a:path>
                <a:path w="434975" h="516254">
                  <a:moveTo>
                    <a:pt x="96139" y="237375"/>
                  </a:moveTo>
                  <a:lnTo>
                    <a:pt x="94602" y="235851"/>
                  </a:lnTo>
                  <a:lnTo>
                    <a:pt x="53187" y="235851"/>
                  </a:lnTo>
                  <a:lnTo>
                    <a:pt x="49225" y="240017"/>
                  </a:lnTo>
                  <a:lnTo>
                    <a:pt x="49847" y="249580"/>
                  </a:lnTo>
                  <a:lnTo>
                    <a:pt x="53848" y="253034"/>
                  </a:lnTo>
                  <a:lnTo>
                    <a:pt x="58420" y="253034"/>
                  </a:lnTo>
                  <a:lnTo>
                    <a:pt x="94602" y="253034"/>
                  </a:lnTo>
                  <a:lnTo>
                    <a:pt x="96139" y="251498"/>
                  </a:lnTo>
                  <a:lnTo>
                    <a:pt x="96139" y="237375"/>
                  </a:lnTo>
                  <a:close/>
                </a:path>
                <a:path w="434975" h="516254">
                  <a:moveTo>
                    <a:pt x="96139" y="164236"/>
                  </a:moveTo>
                  <a:lnTo>
                    <a:pt x="94615" y="162699"/>
                  </a:lnTo>
                  <a:lnTo>
                    <a:pt x="53187" y="162699"/>
                  </a:lnTo>
                  <a:lnTo>
                    <a:pt x="49225" y="166865"/>
                  </a:lnTo>
                  <a:lnTo>
                    <a:pt x="49555" y="171869"/>
                  </a:lnTo>
                  <a:lnTo>
                    <a:pt x="49847" y="176428"/>
                  </a:lnTo>
                  <a:lnTo>
                    <a:pt x="53848" y="179882"/>
                  </a:lnTo>
                  <a:lnTo>
                    <a:pt x="94615" y="179882"/>
                  </a:lnTo>
                  <a:lnTo>
                    <a:pt x="96139" y="178358"/>
                  </a:lnTo>
                  <a:lnTo>
                    <a:pt x="96139" y="164236"/>
                  </a:lnTo>
                  <a:close/>
                </a:path>
                <a:path w="434975" h="516254">
                  <a:moveTo>
                    <a:pt x="96139" y="115366"/>
                  </a:moveTo>
                  <a:lnTo>
                    <a:pt x="94615" y="113842"/>
                  </a:lnTo>
                  <a:lnTo>
                    <a:pt x="6959" y="113842"/>
                  </a:lnTo>
                  <a:lnTo>
                    <a:pt x="2997" y="118008"/>
                  </a:lnTo>
                  <a:lnTo>
                    <a:pt x="3619" y="127571"/>
                  </a:lnTo>
                  <a:lnTo>
                    <a:pt x="7620" y="131025"/>
                  </a:lnTo>
                  <a:lnTo>
                    <a:pt x="12192" y="131025"/>
                  </a:lnTo>
                  <a:lnTo>
                    <a:pt x="94615" y="131025"/>
                  </a:lnTo>
                  <a:lnTo>
                    <a:pt x="96139" y="129489"/>
                  </a:lnTo>
                  <a:lnTo>
                    <a:pt x="96139" y="115366"/>
                  </a:lnTo>
                  <a:close/>
                </a:path>
                <a:path w="434975" h="516254">
                  <a:moveTo>
                    <a:pt x="114071" y="515073"/>
                  </a:moveTo>
                  <a:lnTo>
                    <a:pt x="113652" y="511962"/>
                  </a:lnTo>
                  <a:lnTo>
                    <a:pt x="111010" y="512343"/>
                  </a:lnTo>
                  <a:lnTo>
                    <a:pt x="108546" y="512483"/>
                  </a:lnTo>
                  <a:lnTo>
                    <a:pt x="98183" y="512483"/>
                  </a:lnTo>
                  <a:lnTo>
                    <a:pt x="96151" y="509231"/>
                  </a:lnTo>
                  <a:lnTo>
                    <a:pt x="96151" y="489432"/>
                  </a:lnTo>
                  <a:lnTo>
                    <a:pt x="98183" y="486168"/>
                  </a:lnTo>
                  <a:lnTo>
                    <a:pt x="108318" y="486168"/>
                  </a:lnTo>
                  <a:lnTo>
                    <a:pt x="112991" y="486600"/>
                  </a:lnTo>
                  <a:lnTo>
                    <a:pt x="113411" y="483438"/>
                  </a:lnTo>
                  <a:lnTo>
                    <a:pt x="110718" y="482777"/>
                  </a:lnTo>
                  <a:lnTo>
                    <a:pt x="108648" y="482485"/>
                  </a:lnTo>
                  <a:lnTo>
                    <a:pt x="95161" y="482485"/>
                  </a:lnTo>
                  <a:lnTo>
                    <a:pt x="91770" y="486918"/>
                  </a:lnTo>
                  <a:lnTo>
                    <a:pt x="91770" y="511733"/>
                  </a:lnTo>
                  <a:lnTo>
                    <a:pt x="95161" y="516166"/>
                  </a:lnTo>
                  <a:lnTo>
                    <a:pt x="108788" y="516166"/>
                  </a:lnTo>
                  <a:lnTo>
                    <a:pt x="111340" y="515835"/>
                  </a:lnTo>
                  <a:lnTo>
                    <a:pt x="114071" y="515073"/>
                  </a:lnTo>
                  <a:close/>
                </a:path>
                <a:path w="434975" h="516254">
                  <a:moveTo>
                    <a:pt x="136220" y="4622"/>
                  </a:moveTo>
                  <a:lnTo>
                    <a:pt x="132765" y="622"/>
                  </a:lnTo>
                  <a:lnTo>
                    <a:pt x="123190" y="0"/>
                  </a:lnTo>
                  <a:lnTo>
                    <a:pt x="119037" y="3975"/>
                  </a:lnTo>
                  <a:lnTo>
                    <a:pt x="119037" y="91617"/>
                  </a:lnTo>
                  <a:lnTo>
                    <a:pt x="120561" y="93154"/>
                  </a:lnTo>
                  <a:lnTo>
                    <a:pt x="134683" y="93154"/>
                  </a:lnTo>
                  <a:lnTo>
                    <a:pt x="136220" y="91617"/>
                  </a:lnTo>
                  <a:lnTo>
                    <a:pt x="136220" y="89725"/>
                  </a:lnTo>
                  <a:lnTo>
                    <a:pt x="136220" y="4622"/>
                  </a:lnTo>
                  <a:close/>
                </a:path>
                <a:path w="434975" h="516254">
                  <a:moveTo>
                    <a:pt x="136639" y="323989"/>
                  </a:moveTo>
                  <a:lnTo>
                    <a:pt x="135115" y="322453"/>
                  </a:lnTo>
                  <a:lnTo>
                    <a:pt x="120992" y="322453"/>
                  </a:lnTo>
                  <a:lnTo>
                    <a:pt x="119456" y="323989"/>
                  </a:lnTo>
                  <a:lnTo>
                    <a:pt x="119456" y="325882"/>
                  </a:lnTo>
                  <a:lnTo>
                    <a:pt x="119456" y="411022"/>
                  </a:lnTo>
                  <a:lnTo>
                    <a:pt x="122910" y="415023"/>
                  </a:lnTo>
                  <a:lnTo>
                    <a:pt x="132486" y="415632"/>
                  </a:lnTo>
                  <a:lnTo>
                    <a:pt x="136639" y="411670"/>
                  </a:lnTo>
                  <a:lnTo>
                    <a:pt x="136639" y="323989"/>
                  </a:lnTo>
                  <a:close/>
                </a:path>
                <a:path w="434975" h="516254">
                  <a:moveTo>
                    <a:pt x="144513" y="502246"/>
                  </a:moveTo>
                  <a:lnTo>
                    <a:pt x="142951" y="499376"/>
                  </a:lnTo>
                  <a:lnTo>
                    <a:pt x="128473" y="495795"/>
                  </a:lnTo>
                  <a:lnTo>
                    <a:pt x="127254" y="494753"/>
                  </a:lnTo>
                  <a:lnTo>
                    <a:pt x="127254" y="486359"/>
                  </a:lnTo>
                  <a:lnTo>
                    <a:pt x="129095" y="486219"/>
                  </a:lnTo>
                  <a:lnTo>
                    <a:pt x="136829" y="486219"/>
                  </a:lnTo>
                  <a:lnTo>
                    <a:pt x="140258" y="486308"/>
                  </a:lnTo>
                  <a:lnTo>
                    <a:pt x="143002" y="486460"/>
                  </a:lnTo>
                  <a:lnTo>
                    <a:pt x="143281" y="483438"/>
                  </a:lnTo>
                  <a:lnTo>
                    <a:pt x="140030" y="482727"/>
                  </a:lnTo>
                  <a:lnTo>
                    <a:pt x="136677" y="482549"/>
                  </a:lnTo>
                  <a:lnTo>
                    <a:pt x="133616" y="482485"/>
                  </a:lnTo>
                  <a:lnTo>
                    <a:pt x="126352" y="482485"/>
                  </a:lnTo>
                  <a:lnTo>
                    <a:pt x="123063" y="483489"/>
                  </a:lnTo>
                  <a:lnTo>
                    <a:pt x="123063" y="496023"/>
                  </a:lnTo>
                  <a:lnTo>
                    <a:pt x="124752" y="498944"/>
                  </a:lnTo>
                  <a:lnTo>
                    <a:pt x="139039" y="502526"/>
                  </a:lnTo>
                  <a:lnTo>
                    <a:pt x="140322" y="503428"/>
                  </a:lnTo>
                  <a:lnTo>
                    <a:pt x="140322" y="511683"/>
                  </a:lnTo>
                  <a:lnTo>
                    <a:pt x="138760" y="512432"/>
                  </a:lnTo>
                  <a:lnTo>
                    <a:pt x="131076" y="512483"/>
                  </a:lnTo>
                  <a:lnTo>
                    <a:pt x="123812" y="512203"/>
                  </a:lnTo>
                  <a:lnTo>
                    <a:pt x="123520" y="515264"/>
                  </a:lnTo>
                  <a:lnTo>
                    <a:pt x="127965" y="516064"/>
                  </a:lnTo>
                  <a:lnTo>
                    <a:pt x="131495" y="516166"/>
                  </a:lnTo>
                  <a:lnTo>
                    <a:pt x="141211" y="516166"/>
                  </a:lnTo>
                  <a:lnTo>
                    <a:pt x="144513" y="514794"/>
                  </a:lnTo>
                  <a:lnTo>
                    <a:pt x="144513" y="502246"/>
                  </a:lnTo>
                  <a:close/>
                </a:path>
                <a:path w="434975" h="516254">
                  <a:moveTo>
                    <a:pt x="180187" y="486600"/>
                  </a:moveTo>
                  <a:lnTo>
                    <a:pt x="179844" y="486181"/>
                  </a:lnTo>
                  <a:lnTo>
                    <a:pt x="176834" y="482460"/>
                  </a:lnTo>
                  <a:lnTo>
                    <a:pt x="175856" y="482460"/>
                  </a:lnTo>
                  <a:lnTo>
                    <a:pt x="175856" y="489381"/>
                  </a:lnTo>
                  <a:lnTo>
                    <a:pt x="175856" y="509282"/>
                  </a:lnTo>
                  <a:lnTo>
                    <a:pt x="173774" y="512495"/>
                  </a:lnTo>
                  <a:lnTo>
                    <a:pt x="160947" y="512495"/>
                  </a:lnTo>
                  <a:lnTo>
                    <a:pt x="158877" y="509282"/>
                  </a:lnTo>
                  <a:lnTo>
                    <a:pt x="158877" y="489381"/>
                  </a:lnTo>
                  <a:lnTo>
                    <a:pt x="160947" y="486181"/>
                  </a:lnTo>
                  <a:lnTo>
                    <a:pt x="173774" y="486181"/>
                  </a:lnTo>
                  <a:lnTo>
                    <a:pt x="175856" y="489381"/>
                  </a:lnTo>
                  <a:lnTo>
                    <a:pt x="175856" y="482460"/>
                  </a:lnTo>
                  <a:lnTo>
                    <a:pt x="157886" y="482460"/>
                  </a:lnTo>
                  <a:lnTo>
                    <a:pt x="154495" y="486600"/>
                  </a:lnTo>
                  <a:lnTo>
                    <a:pt x="154495" y="512064"/>
                  </a:lnTo>
                  <a:lnTo>
                    <a:pt x="157886" y="516216"/>
                  </a:lnTo>
                  <a:lnTo>
                    <a:pt x="176834" y="516216"/>
                  </a:lnTo>
                  <a:lnTo>
                    <a:pt x="179832" y="512495"/>
                  </a:lnTo>
                  <a:lnTo>
                    <a:pt x="180187" y="512064"/>
                  </a:lnTo>
                  <a:lnTo>
                    <a:pt x="180187" y="486600"/>
                  </a:lnTo>
                  <a:close/>
                </a:path>
                <a:path w="434975" h="516254">
                  <a:moveTo>
                    <a:pt x="185077" y="50850"/>
                  </a:moveTo>
                  <a:lnTo>
                    <a:pt x="181622" y="46863"/>
                  </a:lnTo>
                  <a:lnTo>
                    <a:pt x="172046" y="46240"/>
                  </a:lnTo>
                  <a:lnTo>
                    <a:pt x="167894" y="50203"/>
                  </a:lnTo>
                  <a:lnTo>
                    <a:pt x="167894" y="91617"/>
                  </a:lnTo>
                  <a:lnTo>
                    <a:pt x="169418" y="93154"/>
                  </a:lnTo>
                  <a:lnTo>
                    <a:pt x="183540" y="93154"/>
                  </a:lnTo>
                  <a:lnTo>
                    <a:pt x="185077" y="91617"/>
                  </a:lnTo>
                  <a:lnTo>
                    <a:pt x="185077" y="89725"/>
                  </a:lnTo>
                  <a:lnTo>
                    <a:pt x="185077" y="50850"/>
                  </a:lnTo>
                  <a:close/>
                </a:path>
                <a:path w="434975" h="516254">
                  <a:moveTo>
                    <a:pt x="185496" y="323989"/>
                  </a:moveTo>
                  <a:lnTo>
                    <a:pt x="183972" y="322453"/>
                  </a:lnTo>
                  <a:lnTo>
                    <a:pt x="169849" y="322453"/>
                  </a:lnTo>
                  <a:lnTo>
                    <a:pt x="168313" y="323989"/>
                  </a:lnTo>
                  <a:lnTo>
                    <a:pt x="168313" y="325882"/>
                  </a:lnTo>
                  <a:lnTo>
                    <a:pt x="168313" y="364782"/>
                  </a:lnTo>
                  <a:lnTo>
                    <a:pt x="171767" y="368782"/>
                  </a:lnTo>
                  <a:lnTo>
                    <a:pt x="181343" y="369404"/>
                  </a:lnTo>
                  <a:lnTo>
                    <a:pt x="185496" y="365442"/>
                  </a:lnTo>
                  <a:lnTo>
                    <a:pt x="185496" y="323989"/>
                  </a:lnTo>
                  <a:close/>
                </a:path>
                <a:path w="434975" h="516254">
                  <a:moveTo>
                    <a:pt x="227088" y="483298"/>
                  </a:moveTo>
                  <a:lnTo>
                    <a:pt x="222745" y="483006"/>
                  </a:lnTo>
                  <a:lnTo>
                    <a:pt x="209308" y="483006"/>
                  </a:lnTo>
                  <a:lnTo>
                    <a:pt x="206908" y="485178"/>
                  </a:lnTo>
                  <a:lnTo>
                    <a:pt x="206857" y="488670"/>
                  </a:lnTo>
                  <a:lnTo>
                    <a:pt x="206857" y="509993"/>
                  </a:lnTo>
                  <a:lnTo>
                    <a:pt x="206908" y="513473"/>
                  </a:lnTo>
                  <a:lnTo>
                    <a:pt x="209308" y="515645"/>
                  </a:lnTo>
                  <a:lnTo>
                    <a:pt x="222745" y="515645"/>
                  </a:lnTo>
                  <a:lnTo>
                    <a:pt x="227088" y="515366"/>
                  </a:lnTo>
                  <a:lnTo>
                    <a:pt x="226898" y="512152"/>
                  </a:lnTo>
                  <a:lnTo>
                    <a:pt x="211912" y="512152"/>
                  </a:lnTo>
                  <a:lnTo>
                    <a:pt x="211010" y="511213"/>
                  </a:lnTo>
                  <a:lnTo>
                    <a:pt x="211010" y="500075"/>
                  </a:lnTo>
                  <a:lnTo>
                    <a:pt x="225069" y="500075"/>
                  </a:lnTo>
                  <a:lnTo>
                    <a:pt x="225069" y="496735"/>
                  </a:lnTo>
                  <a:lnTo>
                    <a:pt x="211010" y="496735"/>
                  </a:lnTo>
                  <a:lnTo>
                    <a:pt x="211010" y="487502"/>
                  </a:lnTo>
                  <a:lnTo>
                    <a:pt x="211912" y="486549"/>
                  </a:lnTo>
                  <a:lnTo>
                    <a:pt x="226898" y="486549"/>
                  </a:lnTo>
                  <a:lnTo>
                    <a:pt x="227088" y="483298"/>
                  </a:lnTo>
                  <a:close/>
                </a:path>
                <a:path w="434975" h="516254">
                  <a:moveTo>
                    <a:pt x="259041" y="515073"/>
                  </a:moveTo>
                  <a:lnTo>
                    <a:pt x="258610" y="511962"/>
                  </a:lnTo>
                  <a:lnTo>
                    <a:pt x="255981" y="512343"/>
                  </a:lnTo>
                  <a:lnTo>
                    <a:pt x="253517" y="512483"/>
                  </a:lnTo>
                  <a:lnTo>
                    <a:pt x="243141" y="512483"/>
                  </a:lnTo>
                  <a:lnTo>
                    <a:pt x="241122" y="509231"/>
                  </a:lnTo>
                  <a:lnTo>
                    <a:pt x="241122" y="489432"/>
                  </a:lnTo>
                  <a:lnTo>
                    <a:pt x="243141" y="486168"/>
                  </a:lnTo>
                  <a:lnTo>
                    <a:pt x="253288" y="486168"/>
                  </a:lnTo>
                  <a:lnTo>
                    <a:pt x="257949" y="486600"/>
                  </a:lnTo>
                  <a:lnTo>
                    <a:pt x="258381" y="483438"/>
                  </a:lnTo>
                  <a:lnTo>
                    <a:pt x="255689" y="482777"/>
                  </a:lnTo>
                  <a:lnTo>
                    <a:pt x="253619" y="482485"/>
                  </a:lnTo>
                  <a:lnTo>
                    <a:pt x="240131" y="482485"/>
                  </a:lnTo>
                  <a:lnTo>
                    <a:pt x="236740" y="486918"/>
                  </a:lnTo>
                  <a:lnTo>
                    <a:pt x="236740" y="511733"/>
                  </a:lnTo>
                  <a:lnTo>
                    <a:pt x="240131" y="516166"/>
                  </a:lnTo>
                  <a:lnTo>
                    <a:pt x="253758" y="516166"/>
                  </a:lnTo>
                  <a:lnTo>
                    <a:pt x="256298" y="515835"/>
                  </a:lnTo>
                  <a:lnTo>
                    <a:pt x="259041" y="515073"/>
                  </a:lnTo>
                  <a:close/>
                </a:path>
                <a:path w="434975" h="516254">
                  <a:moveTo>
                    <a:pt x="265430" y="323989"/>
                  </a:moveTo>
                  <a:lnTo>
                    <a:pt x="263906" y="322453"/>
                  </a:lnTo>
                  <a:lnTo>
                    <a:pt x="249783" y="322453"/>
                  </a:lnTo>
                  <a:lnTo>
                    <a:pt x="248246" y="323989"/>
                  </a:lnTo>
                  <a:lnTo>
                    <a:pt x="248246" y="325882"/>
                  </a:lnTo>
                  <a:lnTo>
                    <a:pt x="248246" y="364782"/>
                  </a:lnTo>
                  <a:lnTo>
                    <a:pt x="251701" y="368782"/>
                  </a:lnTo>
                  <a:lnTo>
                    <a:pt x="261277" y="369404"/>
                  </a:lnTo>
                  <a:lnTo>
                    <a:pt x="265430" y="365442"/>
                  </a:lnTo>
                  <a:lnTo>
                    <a:pt x="265430" y="323989"/>
                  </a:lnTo>
                  <a:close/>
                </a:path>
                <a:path w="434975" h="516254">
                  <a:moveTo>
                    <a:pt x="265861" y="50850"/>
                  </a:moveTo>
                  <a:lnTo>
                    <a:pt x="262407" y="46863"/>
                  </a:lnTo>
                  <a:lnTo>
                    <a:pt x="252831" y="46240"/>
                  </a:lnTo>
                  <a:lnTo>
                    <a:pt x="248678" y="50203"/>
                  </a:lnTo>
                  <a:lnTo>
                    <a:pt x="248678" y="91617"/>
                  </a:lnTo>
                  <a:lnTo>
                    <a:pt x="250202" y="93154"/>
                  </a:lnTo>
                  <a:lnTo>
                    <a:pt x="264325" y="93154"/>
                  </a:lnTo>
                  <a:lnTo>
                    <a:pt x="265861" y="91617"/>
                  </a:lnTo>
                  <a:lnTo>
                    <a:pt x="265861" y="89725"/>
                  </a:lnTo>
                  <a:lnTo>
                    <a:pt x="265861" y="50850"/>
                  </a:lnTo>
                  <a:close/>
                </a:path>
                <a:path w="434975" h="516254">
                  <a:moveTo>
                    <a:pt x="292976" y="483057"/>
                  </a:moveTo>
                  <a:lnTo>
                    <a:pt x="288823" y="483057"/>
                  </a:lnTo>
                  <a:lnTo>
                    <a:pt x="288823" y="510120"/>
                  </a:lnTo>
                  <a:lnTo>
                    <a:pt x="286804" y="512483"/>
                  </a:lnTo>
                  <a:lnTo>
                    <a:pt x="275437" y="512483"/>
                  </a:lnTo>
                  <a:lnTo>
                    <a:pt x="273456" y="510120"/>
                  </a:lnTo>
                  <a:lnTo>
                    <a:pt x="273456" y="483057"/>
                  </a:lnTo>
                  <a:lnTo>
                    <a:pt x="269303" y="483057"/>
                  </a:lnTo>
                  <a:lnTo>
                    <a:pt x="269303" y="512572"/>
                  </a:lnTo>
                  <a:lnTo>
                    <a:pt x="272516" y="516204"/>
                  </a:lnTo>
                  <a:lnTo>
                    <a:pt x="289864" y="516204"/>
                  </a:lnTo>
                  <a:lnTo>
                    <a:pt x="292976" y="512572"/>
                  </a:lnTo>
                  <a:lnTo>
                    <a:pt x="292976" y="503148"/>
                  </a:lnTo>
                  <a:lnTo>
                    <a:pt x="292976" y="483057"/>
                  </a:lnTo>
                  <a:close/>
                </a:path>
                <a:path w="434975" h="516254">
                  <a:moveTo>
                    <a:pt x="314274" y="323989"/>
                  </a:moveTo>
                  <a:lnTo>
                    <a:pt x="312750" y="322453"/>
                  </a:lnTo>
                  <a:lnTo>
                    <a:pt x="298627" y="322453"/>
                  </a:lnTo>
                  <a:lnTo>
                    <a:pt x="297091" y="323989"/>
                  </a:lnTo>
                  <a:lnTo>
                    <a:pt x="297091" y="325882"/>
                  </a:lnTo>
                  <a:lnTo>
                    <a:pt x="297091" y="411022"/>
                  </a:lnTo>
                  <a:lnTo>
                    <a:pt x="300545" y="415023"/>
                  </a:lnTo>
                  <a:lnTo>
                    <a:pt x="310121" y="415632"/>
                  </a:lnTo>
                  <a:lnTo>
                    <a:pt x="314274" y="411670"/>
                  </a:lnTo>
                  <a:lnTo>
                    <a:pt x="314274" y="323989"/>
                  </a:lnTo>
                  <a:close/>
                </a:path>
                <a:path w="434975" h="516254">
                  <a:moveTo>
                    <a:pt x="314718" y="4622"/>
                  </a:moveTo>
                  <a:lnTo>
                    <a:pt x="311264" y="622"/>
                  </a:lnTo>
                  <a:lnTo>
                    <a:pt x="301688" y="0"/>
                  </a:lnTo>
                  <a:lnTo>
                    <a:pt x="297535" y="3975"/>
                  </a:lnTo>
                  <a:lnTo>
                    <a:pt x="297535" y="91617"/>
                  </a:lnTo>
                  <a:lnTo>
                    <a:pt x="299059" y="93154"/>
                  </a:lnTo>
                  <a:lnTo>
                    <a:pt x="313182" y="93154"/>
                  </a:lnTo>
                  <a:lnTo>
                    <a:pt x="314718" y="91617"/>
                  </a:lnTo>
                  <a:lnTo>
                    <a:pt x="314718" y="89725"/>
                  </a:lnTo>
                  <a:lnTo>
                    <a:pt x="314718" y="4622"/>
                  </a:lnTo>
                  <a:close/>
                </a:path>
                <a:path w="434975" h="516254">
                  <a:moveTo>
                    <a:pt x="330212" y="515594"/>
                  </a:moveTo>
                  <a:lnTo>
                    <a:pt x="326809" y="505409"/>
                  </a:lnTo>
                  <a:lnTo>
                    <a:pt x="325615" y="501827"/>
                  </a:lnTo>
                  <a:lnTo>
                    <a:pt x="321576" y="489712"/>
                  </a:lnTo>
                  <a:lnTo>
                    <a:pt x="321576" y="501827"/>
                  </a:lnTo>
                  <a:lnTo>
                    <a:pt x="310451" y="501827"/>
                  </a:lnTo>
                  <a:lnTo>
                    <a:pt x="315125" y="487108"/>
                  </a:lnTo>
                  <a:lnTo>
                    <a:pt x="315353" y="486270"/>
                  </a:lnTo>
                  <a:lnTo>
                    <a:pt x="316674" y="486270"/>
                  </a:lnTo>
                  <a:lnTo>
                    <a:pt x="316903" y="487108"/>
                  </a:lnTo>
                  <a:lnTo>
                    <a:pt x="321576" y="501827"/>
                  </a:lnTo>
                  <a:lnTo>
                    <a:pt x="321576" y="489712"/>
                  </a:lnTo>
                  <a:lnTo>
                    <a:pt x="320433" y="486270"/>
                  </a:lnTo>
                  <a:lnTo>
                    <a:pt x="319747" y="484187"/>
                  </a:lnTo>
                  <a:lnTo>
                    <a:pt x="319557" y="483489"/>
                  </a:lnTo>
                  <a:lnTo>
                    <a:pt x="318935" y="483057"/>
                  </a:lnTo>
                  <a:lnTo>
                    <a:pt x="313093" y="483057"/>
                  </a:lnTo>
                  <a:lnTo>
                    <a:pt x="312470" y="483489"/>
                  </a:lnTo>
                  <a:lnTo>
                    <a:pt x="312293" y="484187"/>
                  </a:lnTo>
                  <a:lnTo>
                    <a:pt x="301815" y="515594"/>
                  </a:lnTo>
                  <a:lnTo>
                    <a:pt x="306108" y="515594"/>
                  </a:lnTo>
                  <a:lnTo>
                    <a:pt x="309321" y="505409"/>
                  </a:lnTo>
                  <a:lnTo>
                    <a:pt x="322719" y="505409"/>
                  </a:lnTo>
                  <a:lnTo>
                    <a:pt x="325920" y="515594"/>
                  </a:lnTo>
                  <a:lnTo>
                    <a:pt x="330212" y="515594"/>
                  </a:lnTo>
                  <a:close/>
                </a:path>
                <a:path w="434975" h="516254">
                  <a:moveTo>
                    <a:pt x="363766" y="486752"/>
                  </a:moveTo>
                  <a:lnTo>
                    <a:pt x="363334" y="486232"/>
                  </a:lnTo>
                  <a:lnTo>
                    <a:pt x="360413" y="482650"/>
                  </a:lnTo>
                  <a:lnTo>
                    <a:pt x="359422" y="482650"/>
                  </a:lnTo>
                  <a:lnTo>
                    <a:pt x="359422" y="489483"/>
                  </a:lnTo>
                  <a:lnTo>
                    <a:pt x="359422" y="509193"/>
                  </a:lnTo>
                  <a:lnTo>
                    <a:pt x="357301" y="512394"/>
                  </a:lnTo>
                  <a:lnTo>
                    <a:pt x="348246" y="512394"/>
                  </a:lnTo>
                  <a:lnTo>
                    <a:pt x="343623" y="512305"/>
                  </a:lnTo>
                  <a:lnTo>
                    <a:pt x="343623" y="486321"/>
                  </a:lnTo>
                  <a:lnTo>
                    <a:pt x="348195" y="486232"/>
                  </a:lnTo>
                  <a:lnTo>
                    <a:pt x="357301" y="486232"/>
                  </a:lnTo>
                  <a:lnTo>
                    <a:pt x="359422" y="489483"/>
                  </a:lnTo>
                  <a:lnTo>
                    <a:pt x="359422" y="482650"/>
                  </a:lnTo>
                  <a:lnTo>
                    <a:pt x="346595" y="482650"/>
                  </a:lnTo>
                  <a:lnTo>
                    <a:pt x="342874" y="482841"/>
                  </a:lnTo>
                  <a:lnTo>
                    <a:pt x="339483" y="483069"/>
                  </a:lnTo>
                  <a:lnTo>
                    <a:pt x="339483" y="515607"/>
                  </a:lnTo>
                  <a:lnTo>
                    <a:pt x="342874" y="515835"/>
                  </a:lnTo>
                  <a:lnTo>
                    <a:pt x="346595" y="516026"/>
                  </a:lnTo>
                  <a:lnTo>
                    <a:pt x="360413" y="516026"/>
                  </a:lnTo>
                  <a:lnTo>
                    <a:pt x="363372" y="512394"/>
                  </a:lnTo>
                  <a:lnTo>
                    <a:pt x="363766" y="511924"/>
                  </a:lnTo>
                  <a:lnTo>
                    <a:pt x="363766" y="486752"/>
                  </a:lnTo>
                  <a:close/>
                </a:path>
                <a:path w="434975" h="516254">
                  <a:moveTo>
                    <a:pt x="384479" y="248754"/>
                  </a:moveTo>
                  <a:lnTo>
                    <a:pt x="384149" y="243751"/>
                  </a:lnTo>
                  <a:lnTo>
                    <a:pt x="383857" y="239191"/>
                  </a:lnTo>
                  <a:lnTo>
                    <a:pt x="379857" y="235737"/>
                  </a:lnTo>
                  <a:lnTo>
                    <a:pt x="339115" y="235737"/>
                  </a:lnTo>
                  <a:lnTo>
                    <a:pt x="337578" y="237261"/>
                  </a:lnTo>
                  <a:lnTo>
                    <a:pt x="337578" y="251383"/>
                  </a:lnTo>
                  <a:lnTo>
                    <a:pt x="339115" y="252920"/>
                  </a:lnTo>
                  <a:lnTo>
                    <a:pt x="380517" y="252920"/>
                  </a:lnTo>
                  <a:lnTo>
                    <a:pt x="384479" y="248754"/>
                  </a:lnTo>
                  <a:close/>
                </a:path>
                <a:path w="434975" h="516254">
                  <a:moveTo>
                    <a:pt x="384479" y="175590"/>
                  </a:moveTo>
                  <a:lnTo>
                    <a:pt x="383857" y="166027"/>
                  </a:lnTo>
                  <a:lnTo>
                    <a:pt x="379857" y="162572"/>
                  </a:lnTo>
                  <a:lnTo>
                    <a:pt x="375285" y="162572"/>
                  </a:lnTo>
                  <a:lnTo>
                    <a:pt x="339115" y="162572"/>
                  </a:lnTo>
                  <a:lnTo>
                    <a:pt x="337578" y="164109"/>
                  </a:lnTo>
                  <a:lnTo>
                    <a:pt x="337578" y="178231"/>
                  </a:lnTo>
                  <a:lnTo>
                    <a:pt x="339115" y="179755"/>
                  </a:lnTo>
                  <a:lnTo>
                    <a:pt x="380517" y="179755"/>
                  </a:lnTo>
                  <a:lnTo>
                    <a:pt x="384479" y="175590"/>
                  </a:lnTo>
                  <a:close/>
                </a:path>
                <a:path w="434975" h="516254">
                  <a:moveTo>
                    <a:pt x="399948" y="486600"/>
                  </a:moveTo>
                  <a:lnTo>
                    <a:pt x="399605" y="486181"/>
                  </a:lnTo>
                  <a:lnTo>
                    <a:pt x="396595" y="482460"/>
                  </a:lnTo>
                  <a:lnTo>
                    <a:pt x="395617" y="482460"/>
                  </a:lnTo>
                  <a:lnTo>
                    <a:pt x="395617" y="489381"/>
                  </a:lnTo>
                  <a:lnTo>
                    <a:pt x="395617" y="509282"/>
                  </a:lnTo>
                  <a:lnTo>
                    <a:pt x="393534" y="512495"/>
                  </a:lnTo>
                  <a:lnTo>
                    <a:pt x="380707" y="512495"/>
                  </a:lnTo>
                  <a:lnTo>
                    <a:pt x="378637" y="509282"/>
                  </a:lnTo>
                  <a:lnTo>
                    <a:pt x="378637" y="489381"/>
                  </a:lnTo>
                  <a:lnTo>
                    <a:pt x="380707" y="486181"/>
                  </a:lnTo>
                  <a:lnTo>
                    <a:pt x="393534" y="486181"/>
                  </a:lnTo>
                  <a:lnTo>
                    <a:pt x="395617" y="489381"/>
                  </a:lnTo>
                  <a:lnTo>
                    <a:pt x="395617" y="482460"/>
                  </a:lnTo>
                  <a:lnTo>
                    <a:pt x="377647" y="482460"/>
                  </a:lnTo>
                  <a:lnTo>
                    <a:pt x="374256" y="486600"/>
                  </a:lnTo>
                  <a:lnTo>
                    <a:pt x="374256" y="512064"/>
                  </a:lnTo>
                  <a:lnTo>
                    <a:pt x="377647" y="516216"/>
                  </a:lnTo>
                  <a:lnTo>
                    <a:pt x="396595" y="516216"/>
                  </a:lnTo>
                  <a:lnTo>
                    <a:pt x="399592" y="512495"/>
                  </a:lnTo>
                  <a:lnTo>
                    <a:pt x="399948" y="512064"/>
                  </a:lnTo>
                  <a:lnTo>
                    <a:pt x="399948" y="486600"/>
                  </a:lnTo>
                  <a:close/>
                </a:path>
                <a:path w="434975" h="516254">
                  <a:moveTo>
                    <a:pt x="430707" y="297599"/>
                  </a:moveTo>
                  <a:lnTo>
                    <a:pt x="430085" y="288036"/>
                  </a:lnTo>
                  <a:lnTo>
                    <a:pt x="426085" y="284581"/>
                  </a:lnTo>
                  <a:lnTo>
                    <a:pt x="421513" y="284581"/>
                  </a:lnTo>
                  <a:lnTo>
                    <a:pt x="339102" y="284581"/>
                  </a:lnTo>
                  <a:lnTo>
                    <a:pt x="337578" y="286118"/>
                  </a:lnTo>
                  <a:lnTo>
                    <a:pt x="337578" y="300240"/>
                  </a:lnTo>
                  <a:lnTo>
                    <a:pt x="339102" y="301764"/>
                  </a:lnTo>
                  <a:lnTo>
                    <a:pt x="426745" y="301764"/>
                  </a:lnTo>
                  <a:lnTo>
                    <a:pt x="430707" y="297599"/>
                  </a:lnTo>
                  <a:close/>
                </a:path>
                <a:path w="434975" h="516254">
                  <a:moveTo>
                    <a:pt x="430720" y="117894"/>
                  </a:moveTo>
                  <a:lnTo>
                    <a:pt x="426758" y="113728"/>
                  </a:lnTo>
                  <a:lnTo>
                    <a:pt x="339115" y="113728"/>
                  </a:lnTo>
                  <a:lnTo>
                    <a:pt x="337578" y="115252"/>
                  </a:lnTo>
                  <a:lnTo>
                    <a:pt x="337578" y="129374"/>
                  </a:lnTo>
                  <a:lnTo>
                    <a:pt x="339115" y="130911"/>
                  </a:lnTo>
                  <a:lnTo>
                    <a:pt x="341007" y="130911"/>
                  </a:lnTo>
                  <a:lnTo>
                    <a:pt x="426097" y="130911"/>
                  </a:lnTo>
                  <a:lnTo>
                    <a:pt x="430098" y="127457"/>
                  </a:lnTo>
                  <a:lnTo>
                    <a:pt x="430720" y="117894"/>
                  </a:lnTo>
                  <a:close/>
                </a:path>
                <a:path w="434975" h="516254">
                  <a:moveTo>
                    <a:pt x="434594" y="515607"/>
                  </a:moveTo>
                  <a:lnTo>
                    <a:pt x="431431" y="505333"/>
                  </a:lnTo>
                  <a:lnTo>
                    <a:pt x="430733" y="502589"/>
                  </a:lnTo>
                  <a:lnTo>
                    <a:pt x="430034" y="501980"/>
                  </a:lnTo>
                  <a:lnTo>
                    <a:pt x="429031" y="501078"/>
                  </a:lnTo>
                  <a:lnTo>
                    <a:pt x="427431" y="500659"/>
                  </a:lnTo>
                  <a:lnTo>
                    <a:pt x="427431" y="500418"/>
                  </a:lnTo>
                  <a:lnTo>
                    <a:pt x="431723" y="499859"/>
                  </a:lnTo>
                  <a:lnTo>
                    <a:pt x="432663" y="498436"/>
                  </a:lnTo>
                  <a:lnTo>
                    <a:pt x="433412" y="497306"/>
                  </a:lnTo>
                  <a:lnTo>
                    <a:pt x="433412" y="486232"/>
                  </a:lnTo>
                  <a:lnTo>
                    <a:pt x="433412" y="484720"/>
                  </a:lnTo>
                  <a:lnTo>
                    <a:pt x="430453" y="482650"/>
                  </a:lnTo>
                  <a:lnTo>
                    <a:pt x="429221" y="482650"/>
                  </a:lnTo>
                  <a:lnTo>
                    <a:pt x="429221" y="487502"/>
                  </a:lnTo>
                  <a:lnTo>
                    <a:pt x="429221" y="497065"/>
                  </a:lnTo>
                  <a:lnTo>
                    <a:pt x="427621" y="498398"/>
                  </a:lnTo>
                  <a:lnTo>
                    <a:pt x="422808" y="498436"/>
                  </a:lnTo>
                  <a:lnTo>
                    <a:pt x="415785" y="498436"/>
                  </a:lnTo>
                  <a:lnTo>
                    <a:pt x="415785" y="486270"/>
                  </a:lnTo>
                  <a:lnTo>
                    <a:pt x="417626" y="486270"/>
                  </a:lnTo>
                  <a:lnTo>
                    <a:pt x="420027" y="486232"/>
                  </a:lnTo>
                  <a:lnTo>
                    <a:pt x="427621" y="486232"/>
                  </a:lnTo>
                  <a:lnTo>
                    <a:pt x="429221" y="487502"/>
                  </a:lnTo>
                  <a:lnTo>
                    <a:pt x="429221" y="482650"/>
                  </a:lnTo>
                  <a:lnTo>
                    <a:pt x="417664" y="482650"/>
                  </a:lnTo>
                  <a:lnTo>
                    <a:pt x="415213" y="482688"/>
                  </a:lnTo>
                  <a:lnTo>
                    <a:pt x="411683" y="483069"/>
                  </a:lnTo>
                  <a:lnTo>
                    <a:pt x="411683" y="515607"/>
                  </a:lnTo>
                  <a:lnTo>
                    <a:pt x="415785" y="515607"/>
                  </a:lnTo>
                  <a:lnTo>
                    <a:pt x="415785" y="501980"/>
                  </a:lnTo>
                  <a:lnTo>
                    <a:pt x="417576" y="501980"/>
                  </a:lnTo>
                  <a:lnTo>
                    <a:pt x="419925" y="502031"/>
                  </a:lnTo>
                  <a:lnTo>
                    <a:pt x="425119" y="502031"/>
                  </a:lnTo>
                  <a:lnTo>
                    <a:pt x="426440" y="502970"/>
                  </a:lnTo>
                  <a:lnTo>
                    <a:pt x="427291" y="505421"/>
                  </a:lnTo>
                  <a:lnTo>
                    <a:pt x="430174" y="515607"/>
                  </a:lnTo>
                  <a:lnTo>
                    <a:pt x="434594" y="515607"/>
                  </a:lnTo>
                  <a:close/>
                </a:path>
              </a:pathLst>
            </a:custGeom>
            <a:solidFill>
              <a:srgbClr val="463A95"/>
            </a:solidFill>
          </p:spPr>
          <p:txBody>
            <a:bodyPr wrap="square" lIns="0" tIns="0" rIns="0" bIns="0" rtlCol="0"/>
            <a:lstStyle/>
            <a:p>
              <a:endParaRPr dirty="0"/>
            </a:p>
          </p:txBody>
        </p:sp>
        <p:pic>
          <p:nvPicPr>
            <p:cNvPr id="28" name="object 28"/>
            <p:cNvPicPr/>
            <p:nvPr/>
          </p:nvPicPr>
          <p:blipFill>
            <a:blip r:embed="rId8" cstate="print"/>
            <a:stretch>
              <a:fillRect/>
            </a:stretch>
          </p:blipFill>
          <p:spPr>
            <a:xfrm>
              <a:off x="4564430" y="6136503"/>
              <a:ext cx="1033475" cy="406011"/>
            </a:xfrm>
            <a:prstGeom prst="rect">
              <a:avLst/>
            </a:prstGeom>
          </p:spPr>
        </p:pic>
        <p:pic>
          <p:nvPicPr>
            <p:cNvPr id="29" name="object 29"/>
            <p:cNvPicPr/>
            <p:nvPr/>
          </p:nvPicPr>
          <p:blipFill>
            <a:blip r:embed="rId9" cstate="print"/>
            <a:stretch>
              <a:fillRect/>
            </a:stretch>
          </p:blipFill>
          <p:spPr>
            <a:xfrm>
              <a:off x="2394902" y="6150481"/>
              <a:ext cx="793734" cy="376829"/>
            </a:xfrm>
            <a:prstGeom prst="rect">
              <a:avLst/>
            </a:prstGeom>
          </p:spPr>
        </p:pic>
        <p:sp>
          <p:nvSpPr>
            <p:cNvPr id="30" name="object 30"/>
            <p:cNvSpPr/>
            <p:nvPr/>
          </p:nvSpPr>
          <p:spPr>
            <a:xfrm>
              <a:off x="2200097" y="6120358"/>
              <a:ext cx="16510" cy="438784"/>
            </a:xfrm>
            <a:custGeom>
              <a:avLst/>
              <a:gdLst/>
              <a:ahLst/>
              <a:cxnLst/>
              <a:rect l="l" t="t" r="r" b="b"/>
              <a:pathLst>
                <a:path w="16510" h="438784">
                  <a:moveTo>
                    <a:pt x="16192" y="0"/>
                  </a:moveTo>
                  <a:lnTo>
                    <a:pt x="0" y="0"/>
                  </a:lnTo>
                  <a:lnTo>
                    <a:pt x="0" y="438302"/>
                  </a:lnTo>
                  <a:lnTo>
                    <a:pt x="16192" y="438302"/>
                  </a:lnTo>
                  <a:lnTo>
                    <a:pt x="16192" y="0"/>
                  </a:lnTo>
                  <a:close/>
                </a:path>
              </a:pathLst>
            </a:custGeom>
            <a:solidFill>
              <a:srgbClr val="212F64"/>
            </a:solidFill>
          </p:spPr>
          <p:txBody>
            <a:bodyPr wrap="square" lIns="0" tIns="0" rIns="0" bIns="0" rtlCol="0"/>
            <a:lstStyle/>
            <a:p>
              <a:endParaRPr dirty="0"/>
            </a:p>
          </p:txBody>
        </p:sp>
        <p:pic>
          <p:nvPicPr>
            <p:cNvPr id="31" name="object 31"/>
            <p:cNvPicPr/>
            <p:nvPr/>
          </p:nvPicPr>
          <p:blipFill>
            <a:blip r:embed="rId10" cstate="print"/>
            <a:stretch>
              <a:fillRect/>
            </a:stretch>
          </p:blipFill>
          <p:spPr>
            <a:xfrm>
              <a:off x="687586" y="6225146"/>
              <a:ext cx="1338012" cy="239753"/>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rotWithShape="1">
          <a:blip r:embed="rId2" cstate="print"/>
          <a:srcRect b="15556"/>
          <a:stretch/>
        </p:blipFill>
        <p:spPr>
          <a:xfrm>
            <a:off x="0" y="-76200"/>
            <a:ext cx="12193193" cy="5791200"/>
          </a:xfrm>
          <a:prstGeom prst="rect">
            <a:avLst/>
          </a:prstGeom>
        </p:spPr>
      </p:pic>
      <p:sp>
        <p:nvSpPr>
          <p:cNvPr id="25" name="object 25"/>
          <p:cNvSpPr txBox="1">
            <a:spLocks noGrp="1"/>
          </p:cNvSpPr>
          <p:nvPr>
            <p:ph type="title"/>
          </p:nvPr>
        </p:nvSpPr>
        <p:spPr>
          <a:xfrm>
            <a:off x="457200" y="3810000"/>
            <a:ext cx="10894276" cy="2575705"/>
          </a:xfrm>
          <a:prstGeom prst="rect">
            <a:avLst/>
          </a:prstGeom>
        </p:spPr>
        <p:txBody>
          <a:bodyPr vert="horz" wrap="square" lIns="0" tIns="112395" rIns="0" bIns="0" rtlCol="0">
            <a:spAutoFit/>
          </a:bodyPr>
          <a:lstStyle/>
          <a:p>
            <a:pPr marL="12700" marR="5080">
              <a:lnSpc>
                <a:spcPts val="6390"/>
              </a:lnSpc>
              <a:spcBef>
                <a:spcPts val="885"/>
              </a:spcBef>
            </a:pPr>
            <a:r>
              <a:rPr sz="5900" b="1" spc="-50" dirty="0">
                <a:latin typeface="Calibri"/>
                <a:cs typeface="Calibri"/>
              </a:rPr>
              <a:t>Reto </a:t>
            </a:r>
            <a:r>
              <a:rPr sz="5900" b="1" dirty="0">
                <a:latin typeface="Calibri"/>
                <a:cs typeface="Calibri"/>
              </a:rPr>
              <a:t>de </a:t>
            </a:r>
            <a:r>
              <a:rPr lang="es-EC" sz="5900" b="1" spc="-15" dirty="0">
                <a:latin typeface="Calibri"/>
                <a:cs typeface="Calibri"/>
              </a:rPr>
              <a:t>innovación de los </a:t>
            </a:r>
            <a:r>
              <a:rPr lang="es-EC" sz="5900" b="1" spc="-15" dirty="0"/>
              <a:t>servicios del Patronato Municipal San José para los habitantes de calle. </a:t>
            </a:r>
            <a:endParaRPr sz="5900" dirty="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0029" y="3276600"/>
            <a:ext cx="12130405" cy="3218180"/>
            <a:chOff x="31407" y="1581569"/>
            <a:chExt cx="12130405" cy="3218180"/>
          </a:xfrm>
        </p:grpSpPr>
        <p:sp>
          <p:nvSpPr>
            <p:cNvPr id="3" name="object 3"/>
            <p:cNvSpPr/>
            <p:nvPr/>
          </p:nvSpPr>
          <p:spPr>
            <a:xfrm>
              <a:off x="31407" y="1581569"/>
              <a:ext cx="12130405" cy="3218180"/>
            </a:xfrm>
            <a:custGeom>
              <a:avLst/>
              <a:gdLst/>
              <a:ahLst/>
              <a:cxnLst/>
              <a:rect l="l" t="t" r="r" b="b"/>
              <a:pathLst>
                <a:path w="12130405" h="3218179">
                  <a:moveTo>
                    <a:pt x="12130379" y="0"/>
                  </a:moveTo>
                  <a:lnTo>
                    <a:pt x="6936676" y="1542186"/>
                  </a:lnTo>
                  <a:lnTo>
                    <a:pt x="6887613" y="1556319"/>
                  </a:lnTo>
                  <a:lnTo>
                    <a:pt x="6838420" y="1569621"/>
                  </a:lnTo>
                  <a:lnTo>
                    <a:pt x="6789105" y="1582091"/>
                  </a:lnTo>
                  <a:lnTo>
                    <a:pt x="6739676" y="1593730"/>
                  </a:lnTo>
                  <a:lnTo>
                    <a:pt x="6690140" y="1604538"/>
                  </a:lnTo>
                  <a:lnTo>
                    <a:pt x="6640506" y="1614514"/>
                  </a:lnTo>
                  <a:lnTo>
                    <a:pt x="6590782" y="1623659"/>
                  </a:lnTo>
                  <a:lnTo>
                    <a:pt x="6540975" y="1631973"/>
                  </a:lnTo>
                  <a:lnTo>
                    <a:pt x="6491093" y="1639455"/>
                  </a:lnTo>
                  <a:lnTo>
                    <a:pt x="6441144" y="1646106"/>
                  </a:lnTo>
                  <a:lnTo>
                    <a:pt x="6391136" y="1651925"/>
                  </a:lnTo>
                  <a:lnTo>
                    <a:pt x="6341077" y="1656913"/>
                  </a:lnTo>
                  <a:lnTo>
                    <a:pt x="6290975" y="1661070"/>
                  </a:lnTo>
                  <a:lnTo>
                    <a:pt x="6240837" y="1664395"/>
                  </a:lnTo>
                  <a:lnTo>
                    <a:pt x="6190672" y="1666890"/>
                  </a:lnTo>
                  <a:lnTo>
                    <a:pt x="6140487" y="1668552"/>
                  </a:lnTo>
                  <a:lnTo>
                    <a:pt x="6090290" y="1669384"/>
                  </a:lnTo>
                  <a:lnTo>
                    <a:pt x="6040089" y="1669384"/>
                  </a:lnTo>
                  <a:lnTo>
                    <a:pt x="5989892" y="1668552"/>
                  </a:lnTo>
                  <a:lnTo>
                    <a:pt x="5939707" y="1666890"/>
                  </a:lnTo>
                  <a:lnTo>
                    <a:pt x="5889542" y="1664395"/>
                  </a:lnTo>
                  <a:lnTo>
                    <a:pt x="5839404" y="1661070"/>
                  </a:lnTo>
                  <a:lnTo>
                    <a:pt x="5789302" y="1656913"/>
                  </a:lnTo>
                  <a:lnTo>
                    <a:pt x="5739242" y="1651925"/>
                  </a:lnTo>
                  <a:lnTo>
                    <a:pt x="5689235" y="1646106"/>
                  </a:lnTo>
                  <a:lnTo>
                    <a:pt x="5639286" y="1639455"/>
                  </a:lnTo>
                  <a:lnTo>
                    <a:pt x="5589404" y="1631973"/>
                  </a:lnTo>
                  <a:lnTo>
                    <a:pt x="5539597" y="1623659"/>
                  </a:lnTo>
                  <a:lnTo>
                    <a:pt x="5489872" y="1614514"/>
                  </a:lnTo>
                  <a:lnTo>
                    <a:pt x="5440238" y="1604538"/>
                  </a:lnTo>
                  <a:lnTo>
                    <a:pt x="5390703" y="1593730"/>
                  </a:lnTo>
                  <a:lnTo>
                    <a:pt x="5341274" y="1582091"/>
                  </a:lnTo>
                  <a:lnTo>
                    <a:pt x="5291959" y="1569621"/>
                  </a:lnTo>
                  <a:lnTo>
                    <a:pt x="5242766" y="1556319"/>
                  </a:lnTo>
                  <a:lnTo>
                    <a:pt x="5193703" y="1542186"/>
                  </a:lnTo>
                  <a:lnTo>
                    <a:pt x="0" y="0"/>
                  </a:lnTo>
                  <a:lnTo>
                    <a:pt x="0" y="3217646"/>
                  </a:lnTo>
                  <a:lnTo>
                    <a:pt x="5097132" y="2122855"/>
                  </a:lnTo>
                  <a:lnTo>
                    <a:pt x="5147186" y="2112394"/>
                  </a:lnTo>
                  <a:lnTo>
                    <a:pt x="5197304" y="2102498"/>
                  </a:lnTo>
                  <a:lnTo>
                    <a:pt x="5247484" y="2093166"/>
                  </a:lnTo>
                  <a:lnTo>
                    <a:pt x="5297721" y="2084399"/>
                  </a:lnTo>
                  <a:lnTo>
                    <a:pt x="5348013" y="2076196"/>
                  </a:lnTo>
                  <a:lnTo>
                    <a:pt x="5398354" y="2068558"/>
                  </a:lnTo>
                  <a:lnTo>
                    <a:pt x="5448743" y="2061484"/>
                  </a:lnTo>
                  <a:lnTo>
                    <a:pt x="5499175" y="2054975"/>
                  </a:lnTo>
                  <a:lnTo>
                    <a:pt x="5549646" y="2049031"/>
                  </a:lnTo>
                  <a:lnTo>
                    <a:pt x="5600153" y="2043651"/>
                  </a:lnTo>
                  <a:lnTo>
                    <a:pt x="5650693" y="2038835"/>
                  </a:lnTo>
                  <a:lnTo>
                    <a:pt x="5701262" y="2034584"/>
                  </a:lnTo>
                  <a:lnTo>
                    <a:pt x="5751856" y="2030898"/>
                  </a:lnTo>
                  <a:lnTo>
                    <a:pt x="5802472" y="2027776"/>
                  </a:lnTo>
                  <a:lnTo>
                    <a:pt x="5853106" y="2025219"/>
                  </a:lnTo>
                  <a:lnTo>
                    <a:pt x="5903754" y="2023226"/>
                  </a:lnTo>
                  <a:lnTo>
                    <a:pt x="5954413" y="2021798"/>
                  </a:lnTo>
                  <a:lnTo>
                    <a:pt x="6005080" y="2020935"/>
                  </a:lnTo>
                  <a:lnTo>
                    <a:pt x="6055750" y="2020636"/>
                  </a:lnTo>
                  <a:lnTo>
                    <a:pt x="6106421" y="2020902"/>
                  </a:lnTo>
                  <a:lnTo>
                    <a:pt x="6157088" y="2021732"/>
                  </a:lnTo>
                  <a:lnTo>
                    <a:pt x="6207748" y="2023127"/>
                  </a:lnTo>
                  <a:lnTo>
                    <a:pt x="6258397" y="2025087"/>
                  </a:lnTo>
                  <a:lnTo>
                    <a:pt x="6309032" y="2027611"/>
                  </a:lnTo>
                  <a:lnTo>
                    <a:pt x="6359650" y="2030700"/>
                  </a:lnTo>
                  <a:lnTo>
                    <a:pt x="6410246" y="2034353"/>
                  </a:lnTo>
                  <a:lnTo>
                    <a:pt x="6460817" y="2038571"/>
                  </a:lnTo>
                  <a:lnTo>
                    <a:pt x="6511359" y="2043353"/>
                  </a:lnTo>
                  <a:lnTo>
                    <a:pt x="6561870" y="2048701"/>
                  </a:lnTo>
                  <a:lnTo>
                    <a:pt x="6612345" y="2054612"/>
                  </a:lnTo>
                  <a:lnTo>
                    <a:pt x="6662780" y="2061089"/>
                  </a:lnTo>
                  <a:lnTo>
                    <a:pt x="6713172" y="2068130"/>
                  </a:lnTo>
                  <a:lnTo>
                    <a:pt x="6763518" y="2075735"/>
                  </a:lnTo>
                  <a:lnTo>
                    <a:pt x="6813814" y="2083906"/>
                  </a:lnTo>
                  <a:lnTo>
                    <a:pt x="6864057" y="2092641"/>
                  </a:lnTo>
                  <a:lnTo>
                    <a:pt x="6914242" y="2101940"/>
                  </a:lnTo>
                  <a:lnTo>
                    <a:pt x="6964366" y="2111804"/>
                  </a:lnTo>
                  <a:lnTo>
                    <a:pt x="7014425" y="2122233"/>
                  </a:lnTo>
                  <a:lnTo>
                    <a:pt x="12130379" y="3217646"/>
                  </a:lnTo>
                  <a:lnTo>
                    <a:pt x="12130379" y="0"/>
                  </a:lnTo>
                  <a:close/>
                </a:path>
              </a:pathLst>
            </a:custGeom>
            <a:solidFill>
              <a:srgbClr val="CD4250"/>
            </a:solidFill>
          </p:spPr>
          <p:txBody>
            <a:bodyPr wrap="square" lIns="0" tIns="0" rIns="0" bIns="0" rtlCol="0"/>
            <a:lstStyle/>
            <a:p>
              <a:endParaRPr/>
            </a:p>
          </p:txBody>
        </p:sp>
        <p:sp>
          <p:nvSpPr>
            <p:cNvPr id="4" name="object 4"/>
            <p:cNvSpPr/>
            <p:nvPr/>
          </p:nvSpPr>
          <p:spPr>
            <a:xfrm>
              <a:off x="31407" y="1606956"/>
              <a:ext cx="12130405" cy="2804160"/>
            </a:xfrm>
            <a:custGeom>
              <a:avLst/>
              <a:gdLst/>
              <a:ahLst/>
              <a:cxnLst/>
              <a:rect l="l" t="t" r="r" b="b"/>
              <a:pathLst>
                <a:path w="12130405" h="2804160">
                  <a:moveTo>
                    <a:pt x="12130379" y="0"/>
                  </a:moveTo>
                  <a:lnTo>
                    <a:pt x="6936676" y="1343837"/>
                  </a:lnTo>
                  <a:lnTo>
                    <a:pt x="6887613" y="1356153"/>
                  </a:lnTo>
                  <a:lnTo>
                    <a:pt x="6838420" y="1367743"/>
                  </a:lnTo>
                  <a:lnTo>
                    <a:pt x="6789105" y="1378610"/>
                  </a:lnTo>
                  <a:lnTo>
                    <a:pt x="6739676" y="1388752"/>
                  </a:lnTo>
                  <a:lnTo>
                    <a:pt x="6690140" y="1398169"/>
                  </a:lnTo>
                  <a:lnTo>
                    <a:pt x="6640506" y="1406863"/>
                  </a:lnTo>
                  <a:lnTo>
                    <a:pt x="6590782" y="1414831"/>
                  </a:lnTo>
                  <a:lnTo>
                    <a:pt x="6540975" y="1422076"/>
                  </a:lnTo>
                  <a:lnTo>
                    <a:pt x="6491093" y="1428595"/>
                  </a:lnTo>
                  <a:lnTo>
                    <a:pt x="6441144" y="1434391"/>
                  </a:lnTo>
                  <a:lnTo>
                    <a:pt x="6391136" y="1439462"/>
                  </a:lnTo>
                  <a:lnTo>
                    <a:pt x="6341077" y="1443808"/>
                  </a:lnTo>
                  <a:lnTo>
                    <a:pt x="6290975" y="1447431"/>
                  </a:lnTo>
                  <a:lnTo>
                    <a:pt x="6240837" y="1450328"/>
                  </a:lnTo>
                  <a:lnTo>
                    <a:pt x="6190672" y="1452502"/>
                  </a:lnTo>
                  <a:lnTo>
                    <a:pt x="6140487" y="1453950"/>
                  </a:lnTo>
                  <a:lnTo>
                    <a:pt x="6090290" y="1454675"/>
                  </a:lnTo>
                  <a:lnTo>
                    <a:pt x="6040089" y="1454675"/>
                  </a:lnTo>
                  <a:lnTo>
                    <a:pt x="5989892" y="1453950"/>
                  </a:lnTo>
                  <a:lnTo>
                    <a:pt x="5939707" y="1452502"/>
                  </a:lnTo>
                  <a:lnTo>
                    <a:pt x="5889542" y="1450328"/>
                  </a:lnTo>
                  <a:lnTo>
                    <a:pt x="5839404" y="1447431"/>
                  </a:lnTo>
                  <a:lnTo>
                    <a:pt x="5789302" y="1443808"/>
                  </a:lnTo>
                  <a:lnTo>
                    <a:pt x="5739242" y="1439462"/>
                  </a:lnTo>
                  <a:lnTo>
                    <a:pt x="5689235" y="1434391"/>
                  </a:lnTo>
                  <a:lnTo>
                    <a:pt x="5639286" y="1428595"/>
                  </a:lnTo>
                  <a:lnTo>
                    <a:pt x="5589404" y="1422076"/>
                  </a:lnTo>
                  <a:lnTo>
                    <a:pt x="5539597" y="1414831"/>
                  </a:lnTo>
                  <a:lnTo>
                    <a:pt x="5489872" y="1406863"/>
                  </a:lnTo>
                  <a:lnTo>
                    <a:pt x="5440238" y="1398169"/>
                  </a:lnTo>
                  <a:lnTo>
                    <a:pt x="5390703" y="1388752"/>
                  </a:lnTo>
                  <a:lnTo>
                    <a:pt x="5341274" y="1378610"/>
                  </a:lnTo>
                  <a:lnTo>
                    <a:pt x="5291959" y="1367743"/>
                  </a:lnTo>
                  <a:lnTo>
                    <a:pt x="5242766" y="1356153"/>
                  </a:lnTo>
                  <a:lnTo>
                    <a:pt x="5193703" y="1343837"/>
                  </a:lnTo>
                  <a:lnTo>
                    <a:pt x="0" y="0"/>
                  </a:lnTo>
                  <a:lnTo>
                    <a:pt x="0" y="2803791"/>
                  </a:lnTo>
                  <a:lnTo>
                    <a:pt x="5097132" y="1849818"/>
                  </a:lnTo>
                  <a:lnTo>
                    <a:pt x="5147186" y="1840702"/>
                  </a:lnTo>
                  <a:lnTo>
                    <a:pt x="5197304" y="1832079"/>
                  </a:lnTo>
                  <a:lnTo>
                    <a:pt x="5247484" y="1823947"/>
                  </a:lnTo>
                  <a:lnTo>
                    <a:pt x="5297721" y="1816308"/>
                  </a:lnTo>
                  <a:lnTo>
                    <a:pt x="5348013" y="1809160"/>
                  </a:lnTo>
                  <a:lnTo>
                    <a:pt x="5398354" y="1802504"/>
                  </a:lnTo>
                  <a:lnTo>
                    <a:pt x="5448743" y="1796340"/>
                  </a:lnTo>
                  <a:lnTo>
                    <a:pt x="5499175" y="1790669"/>
                  </a:lnTo>
                  <a:lnTo>
                    <a:pt x="5549646" y="1785489"/>
                  </a:lnTo>
                  <a:lnTo>
                    <a:pt x="5600153" y="1780801"/>
                  </a:lnTo>
                  <a:lnTo>
                    <a:pt x="5650693" y="1776605"/>
                  </a:lnTo>
                  <a:lnTo>
                    <a:pt x="5701262" y="1772901"/>
                  </a:lnTo>
                  <a:lnTo>
                    <a:pt x="5751856" y="1769690"/>
                  </a:lnTo>
                  <a:lnTo>
                    <a:pt x="5802472" y="1766970"/>
                  </a:lnTo>
                  <a:lnTo>
                    <a:pt x="5853106" y="1764742"/>
                  </a:lnTo>
                  <a:lnTo>
                    <a:pt x="5903754" y="1763006"/>
                  </a:lnTo>
                  <a:lnTo>
                    <a:pt x="5954413" y="1761762"/>
                  </a:lnTo>
                  <a:lnTo>
                    <a:pt x="6005080" y="1761010"/>
                  </a:lnTo>
                  <a:lnTo>
                    <a:pt x="6055750" y="1760750"/>
                  </a:lnTo>
                  <a:lnTo>
                    <a:pt x="6106421" y="1760982"/>
                  </a:lnTo>
                  <a:lnTo>
                    <a:pt x="6157088" y="1761706"/>
                  </a:lnTo>
                  <a:lnTo>
                    <a:pt x="6207748" y="1762922"/>
                  </a:lnTo>
                  <a:lnTo>
                    <a:pt x="6258397" y="1764629"/>
                  </a:lnTo>
                  <a:lnTo>
                    <a:pt x="6309032" y="1766829"/>
                  </a:lnTo>
                  <a:lnTo>
                    <a:pt x="6359650" y="1769521"/>
                  </a:lnTo>
                  <a:lnTo>
                    <a:pt x="6410246" y="1772705"/>
                  </a:lnTo>
                  <a:lnTo>
                    <a:pt x="6460817" y="1776381"/>
                  </a:lnTo>
                  <a:lnTo>
                    <a:pt x="6511359" y="1780548"/>
                  </a:lnTo>
                  <a:lnTo>
                    <a:pt x="6561870" y="1785208"/>
                  </a:lnTo>
                  <a:lnTo>
                    <a:pt x="6612345" y="1790360"/>
                  </a:lnTo>
                  <a:lnTo>
                    <a:pt x="6662780" y="1796004"/>
                  </a:lnTo>
                  <a:lnTo>
                    <a:pt x="6713172" y="1802139"/>
                  </a:lnTo>
                  <a:lnTo>
                    <a:pt x="6763518" y="1808767"/>
                  </a:lnTo>
                  <a:lnTo>
                    <a:pt x="6813814" y="1815886"/>
                  </a:lnTo>
                  <a:lnTo>
                    <a:pt x="6864057" y="1823498"/>
                  </a:lnTo>
                  <a:lnTo>
                    <a:pt x="6914242" y="1831602"/>
                  </a:lnTo>
                  <a:lnTo>
                    <a:pt x="6964366" y="1840197"/>
                  </a:lnTo>
                  <a:lnTo>
                    <a:pt x="7014425" y="1849285"/>
                  </a:lnTo>
                  <a:lnTo>
                    <a:pt x="12130379" y="2803791"/>
                  </a:lnTo>
                  <a:lnTo>
                    <a:pt x="12130379" y="0"/>
                  </a:lnTo>
                  <a:close/>
                </a:path>
              </a:pathLst>
            </a:custGeom>
            <a:solidFill>
              <a:srgbClr val="4B2467"/>
            </a:solidFill>
          </p:spPr>
          <p:txBody>
            <a:bodyPr wrap="square" lIns="0" tIns="0" rIns="0" bIns="0" rtlCol="0"/>
            <a:lstStyle/>
            <a:p>
              <a:endParaRPr/>
            </a:p>
          </p:txBody>
        </p:sp>
        <p:sp>
          <p:nvSpPr>
            <p:cNvPr id="5" name="object 5"/>
            <p:cNvSpPr/>
            <p:nvPr/>
          </p:nvSpPr>
          <p:spPr>
            <a:xfrm>
              <a:off x="31419" y="2889527"/>
              <a:ext cx="12130405" cy="1521460"/>
            </a:xfrm>
            <a:custGeom>
              <a:avLst/>
              <a:gdLst/>
              <a:ahLst/>
              <a:cxnLst/>
              <a:rect l="l" t="t" r="r" b="b"/>
              <a:pathLst>
                <a:path w="12130405" h="1521460">
                  <a:moveTo>
                    <a:pt x="10599790" y="0"/>
                  </a:moveTo>
                  <a:lnTo>
                    <a:pt x="10552274" y="1156"/>
                  </a:lnTo>
                  <a:lnTo>
                    <a:pt x="10504474" y="3799"/>
                  </a:lnTo>
                  <a:lnTo>
                    <a:pt x="7014413" y="250814"/>
                  </a:lnTo>
                  <a:lnTo>
                    <a:pt x="6964679" y="241784"/>
                  </a:lnTo>
                  <a:lnTo>
                    <a:pt x="6914882" y="233243"/>
                  </a:lnTo>
                  <a:lnTo>
                    <a:pt x="6865024" y="225188"/>
                  </a:lnTo>
                  <a:lnTo>
                    <a:pt x="6815108" y="217621"/>
                  </a:lnTo>
                  <a:lnTo>
                    <a:pt x="6765140" y="210540"/>
                  </a:lnTo>
                  <a:lnTo>
                    <a:pt x="6715122" y="203946"/>
                  </a:lnTo>
                  <a:lnTo>
                    <a:pt x="6665057" y="197838"/>
                  </a:lnTo>
                  <a:lnTo>
                    <a:pt x="6614950" y="192215"/>
                  </a:lnTo>
                  <a:lnTo>
                    <a:pt x="6564804" y="187078"/>
                  </a:lnTo>
                  <a:lnTo>
                    <a:pt x="6514623" y="182427"/>
                  </a:lnTo>
                  <a:lnTo>
                    <a:pt x="6464409" y="178260"/>
                  </a:lnTo>
                  <a:lnTo>
                    <a:pt x="6414168" y="174578"/>
                  </a:lnTo>
                  <a:lnTo>
                    <a:pt x="6363901" y="171380"/>
                  </a:lnTo>
                  <a:lnTo>
                    <a:pt x="6313614" y="168666"/>
                  </a:lnTo>
                  <a:lnTo>
                    <a:pt x="6263309" y="166435"/>
                  </a:lnTo>
                  <a:lnTo>
                    <a:pt x="6212956" y="168943"/>
                  </a:lnTo>
                  <a:lnTo>
                    <a:pt x="6162579" y="170721"/>
                  </a:lnTo>
                  <a:lnTo>
                    <a:pt x="6112187" y="171770"/>
                  </a:lnTo>
                  <a:lnTo>
                    <a:pt x="6061787" y="172090"/>
                  </a:lnTo>
                  <a:lnTo>
                    <a:pt x="6011389" y="171680"/>
                  </a:lnTo>
                  <a:lnTo>
                    <a:pt x="5960998" y="170539"/>
                  </a:lnTo>
                  <a:lnTo>
                    <a:pt x="5910624" y="168668"/>
                  </a:lnTo>
                  <a:lnTo>
                    <a:pt x="5860275" y="166067"/>
                  </a:lnTo>
                  <a:lnTo>
                    <a:pt x="5809160" y="168245"/>
                  </a:lnTo>
                  <a:lnTo>
                    <a:pt x="5758063" y="170923"/>
                  </a:lnTo>
                  <a:lnTo>
                    <a:pt x="5706988" y="174102"/>
                  </a:lnTo>
                  <a:lnTo>
                    <a:pt x="5655938" y="177782"/>
                  </a:lnTo>
                  <a:lnTo>
                    <a:pt x="5604917" y="181962"/>
                  </a:lnTo>
                  <a:lnTo>
                    <a:pt x="5553929" y="186644"/>
                  </a:lnTo>
                  <a:lnTo>
                    <a:pt x="5502977" y="191826"/>
                  </a:lnTo>
                  <a:lnTo>
                    <a:pt x="5452065" y="197510"/>
                  </a:lnTo>
                  <a:lnTo>
                    <a:pt x="5401198" y="203695"/>
                  </a:lnTo>
                  <a:lnTo>
                    <a:pt x="5350377" y="210382"/>
                  </a:lnTo>
                  <a:lnTo>
                    <a:pt x="5299608" y="217571"/>
                  </a:lnTo>
                  <a:lnTo>
                    <a:pt x="5248894" y="225262"/>
                  </a:lnTo>
                  <a:lnTo>
                    <a:pt x="5198239" y="233455"/>
                  </a:lnTo>
                  <a:lnTo>
                    <a:pt x="5147646" y="242150"/>
                  </a:lnTo>
                  <a:lnTo>
                    <a:pt x="5097119" y="251347"/>
                  </a:lnTo>
                  <a:lnTo>
                    <a:pt x="1295603" y="230634"/>
                  </a:lnTo>
                  <a:lnTo>
                    <a:pt x="1247105" y="231266"/>
                  </a:lnTo>
                  <a:lnTo>
                    <a:pt x="1199052" y="233673"/>
                  </a:lnTo>
                  <a:lnTo>
                    <a:pt x="1151475" y="237823"/>
                  </a:lnTo>
                  <a:lnTo>
                    <a:pt x="1104405" y="243686"/>
                  </a:lnTo>
                  <a:lnTo>
                    <a:pt x="1057875" y="251229"/>
                  </a:lnTo>
                  <a:lnTo>
                    <a:pt x="1011914" y="260422"/>
                  </a:lnTo>
                  <a:lnTo>
                    <a:pt x="966556" y="271232"/>
                  </a:lnTo>
                  <a:lnTo>
                    <a:pt x="921832" y="283628"/>
                  </a:lnTo>
                  <a:lnTo>
                    <a:pt x="877773" y="297580"/>
                  </a:lnTo>
                  <a:lnTo>
                    <a:pt x="834411" y="313055"/>
                  </a:lnTo>
                  <a:lnTo>
                    <a:pt x="791777" y="330022"/>
                  </a:lnTo>
                  <a:lnTo>
                    <a:pt x="749903" y="348449"/>
                  </a:lnTo>
                  <a:lnTo>
                    <a:pt x="708821" y="368306"/>
                  </a:lnTo>
                  <a:lnTo>
                    <a:pt x="668561" y="389560"/>
                  </a:lnTo>
                  <a:lnTo>
                    <a:pt x="629156" y="412181"/>
                  </a:lnTo>
                  <a:lnTo>
                    <a:pt x="590637" y="436136"/>
                  </a:lnTo>
                  <a:lnTo>
                    <a:pt x="553036" y="461395"/>
                  </a:lnTo>
                  <a:lnTo>
                    <a:pt x="516385" y="487926"/>
                  </a:lnTo>
                  <a:lnTo>
                    <a:pt x="480714" y="515698"/>
                  </a:lnTo>
                  <a:lnTo>
                    <a:pt x="446055" y="544678"/>
                  </a:lnTo>
                  <a:lnTo>
                    <a:pt x="412440" y="574836"/>
                  </a:lnTo>
                  <a:lnTo>
                    <a:pt x="379901" y="606141"/>
                  </a:lnTo>
                  <a:lnTo>
                    <a:pt x="348469" y="638560"/>
                  </a:lnTo>
                  <a:lnTo>
                    <a:pt x="318175" y="672063"/>
                  </a:lnTo>
                  <a:lnTo>
                    <a:pt x="289052" y="706618"/>
                  </a:lnTo>
                  <a:lnTo>
                    <a:pt x="261130" y="742193"/>
                  </a:lnTo>
                  <a:lnTo>
                    <a:pt x="234441" y="778757"/>
                  </a:lnTo>
                  <a:lnTo>
                    <a:pt x="209017" y="816279"/>
                  </a:lnTo>
                  <a:lnTo>
                    <a:pt x="184890" y="854727"/>
                  </a:lnTo>
                  <a:lnTo>
                    <a:pt x="162090" y="894070"/>
                  </a:lnTo>
                  <a:lnTo>
                    <a:pt x="140650" y="934277"/>
                  </a:lnTo>
                  <a:lnTo>
                    <a:pt x="120601" y="975315"/>
                  </a:lnTo>
                  <a:lnTo>
                    <a:pt x="101975" y="1017153"/>
                  </a:lnTo>
                  <a:lnTo>
                    <a:pt x="84803" y="1059761"/>
                  </a:lnTo>
                  <a:lnTo>
                    <a:pt x="69116" y="1103106"/>
                  </a:lnTo>
                  <a:lnTo>
                    <a:pt x="54947" y="1147158"/>
                  </a:lnTo>
                  <a:lnTo>
                    <a:pt x="42326" y="1191884"/>
                  </a:lnTo>
                  <a:lnTo>
                    <a:pt x="31286" y="1237254"/>
                  </a:lnTo>
                  <a:lnTo>
                    <a:pt x="21858" y="1283235"/>
                  </a:lnTo>
                  <a:lnTo>
                    <a:pt x="14073" y="1329797"/>
                  </a:lnTo>
                  <a:lnTo>
                    <a:pt x="7963" y="1376908"/>
                  </a:lnTo>
                  <a:lnTo>
                    <a:pt x="3560" y="1424536"/>
                  </a:lnTo>
                  <a:lnTo>
                    <a:pt x="895" y="1472651"/>
                  </a:lnTo>
                  <a:lnTo>
                    <a:pt x="0" y="1521220"/>
                  </a:lnTo>
                  <a:lnTo>
                    <a:pt x="5097119" y="567247"/>
                  </a:lnTo>
                  <a:lnTo>
                    <a:pt x="5147173" y="558132"/>
                  </a:lnTo>
                  <a:lnTo>
                    <a:pt x="5197292" y="549508"/>
                  </a:lnTo>
                  <a:lnTo>
                    <a:pt x="5247471" y="541376"/>
                  </a:lnTo>
                  <a:lnTo>
                    <a:pt x="5297709" y="533736"/>
                  </a:lnTo>
                  <a:lnTo>
                    <a:pt x="5348000" y="526588"/>
                  </a:lnTo>
                  <a:lnTo>
                    <a:pt x="5398342" y="519932"/>
                  </a:lnTo>
                  <a:lnTo>
                    <a:pt x="5448730" y="513768"/>
                  </a:lnTo>
                  <a:lnTo>
                    <a:pt x="5499162" y="508096"/>
                  </a:lnTo>
                  <a:lnTo>
                    <a:pt x="5549633" y="502916"/>
                  </a:lnTo>
                  <a:lnTo>
                    <a:pt x="5600141" y="498228"/>
                  </a:lnTo>
                  <a:lnTo>
                    <a:pt x="5650681" y="494032"/>
                  </a:lnTo>
                  <a:lnTo>
                    <a:pt x="5701249" y="490328"/>
                  </a:lnTo>
                  <a:lnTo>
                    <a:pt x="5751843" y="487115"/>
                  </a:lnTo>
                  <a:lnTo>
                    <a:pt x="5802459" y="484395"/>
                  </a:lnTo>
                  <a:lnTo>
                    <a:pt x="5853093" y="482167"/>
                  </a:lnTo>
                  <a:lnTo>
                    <a:pt x="5903741" y="480430"/>
                  </a:lnTo>
                  <a:lnTo>
                    <a:pt x="5954400" y="479186"/>
                  </a:lnTo>
                  <a:lnTo>
                    <a:pt x="6005067" y="478433"/>
                  </a:lnTo>
                  <a:lnTo>
                    <a:pt x="6055737" y="478173"/>
                  </a:lnTo>
                  <a:lnTo>
                    <a:pt x="6106408" y="478404"/>
                  </a:lnTo>
                  <a:lnTo>
                    <a:pt x="6157075" y="479127"/>
                  </a:lnTo>
                  <a:lnTo>
                    <a:pt x="6207735" y="480343"/>
                  </a:lnTo>
                  <a:lnTo>
                    <a:pt x="6258384" y="482050"/>
                  </a:lnTo>
                  <a:lnTo>
                    <a:pt x="6309020" y="484250"/>
                  </a:lnTo>
                  <a:lnTo>
                    <a:pt x="6359637" y="486941"/>
                  </a:lnTo>
                  <a:lnTo>
                    <a:pt x="6410233" y="490124"/>
                  </a:lnTo>
                  <a:lnTo>
                    <a:pt x="6460804" y="493800"/>
                  </a:lnTo>
                  <a:lnTo>
                    <a:pt x="6511347" y="497967"/>
                  </a:lnTo>
                  <a:lnTo>
                    <a:pt x="6561857" y="502626"/>
                  </a:lnTo>
                  <a:lnTo>
                    <a:pt x="6612332" y="507778"/>
                  </a:lnTo>
                  <a:lnTo>
                    <a:pt x="6662767" y="513421"/>
                  </a:lnTo>
                  <a:lnTo>
                    <a:pt x="6713160" y="519557"/>
                  </a:lnTo>
                  <a:lnTo>
                    <a:pt x="6763506" y="526184"/>
                  </a:lnTo>
                  <a:lnTo>
                    <a:pt x="6813802" y="533303"/>
                  </a:lnTo>
                  <a:lnTo>
                    <a:pt x="6864044" y="540915"/>
                  </a:lnTo>
                  <a:lnTo>
                    <a:pt x="6914229" y="549018"/>
                  </a:lnTo>
                  <a:lnTo>
                    <a:pt x="6964353" y="557614"/>
                  </a:lnTo>
                  <a:lnTo>
                    <a:pt x="7014413" y="566701"/>
                  </a:lnTo>
                  <a:lnTo>
                    <a:pt x="12130366" y="1521220"/>
                  </a:lnTo>
                  <a:lnTo>
                    <a:pt x="12129629" y="1473279"/>
                  </a:lnTo>
                  <a:lnTo>
                    <a:pt x="12127432" y="1425725"/>
                  </a:lnTo>
                  <a:lnTo>
                    <a:pt x="12123798" y="1378580"/>
                  </a:lnTo>
                  <a:lnTo>
                    <a:pt x="12118748" y="1331864"/>
                  </a:lnTo>
                  <a:lnTo>
                    <a:pt x="12112306" y="1285598"/>
                  </a:lnTo>
                  <a:lnTo>
                    <a:pt x="12104492" y="1239803"/>
                  </a:lnTo>
                  <a:lnTo>
                    <a:pt x="12095330" y="1194499"/>
                  </a:lnTo>
                  <a:lnTo>
                    <a:pt x="12084841" y="1149708"/>
                  </a:lnTo>
                  <a:lnTo>
                    <a:pt x="12073048" y="1105449"/>
                  </a:lnTo>
                  <a:lnTo>
                    <a:pt x="12059973" y="1061744"/>
                  </a:lnTo>
                  <a:lnTo>
                    <a:pt x="12045637" y="1018613"/>
                  </a:lnTo>
                  <a:lnTo>
                    <a:pt x="12030065" y="976077"/>
                  </a:lnTo>
                  <a:lnTo>
                    <a:pt x="12013276" y="934157"/>
                  </a:lnTo>
                  <a:lnTo>
                    <a:pt x="11995294" y="892873"/>
                  </a:lnTo>
                  <a:lnTo>
                    <a:pt x="11976142" y="852246"/>
                  </a:lnTo>
                  <a:lnTo>
                    <a:pt x="11955840" y="812297"/>
                  </a:lnTo>
                  <a:lnTo>
                    <a:pt x="11934411" y="773047"/>
                  </a:lnTo>
                  <a:lnTo>
                    <a:pt x="11911878" y="734516"/>
                  </a:lnTo>
                  <a:lnTo>
                    <a:pt x="11888262" y="696725"/>
                  </a:lnTo>
                  <a:lnTo>
                    <a:pt x="11863587" y="659694"/>
                  </a:lnTo>
                  <a:lnTo>
                    <a:pt x="11837873" y="623445"/>
                  </a:lnTo>
                  <a:lnTo>
                    <a:pt x="11811144" y="587998"/>
                  </a:lnTo>
                  <a:lnTo>
                    <a:pt x="11783421" y="553374"/>
                  </a:lnTo>
                  <a:lnTo>
                    <a:pt x="11754726" y="519594"/>
                  </a:lnTo>
                  <a:lnTo>
                    <a:pt x="11725083" y="486677"/>
                  </a:lnTo>
                  <a:lnTo>
                    <a:pt x="11694512" y="454646"/>
                  </a:lnTo>
                  <a:lnTo>
                    <a:pt x="11663036" y="423520"/>
                  </a:lnTo>
                  <a:lnTo>
                    <a:pt x="11630678" y="393321"/>
                  </a:lnTo>
                  <a:lnTo>
                    <a:pt x="11597460" y="364069"/>
                  </a:lnTo>
                  <a:lnTo>
                    <a:pt x="11563403" y="335784"/>
                  </a:lnTo>
                  <a:lnTo>
                    <a:pt x="11528530" y="308489"/>
                  </a:lnTo>
                  <a:lnTo>
                    <a:pt x="11492864" y="282202"/>
                  </a:lnTo>
                  <a:lnTo>
                    <a:pt x="11456425" y="256945"/>
                  </a:lnTo>
                  <a:lnTo>
                    <a:pt x="11419237" y="232739"/>
                  </a:lnTo>
                  <a:lnTo>
                    <a:pt x="11381322" y="209605"/>
                  </a:lnTo>
                  <a:lnTo>
                    <a:pt x="11342702" y="187562"/>
                  </a:lnTo>
                  <a:lnTo>
                    <a:pt x="11303399" y="166633"/>
                  </a:lnTo>
                  <a:lnTo>
                    <a:pt x="11263436" y="146836"/>
                  </a:lnTo>
                  <a:lnTo>
                    <a:pt x="11222834" y="128194"/>
                  </a:lnTo>
                  <a:lnTo>
                    <a:pt x="11181615" y="110727"/>
                  </a:lnTo>
                  <a:lnTo>
                    <a:pt x="11139803" y="94456"/>
                  </a:lnTo>
                  <a:lnTo>
                    <a:pt x="11097418" y="79401"/>
                  </a:lnTo>
                  <a:lnTo>
                    <a:pt x="11054484" y="65583"/>
                  </a:lnTo>
                  <a:lnTo>
                    <a:pt x="11011022" y="53023"/>
                  </a:lnTo>
                  <a:lnTo>
                    <a:pt x="10967055" y="41741"/>
                  </a:lnTo>
                  <a:lnTo>
                    <a:pt x="10922605" y="31759"/>
                  </a:lnTo>
                  <a:lnTo>
                    <a:pt x="10877694" y="23096"/>
                  </a:lnTo>
                  <a:lnTo>
                    <a:pt x="10832344" y="15774"/>
                  </a:lnTo>
                  <a:lnTo>
                    <a:pt x="10786578" y="9814"/>
                  </a:lnTo>
                  <a:lnTo>
                    <a:pt x="10740417" y="5235"/>
                  </a:lnTo>
                  <a:lnTo>
                    <a:pt x="10693884" y="2060"/>
                  </a:lnTo>
                  <a:lnTo>
                    <a:pt x="10647001" y="307"/>
                  </a:lnTo>
                  <a:lnTo>
                    <a:pt x="10599790" y="0"/>
                  </a:lnTo>
                  <a:close/>
                </a:path>
              </a:pathLst>
            </a:custGeom>
            <a:solidFill>
              <a:srgbClr val="F49331"/>
            </a:solidFill>
          </p:spPr>
          <p:txBody>
            <a:bodyPr wrap="square" lIns="0" tIns="0" rIns="0" bIns="0" rtlCol="0"/>
            <a:lstStyle/>
            <a:p>
              <a:endParaRPr/>
            </a:p>
          </p:txBody>
        </p:sp>
      </p:grpSp>
      <p:sp>
        <p:nvSpPr>
          <p:cNvPr id="30" name="object 30"/>
          <p:cNvSpPr txBox="1">
            <a:spLocks noGrp="1"/>
          </p:cNvSpPr>
          <p:nvPr>
            <p:ph type="title"/>
          </p:nvPr>
        </p:nvSpPr>
        <p:spPr>
          <a:xfrm>
            <a:off x="4648200" y="514444"/>
            <a:ext cx="2651603" cy="562975"/>
          </a:xfrm>
          <a:prstGeom prst="rect">
            <a:avLst/>
          </a:prstGeom>
        </p:spPr>
        <p:txBody>
          <a:bodyPr vert="horz" wrap="square" lIns="0" tIns="16510" rIns="0" bIns="0" rtlCol="0">
            <a:spAutoFit/>
          </a:bodyPr>
          <a:lstStyle/>
          <a:p>
            <a:pPr marL="12700" algn="ctr">
              <a:lnSpc>
                <a:spcPct val="100000"/>
              </a:lnSpc>
              <a:spcBef>
                <a:spcPts val="130"/>
              </a:spcBef>
            </a:pPr>
            <a:r>
              <a:rPr lang="es-AR" sz="3550" b="1" spc="5" dirty="0">
                <a:latin typeface="Berlin Sans FB Demi" panose="020E0802020502020306" pitchFamily="34" charset="0"/>
              </a:rPr>
              <a:t>FASE 2</a:t>
            </a:r>
            <a:endParaRPr sz="3550" dirty="0">
              <a:latin typeface="Berlin Sans FB Demi" panose="020E0802020502020306" pitchFamily="34" charset="0"/>
            </a:endParaRPr>
          </a:p>
        </p:txBody>
      </p:sp>
      <p:sp>
        <p:nvSpPr>
          <p:cNvPr id="6" name="object 30">
            <a:extLst>
              <a:ext uri="{FF2B5EF4-FFF2-40B4-BE49-F238E27FC236}">
                <a16:creationId xmlns:a16="http://schemas.microsoft.com/office/drawing/2014/main" id="{6A84F898-A903-ABC2-8BDB-5AF54FA73F6B}"/>
              </a:ext>
            </a:extLst>
          </p:cNvPr>
          <p:cNvSpPr txBox="1">
            <a:spLocks/>
          </p:cNvSpPr>
          <p:nvPr/>
        </p:nvSpPr>
        <p:spPr>
          <a:xfrm>
            <a:off x="2286000" y="1371600"/>
            <a:ext cx="7772400" cy="2478884"/>
          </a:xfrm>
          <a:prstGeom prst="rect">
            <a:avLst/>
          </a:prstGeom>
        </p:spPr>
        <p:txBody>
          <a:bodyPr vert="horz" wrap="square" lIns="0" tIns="16510" rIns="0" bIns="0" rtlCol="0">
            <a:spAutoFit/>
          </a:bodyPr>
          <a:lstStyle>
            <a:lvl1pPr>
              <a:defRPr sz="1800" b="0" i="0">
                <a:solidFill>
                  <a:srgbClr val="04050B"/>
                </a:solidFill>
                <a:latin typeface="Calibri"/>
                <a:ea typeface="+mj-ea"/>
                <a:cs typeface="Calibri"/>
              </a:defRPr>
            </a:lvl1pPr>
          </a:lstStyle>
          <a:p>
            <a:pPr marL="12700" algn="ctr">
              <a:spcBef>
                <a:spcPts val="130"/>
              </a:spcBef>
            </a:pPr>
            <a:r>
              <a:rPr lang="es-AR" sz="8000" b="1" kern="0" spc="5" dirty="0">
                <a:solidFill>
                  <a:schemeClr val="tx1">
                    <a:lumMod val="95000"/>
                    <a:lumOff val="5000"/>
                  </a:schemeClr>
                </a:solidFill>
                <a:latin typeface="Berlin Sans FB Demi" panose="020E0802020502020306" pitchFamily="34" charset="0"/>
              </a:rPr>
              <a:t>Definición del problema</a:t>
            </a:r>
            <a:endParaRPr lang="es-AR" sz="8000" kern="0" dirty="0">
              <a:solidFill>
                <a:schemeClr val="tx1">
                  <a:lumMod val="95000"/>
                  <a:lumOff val="5000"/>
                </a:schemeClr>
              </a:solidFill>
              <a:latin typeface="Berlin Sans FB Demi" panose="020E0802020502020306"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Rectángulo: esquinas redondeadas 22">
            <a:extLst>
              <a:ext uri="{FF2B5EF4-FFF2-40B4-BE49-F238E27FC236}">
                <a16:creationId xmlns:a16="http://schemas.microsoft.com/office/drawing/2014/main" id="{123DD6BA-E03D-D740-41DF-A390C47EFCBC}"/>
              </a:ext>
            </a:extLst>
          </p:cNvPr>
          <p:cNvSpPr/>
          <p:nvPr/>
        </p:nvSpPr>
        <p:spPr>
          <a:xfrm>
            <a:off x="6532248" y="1852480"/>
            <a:ext cx="4206240" cy="152400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29" name="Rectángulo: esquinas redondeadas 28">
            <a:extLst>
              <a:ext uri="{FF2B5EF4-FFF2-40B4-BE49-F238E27FC236}">
                <a16:creationId xmlns:a16="http://schemas.microsoft.com/office/drawing/2014/main" id="{EF69AE51-CA6F-2423-4C41-3333AB57F2FE}"/>
              </a:ext>
            </a:extLst>
          </p:cNvPr>
          <p:cNvSpPr/>
          <p:nvPr/>
        </p:nvSpPr>
        <p:spPr>
          <a:xfrm>
            <a:off x="6528817" y="3737716"/>
            <a:ext cx="4206240" cy="2752112"/>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grpSp>
        <p:nvGrpSpPr>
          <p:cNvPr id="2" name="object 2"/>
          <p:cNvGrpSpPr/>
          <p:nvPr/>
        </p:nvGrpSpPr>
        <p:grpSpPr>
          <a:xfrm>
            <a:off x="0" y="5369030"/>
            <a:ext cx="1632585" cy="1489075"/>
            <a:chOff x="0" y="5369030"/>
            <a:chExt cx="1632585" cy="1489075"/>
          </a:xfrm>
        </p:grpSpPr>
        <p:sp>
          <p:nvSpPr>
            <p:cNvPr id="3" name="object 3"/>
            <p:cNvSpPr/>
            <p:nvPr/>
          </p:nvSpPr>
          <p:spPr>
            <a:xfrm>
              <a:off x="0" y="5369030"/>
              <a:ext cx="1632585" cy="1489075"/>
            </a:xfrm>
            <a:custGeom>
              <a:avLst/>
              <a:gdLst/>
              <a:ahLst/>
              <a:cxnLst/>
              <a:rect l="l" t="t" r="r" b="b"/>
              <a:pathLst>
                <a:path w="1632585" h="1489075">
                  <a:moveTo>
                    <a:pt x="167951" y="0"/>
                  </a:moveTo>
                  <a:lnTo>
                    <a:pt x="123439" y="3662"/>
                  </a:lnTo>
                  <a:lnTo>
                    <a:pt x="78973" y="11420"/>
                  </a:lnTo>
                  <a:lnTo>
                    <a:pt x="34801" y="22978"/>
                  </a:lnTo>
                  <a:lnTo>
                    <a:pt x="0" y="34994"/>
                  </a:lnTo>
                  <a:lnTo>
                    <a:pt x="0" y="1488969"/>
                  </a:lnTo>
                  <a:lnTo>
                    <a:pt x="1632466" y="1488969"/>
                  </a:lnTo>
                  <a:lnTo>
                    <a:pt x="1610557" y="1475334"/>
                  </a:lnTo>
                  <a:lnTo>
                    <a:pt x="1586312" y="1459452"/>
                  </a:lnTo>
                  <a:lnTo>
                    <a:pt x="1539466" y="1426012"/>
                  </a:lnTo>
                  <a:lnTo>
                    <a:pt x="1494436" y="1389570"/>
                  </a:lnTo>
                  <a:lnTo>
                    <a:pt x="1450766" y="1349204"/>
                  </a:lnTo>
                  <a:lnTo>
                    <a:pt x="1408004" y="1303990"/>
                  </a:lnTo>
                  <a:lnTo>
                    <a:pt x="1365695" y="1253004"/>
                  </a:lnTo>
                  <a:lnTo>
                    <a:pt x="1323386" y="1195325"/>
                  </a:lnTo>
                  <a:lnTo>
                    <a:pt x="1302089" y="1163687"/>
                  </a:lnTo>
                  <a:lnTo>
                    <a:pt x="1280622" y="1130030"/>
                  </a:lnTo>
                  <a:lnTo>
                    <a:pt x="1258928" y="1094238"/>
                  </a:lnTo>
                  <a:lnTo>
                    <a:pt x="1236950" y="1056195"/>
                  </a:lnTo>
                  <a:lnTo>
                    <a:pt x="1214631" y="1015787"/>
                  </a:lnTo>
                  <a:lnTo>
                    <a:pt x="1191915" y="972898"/>
                  </a:lnTo>
                  <a:lnTo>
                    <a:pt x="1168745" y="927413"/>
                  </a:lnTo>
                  <a:lnTo>
                    <a:pt x="1145064" y="879216"/>
                  </a:lnTo>
                  <a:lnTo>
                    <a:pt x="1120816" y="828192"/>
                  </a:lnTo>
                  <a:lnTo>
                    <a:pt x="1095943" y="774225"/>
                  </a:lnTo>
                  <a:lnTo>
                    <a:pt x="1070390" y="717201"/>
                  </a:lnTo>
                  <a:lnTo>
                    <a:pt x="1044099" y="657004"/>
                  </a:lnTo>
                  <a:lnTo>
                    <a:pt x="1017013" y="593518"/>
                  </a:lnTo>
                  <a:lnTo>
                    <a:pt x="989542" y="551036"/>
                  </a:lnTo>
                  <a:lnTo>
                    <a:pt x="960280" y="510457"/>
                  </a:lnTo>
                  <a:lnTo>
                    <a:pt x="929339" y="471667"/>
                  </a:lnTo>
                  <a:lnTo>
                    <a:pt x="896831" y="434554"/>
                  </a:lnTo>
                  <a:lnTo>
                    <a:pt x="862868" y="399005"/>
                  </a:lnTo>
                  <a:lnTo>
                    <a:pt x="827561" y="364907"/>
                  </a:lnTo>
                  <a:lnTo>
                    <a:pt x="791023" y="332147"/>
                  </a:lnTo>
                  <a:lnTo>
                    <a:pt x="753366" y="300614"/>
                  </a:lnTo>
                  <a:lnTo>
                    <a:pt x="714701" y="270193"/>
                  </a:lnTo>
                  <a:lnTo>
                    <a:pt x="675141" y="240774"/>
                  </a:lnTo>
                  <a:lnTo>
                    <a:pt x="634798" y="212242"/>
                  </a:lnTo>
                  <a:lnTo>
                    <a:pt x="593783" y="184485"/>
                  </a:lnTo>
                  <a:lnTo>
                    <a:pt x="552209" y="157391"/>
                  </a:lnTo>
                  <a:lnTo>
                    <a:pt x="510188" y="130847"/>
                  </a:lnTo>
                  <a:lnTo>
                    <a:pt x="467831" y="104740"/>
                  </a:lnTo>
                  <a:lnTo>
                    <a:pt x="382559" y="53387"/>
                  </a:lnTo>
                  <a:lnTo>
                    <a:pt x="341523" y="32170"/>
                  </a:lnTo>
                  <a:lnTo>
                    <a:pt x="299296" y="16516"/>
                  </a:lnTo>
                  <a:lnTo>
                    <a:pt x="256127" y="6132"/>
                  </a:lnTo>
                  <a:lnTo>
                    <a:pt x="212263" y="725"/>
                  </a:lnTo>
                  <a:lnTo>
                    <a:pt x="167951" y="0"/>
                  </a:lnTo>
                  <a:close/>
                </a:path>
              </a:pathLst>
            </a:custGeom>
            <a:solidFill>
              <a:srgbClr val="4B2667"/>
            </a:solidFill>
          </p:spPr>
          <p:txBody>
            <a:bodyPr wrap="square" lIns="0" tIns="0" rIns="0" bIns="0" rtlCol="0"/>
            <a:lstStyle/>
            <a:p>
              <a:endParaRPr/>
            </a:p>
          </p:txBody>
        </p:sp>
        <p:sp>
          <p:nvSpPr>
            <p:cNvPr id="4" name="object 4"/>
            <p:cNvSpPr/>
            <p:nvPr/>
          </p:nvSpPr>
          <p:spPr>
            <a:xfrm>
              <a:off x="0" y="5687051"/>
              <a:ext cx="1476375" cy="1171575"/>
            </a:xfrm>
            <a:custGeom>
              <a:avLst/>
              <a:gdLst/>
              <a:ahLst/>
              <a:cxnLst/>
              <a:rect l="l" t="t" r="r" b="b"/>
              <a:pathLst>
                <a:path w="1476375" h="1171575">
                  <a:moveTo>
                    <a:pt x="0" y="399014"/>
                  </a:moveTo>
                  <a:lnTo>
                    <a:pt x="0" y="418677"/>
                  </a:lnTo>
                  <a:lnTo>
                    <a:pt x="43294" y="462765"/>
                  </a:lnTo>
                  <a:lnTo>
                    <a:pt x="77010" y="496743"/>
                  </a:lnTo>
                  <a:lnTo>
                    <a:pt x="111170" y="530466"/>
                  </a:lnTo>
                  <a:lnTo>
                    <a:pt x="145905" y="563716"/>
                  </a:lnTo>
                  <a:lnTo>
                    <a:pt x="181351" y="596274"/>
                  </a:lnTo>
                  <a:lnTo>
                    <a:pt x="217639" y="627924"/>
                  </a:lnTo>
                  <a:lnTo>
                    <a:pt x="254904" y="658446"/>
                  </a:lnTo>
                  <a:lnTo>
                    <a:pt x="293279" y="687624"/>
                  </a:lnTo>
                  <a:lnTo>
                    <a:pt x="332898" y="715239"/>
                  </a:lnTo>
                  <a:lnTo>
                    <a:pt x="373893" y="741074"/>
                  </a:lnTo>
                  <a:lnTo>
                    <a:pt x="416398" y="764911"/>
                  </a:lnTo>
                  <a:lnTo>
                    <a:pt x="460547" y="786532"/>
                  </a:lnTo>
                  <a:lnTo>
                    <a:pt x="463379" y="836861"/>
                  </a:lnTo>
                  <a:lnTo>
                    <a:pt x="468966" y="888559"/>
                  </a:lnTo>
                  <a:lnTo>
                    <a:pt x="477306" y="941612"/>
                  </a:lnTo>
                  <a:lnTo>
                    <a:pt x="488400" y="996002"/>
                  </a:lnTo>
                  <a:lnTo>
                    <a:pt x="502245" y="1051714"/>
                  </a:lnTo>
                  <a:lnTo>
                    <a:pt x="518840" y="1108731"/>
                  </a:lnTo>
                  <a:lnTo>
                    <a:pt x="531026" y="1169743"/>
                  </a:lnTo>
                  <a:lnTo>
                    <a:pt x="531313" y="1170947"/>
                  </a:lnTo>
                  <a:lnTo>
                    <a:pt x="545504" y="1170947"/>
                  </a:lnTo>
                  <a:lnTo>
                    <a:pt x="544242" y="1165648"/>
                  </a:lnTo>
                  <a:lnTo>
                    <a:pt x="532328" y="1105848"/>
                  </a:lnTo>
                  <a:lnTo>
                    <a:pt x="532124" y="1105023"/>
                  </a:lnTo>
                  <a:lnTo>
                    <a:pt x="515868" y="1049460"/>
                  </a:lnTo>
                  <a:lnTo>
                    <a:pt x="502215" y="995280"/>
                  </a:lnTo>
                  <a:lnTo>
                    <a:pt x="491167" y="942482"/>
                  </a:lnTo>
                  <a:lnTo>
                    <a:pt x="482727" y="891064"/>
                  </a:lnTo>
                  <a:lnTo>
                    <a:pt x="476897" y="841024"/>
                  </a:lnTo>
                  <a:lnTo>
                    <a:pt x="473679" y="792362"/>
                  </a:lnTo>
                  <a:lnTo>
                    <a:pt x="515767" y="792362"/>
                  </a:lnTo>
                  <a:lnTo>
                    <a:pt x="501200" y="788920"/>
                  </a:lnTo>
                  <a:lnTo>
                    <a:pt x="494137" y="786074"/>
                  </a:lnTo>
                  <a:lnTo>
                    <a:pt x="487120" y="783173"/>
                  </a:lnTo>
                  <a:lnTo>
                    <a:pt x="480149" y="780215"/>
                  </a:lnTo>
                  <a:lnTo>
                    <a:pt x="473222" y="777198"/>
                  </a:lnTo>
                  <a:lnTo>
                    <a:pt x="473269" y="771343"/>
                  </a:lnTo>
                  <a:lnTo>
                    <a:pt x="460230" y="771343"/>
                  </a:lnTo>
                  <a:lnTo>
                    <a:pt x="413897" y="748225"/>
                  </a:lnTo>
                  <a:lnTo>
                    <a:pt x="369510" y="722715"/>
                  </a:lnTo>
                  <a:lnTo>
                    <a:pt x="326840" y="695019"/>
                  </a:lnTo>
                  <a:lnTo>
                    <a:pt x="285657" y="665339"/>
                  </a:lnTo>
                  <a:lnTo>
                    <a:pt x="245732" y="633878"/>
                  </a:lnTo>
                  <a:lnTo>
                    <a:pt x="206834" y="600840"/>
                  </a:lnTo>
                  <a:lnTo>
                    <a:pt x="168735" y="566428"/>
                  </a:lnTo>
                  <a:lnTo>
                    <a:pt x="131205" y="530845"/>
                  </a:lnTo>
                  <a:lnTo>
                    <a:pt x="94013" y="494296"/>
                  </a:lnTo>
                  <a:lnTo>
                    <a:pt x="56932" y="456982"/>
                  </a:lnTo>
                  <a:lnTo>
                    <a:pt x="0" y="399014"/>
                  </a:lnTo>
                  <a:close/>
                </a:path>
                <a:path w="1476375" h="1171575">
                  <a:moveTo>
                    <a:pt x="515767" y="792362"/>
                  </a:moveTo>
                  <a:lnTo>
                    <a:pt x="473679" y="792362"/>
                  </a:lnTo>
                  <a:lnTo>
                    <a:pt x="481324" y="795664"/>
                  </a:lnTo>
                  <a:lnTo>
                    <a:pt x="538096" y="811723"/>
                  </a:lnTo>
                  <a:lnTo>
                    <a:pt x="581299" y="818385"/>
                  </a:lnTo>
                  <a:lnTo>
                    <a:pt x="626125" y="822021"/>
                  </a:lnTo>
                  <a:lnTo>
                    <a:pt x="672302" y="822718"/>
                  </a:lnTo>
                  <a:lnTo>
                    <a:pt x="719553" y="820563"/>
                  </a:lnTo>
                  <a:lnTo>
                    <a:pt x="767604" y="815640"/>
                  </a:lnTo>
                  <a:lnTo>
                    <a:pt x="808888" y="809179"/>
                  </a:lnTo>
                  <a:lnTo>
                    <a:pt x="673417" y="809179"/>
                  </a:lnTo>
                  <a:lnTo>
                    <a:pt x="628082" y="808534"/>
                  </a:lnTo>
                  <a:lnTo>
                    <a:pt x="584087" y="804999"/>
                  </a:lnTo>
                  <a:lnTo>
                    <a:pt x="541703" y="798489"/>
                  </a:lnTo>
                  <a:lnTo>
                    <a:pt x="515767" y="792362"/>
                  </a:lnTo>
                  <a:close/>
                </a:path>
                <a:path w="1476375" h="1171575">
                  <a:moveTo>
                    <a:pt x="1343227" y="13913"/>
                  </a:moveTo>
                  <a:lnTo>
                    <a:pt x="1234825" y="13913"/>
                  </a:lnTo>
                  <a:lnTo>
                    <a:pt x="1280448" y="14437"/>
                  </a:lnTo>
                  <a:lnTo>
                    <a:pt x="1325188" y="21997"/>
                  </a:lnTo>
                  <a:lnTo>
                    <a:pt x="1367732" y="38058"/>
                  </a:lnTo>
                  <a:lnTo>
                    <a:pt x="1406765" y="64089"/>
                  </a:lnTo>
                  <a:lnTo>
                    <a:pt x="1440975" y="101558"/>
                  </a:lnTo>
                  <a:lnTo>
                    <a:pt x="1455864" y="156841"/>
                  </a:lnTo>
                  <a:lnTo>
                    <a:pt x="1462472" y="209627"/>
                  </a:lnTo>
                  <a:lnTo>
                    <a:pt x="1461738" y="259811"/>
                  </a:lnTo>
                  <a:lnTo>
                    <a:pt x="1454601" y="307293"/>
                  </a:lnTo>
                  <a:lnTo>
                    <a:pt x="1442002" y="351969"/>
                  </a:lnTo>
                  <a:lnTo>
                    <a:pt x="1424878" y="393736"/>
                  </a:lnTo>
                  <a:lnTo>
                    <a:pt x="1404171" y="432493"/>
                  </a:lnTo>
                  <a:lnTo>
                    <a:pt x="1380819" y="468137"/>
                  </a:lnTo>
                  <a:lnTo>
                    <a:pt x="1355761" y="500565"/>
                  </a:lnTo>
                  <a:lnTo>
                    <a:pt x="1329938" y="529675"/>
                  </a:lnTo>
                  <a:lnTo>
                    <a:pt x="1297025" y="562211"/>
                  </a:lnTo>
                  <a:lnTo>
                    <a:pt x="1261387" y="593129"/>
                  </a:lnTo>
                  <a:lnTo>
                    <a:pt x="1223295" y="622342"/>
                  </a:lnTo>
                  <a:lnTo>
                    <a:pt x="1183020" y="649768"/>
                  </a:lnTo>
                  <a:lnTo>
                    <a:pt x="1140833" y="675320"/>
                  </a:lnTo>
                  <a:lnTo>
                    <a:pt x="1097004" y="698914"/>
                  </a:lnTo>
                  <a:lnTo>
                    <a:pt x="1051806" y="720466"/>
                  </a:lnTo>
                  <a:lnTo>
                    <a:pt x="1005509" y="739891"/>
                  </a:lnTo>
                  <a:lnTo>
                    <a:pt x="958384" y="757103"/>
                  </a:lnTo>
                  <a:lnTo>
                    <a:pt x="910701" y="772019"/>
                  </a:lnTo>
                  <a:lnTo>
                    <a:pt x="862733" y="784553"/>
                  </a:lnTo>
                  <a:lnTo>
                    <a:pt x="814749" y="794621"/>
                  </a:lnTo>
                  <a:lnTo>
                    <a:pt x="767021" y="802137"/>
                  </a:lnTo>
                  <a:lnTo>
                    <a:pt x="719820" y="807018"/>
                  </a:lnTo>
                  <a:lnTo>
                    <a:pt x="673417" y="809179"/>
                  </a:lnTo>
                  <a:lnTo>
                    <a:pt x="808888" y="809179"/>
                  </a:lnTo>
                  <a:lnTo>
                    <a:pt x="865006" y="797840"/>
                  </a:lnTo>
                  <a:lnTo>
                    <a:pt x="913807" y="785135"/>
                  </a:lnTo>
                  <a:lnTo>
                    <a:pt x="962307" y="770009"/>
                  </a:lnTo>
                  <a:lnTo>
                    <a:pt x="1010234" y="752547"/>
                  </a:lnTo>
                  <a:lnTo>
                    <a:pt x="1057310" y="732835"/>
                  </a:lnTo>
                  <a:lnTo>
                    <a:pt x="1103262" y="710961"/>
                  </a:lnTo>
                  <a:lnTo>
                    <a:pt x="1147814" y="687010"/>
                  </a:lnTo>
                  <a:lnTo>
                    <a:pt x="1190691" y="661069"/>
                  </a:lnTo>
                  <a:lnTo>
                    <a:pt x="1231620" y="633223"/>
                  </a:lnTo>
                  <a:lnTo>
                    <a:pt x="1270323" y="603560"/>
                  </a:lnTo>
                  <a:lnTo>
                    <a:pt x="1306528" y="572165"/>
                  </a:lnTo>
                  <a:lnTo>
                    <a:pt x="1339959" y="539124"/>
                  </a:lnTo>
                  <a:lnTo>
                    <a:pt x="1366601" y="509082"/>
                  </a:lnTo>
                  <a:lnTo>
                    <a:pt x="1392447" y="475595"/>
                  </a:lnTo>
                  <a:lnTo>
                    <a:pt x="1416522" y="438768"/>
                  </a:lnTo>
                  <a:lnTo>
                    <a:pt x="1437854" y="398704"/>
                  </a:lnTo>
                  <a:lnTo>
                    <a:pt x="1455467" y="355506"/>
                  </a:lnTo>
                  <a:lnTo>
                    <a:pt x="1468388" y="309277"/>
                  </a:lnTo>
                  <a:lnTo>
                    <a:pt x="1475643" y="260123"/>
                  </a:lnTo>
                  <a:lnTo>
                    <a:pt x="1476259" y="208145"/>
                  </a:lnTo>
                  <a:lnTo>
                    <a:pt x="1469260" y="153448"/>
                  </a:lnTo>
                  <a:lnTo>
                    <a:pt x="1453675" y="96135"/>
                  </a:lnTo>
                  <a:lnTo>
                    <a:pt x="1452773" y="94382"/>
                  </a:lnTo>
                  <a:lnTo>
                    <a:pt x="1416838" y="54517"/>
                  </a:lnTo>
                  <a:lnTo>
                    <a:pt x="1375970" y="26686"/>
                  </a:lnTo>
                  <a:lnTo>
                    <a:pt x="1343227" y="13913"/>
                  </a:lnTo>
                  <a:close/>
                </a:path>
                <a:path w="1476375" h="1171575">
                  <a:moveTo>
                    <a:pt x="1237372" y="0"/>
                  </a:moveTo>
                  <a:lnTo>
                    <a:pt x="1190376" y="4907"/>
                  </a:lnTo>
                  <a:lnTo>
                    <a:pt x="1145249" y="14151"/>
                  </a:lnTo>
                  <a:lnTo>
                    <a:pt x="1103351" y="26190"/>
                  </a:lnTo>
                  <a:lnTo>
                    <a:pt x="1066042" y="39486"/>
                  </a:lnTo>
                  <a:lnTo>
                    <a:pt x="1010635" y="63686"/>
                  </a:lnTo>
                  <a:lnTo>
                    <a:pt x="955538" y="86101"/>
                  </a:lnTo>
                  <a:lnTo>
                    <a:pt x="903278" y="110028"/>
                  </a:lnTo>
                  <a:lnTo>
                    <a:pt x="853869" y="135455"/>
                  </a:lnTo>
                  <a:lnTo>
                    <a:pt x="807325" y="162372"/>
                  </a:lnTo>
                  <a:lnTo>
                    <a:pt x="763661" y="190767"/>
                  </a:lnTo>
                  <a:lnTo>
                    <a:pt x="722890" y="220630"/>
                  </a:lnTo>
                  <a:lnTo>
                    <a:pt x="685026" y="251949"/>
                  </a:lnTo>
                  <a:lnTo>
                    <a:pt x="650084" y="284714"/>
                  </a:lnTo>
                  <a:lnTo>
                    <a:pt x="618078" y="318913"/>
                  </a:lnTo>
                  <a:lnTo>
                    <a:pt x="589021" y="354535"/>
                  </a:lnTo>
                  <a:lnTo>
                    <a:pt x="562929" y="391570"/>
                  </a:lnTo>
                  <a:lnTo>
                    <a:pt x="539814" y="430006"/>
                  </a:lnTo>
                  <a:lnTo>
                    <a:pt x="519691" y="469832"/>
                  </a:lnTo>
                  <a:lnTo>
                    <a:pt x="500956" y="515394"/>
                  </a:lnTo>
                  <a:lnTo>
                    <a:pt x="485747" y="562869"/>
                  </a:lnTo>
                  <a:lnTo>
                    <a:pt x="474068" y="612230"/>
                  </a:lnTo>
                  <a:lnTo>
                    <a:pt x="465920" y="663447"/>
                  </a:lnTo>
                  <a:lnTo>
                    <a:pt x="461307" y="716494"/>
                  </a:lnTo>
                  <a:lnTo>
                    <a:pt x="460230" y="771343"/>
                  </a:lnTo>
                  <a:lnTo>
                    <a:pt x="473269" y="771343"/>
                  </a:lnTo>
                  <a:lnTo>
                    <a:pt x="473641" y="725399"/>
                  </a:lnTo>
                  <a:lnTo>
                    <a:pt x="477276" y="675256"/>
                  </a:lnTo>
                  <a:lnTo>
                    <a:pt x="484130" y="626763"/>
                  </a:lnTo>
                  <a:lnTo>
                    <a:pt x="494203" y="579915"/>
                  </a:lnTo>
                  <a:lnTo>
                    <a:pt x="507500" y="534706"/>
                  </a:lnTo>
                  <a:lnTo>
                    <a:pt x="524022" y="491130"/>
                  </a:lnTo>
                  <a:lnTo>
                    <a:pt x="543278" y="450138"/>
                  </a:lnTo>
                  <a:lnTo>
                    <a:pt x="565620" y="410688"/>
                  </a:lnTo>
                  <a:lnTo>
                    <a:pt x="591053" y="372772"/>
                  </a:lnTo>
                  <a:lnTo>
                    <a:pt x="619579" y="336383"/>
                  </a:lnTo>
                  <a:lnTo>
                    <a:pt x="651203" y="301513"/>
                  </a:lnTo>
                  <a:lnTo>
                    <a:pt x="685928" y="268155"/>
                  </a:lnTo>
                  <a:lnTo>
                    <a:pt x="723757" y="236300"/>
                  </a:lnTo>
                  <a:lnTo>
                    <a:pt x="764694" y="205941"/>
                  </a:lnTo>
                  <a:lnTo>
                    <a:pt x="808742" y="177070"/>
                  </a:lnTo>
                  <a:lnTo>
                    <a:pt x="855906" y="149679"/>
                  </a:lnTo>
                  <a:lnTo>
                    <a:pt x="906188" y="123761"/>
                  </a:lnTo>
                  <a:lnTo>
                    <a:pt x="959592" y="99307"/>
                  </a:lnTo>
                  <a:lnTo>
                    <a:pt x="1016121" y="76310"/>
                  </a:lnTo>
                  <a:lnTo>
                    <a:pt x="1039452" y="65445"/>
                  </a:lnTo>
                  <a:lnTo>
                    <a:pt x="1105798" y="39871"/>
                  </a:lnTo>
                  <a:lnTo>
                    <a:pt x="1146187" y="28097"/>
                  </a:lnTo>
                  <a:lnTo>
                    <a:pt x="1189634" y="18955"/>
                  </a:lnTo>
                  <a:lnTo>
                    <a:pt x="1234825" y="13913"/>
                  </a:lnTo>
                  <a:lnTo>
                    <a:pt x="1343227" y="13913"/>
                  </a:lnTo>
                  <a:lnTo>
                    <a:pt x="1331529" y="9349"/>
                  </a:lnTo>
                  <a:lnTo>
                    <a:pt x="1284877" y="967"/>
                  </a:lnTo>
                  <a:lnTo>
                    <a:pt x="1237372" y="0"/>
                  </a:lnTo>
                  <a:close/>
                </a:path>
              </a:pathLst>
            </a:custGeom>
            <a:solidFill>
              <a:srgbClr val="15747C"/>
            </a:solidFill>
          </p:spPr>
          <p:txBody>
            <a:bodyPr wrap="square" lIns="0" tIns="0" rIns="0" bIns="0" rtlCol="0"/>
            <a:lstStyle/>
            <a:p>
              <a:endParaRPr/>
            </a:p>
          </p:txBody>
        </p:sp>
      </p:grpSp>
      <p:sp>
        <p:nvSpPr>
          <p:cNvPr id="5" name="object 5"/>
          <p:cNvSpPr/>
          <p:nvPr/>
        </p:nvSpPr>
        <p:spPr>
          <a:xfrm>
            <a:off x="932868" y="146619"/>
            <a:ext cx="256540" cy="140970"/>
          </a:xfrm>
          <a:custGeom>
            <a:avLst/>
            <a:gdLst/>
            <a:ahLst/>
            <a:cxnLst/>
            <a:rect l="l" t="t" r="r" b="b"/>
            <a:pathLst>
              <a:path w="256540" h="140970">
                <a:moveTo>
                  <a:pt x="96675" y="0"/>
                </a:moveTo>
                <a:lnTo>
                  <a:pt x="55292" y="2922"/>
                </a:lnTo>
                <a:lnTo>
                  <a:pt x="16244" y="19026"/>
                </a:lnTo>
                <a:lnTo>
                  <a:pt x="4833" y="29742"/>
                </a:lnTo>
                <a:lnTo>
                  <a:pt x="0" y="42718"/>
                </a:lnTo>
                <a:lnTo>
                  <a:pt x="2098" y="56341"/>
                </a:lnTo>
                <a:lnTo>
                  <a:pt x="50257" y="97916"/>
                </a:lnTo>
                <a:lnTo>
                  <a:pt x="92493" y="119476"/>
                </a:lnTo>
                <a:lnTo>
                  <a:pt x="137469" y="133670"/>
                </a:lnTo>
                <a:lnTo>
                  <a:pt x="184463" y="140487"/>
                </a:lnTo>
                <a:lnTo>
                  <a:pt x="232754" y="139917"/>
                </a:lnTo>
                <a:lnTo>
                  <a:pt x="246783" y="133959"/>
                </a:lnTo>
                <a:lnTo>
                  <a:pt x="254987" y="121546"/>
                </a:lnTo>
                <a:lnTo>
                  <a:pt x="256487" y="106524"/>
                </a:lnTo>
                <a:lnTo>
                  <a:pt x="250407" y="92736"/>
                </a:lnTo>
                <a:lnTo>
                  <a:pt x="233167" y="74507"/>
                </a:lnTo>
                <a:lnTo>
                  <a:pt x="214509" y="58427"/>
                </a:lnTo>
                <a:lnTo>
                  <a:pt x="194534" y="44491"/>
                </a:lnTo>
                <a:lnTo>
                  <a:pt x="173343" y="32691"/>
                </a:lnTo>
                <a:lnTo>
                  <a:pt x="136993" y="9876"/>
                </a:lnTo>
                <a:lnTo>
                  <a:pt x="96675" y="0"/>
                </a:lnTo>
                <a:close/>
              </a:path>
            </a:pathLst>
          </a:custGeom>
          <a:solidFill>
            <a:srgbClr val="F49331"/>
          </a:solidFill>
        </p:spPr>
        <p:txBody>
          <a:bodyPr wrap="square" lIns="0" tIns="0" rIns="0" bIns="0" rtlCol="0"/>
          <a:lstStyle/>
          <a:p>
            <a:endParaRPr/>
          </a:p>
        </p:txBody>
      </p:sp>
      <p:sp>
        <p:nvSpPr>
          <p:cNvPr id="6" name="object 6"/>
          <p:cNvSpPr/>
          <p:nvPr/>
        </p:nvSpPr>
        <p:spPr>
          <a:xfrm>
            <a:off x="1254009" y="551202"/>
            <a:ext cx="256540" cy="140970"/>
          </a:xfrm>
          <a:custGeom>
            <a:avLst/>
            <a:gdLst/>
            <a:ahLst/>
            <a:cxnLst/>
            <a:rect l="l" t="t" r="r" b="b"/>
            <a:pathLst>
              <a:path w="256540" h="140970">
                <a:moveTo>
                  <a:pt x="96675" y="0"/>
                </a:moveTo>
                <a:lnTo>
                  <a:pt x="55292" y="2918"/>
                </a:lnTo>
                <a:lnTo>
                  <a:pt x="16244" y="19015"/>
                </a:lnTo>
                <a:lnTo>
                  <a:pt x="4833" y="29738"/>
                </a:lnTo>
                <a:lnTo>
                  <a:pt x="0" y="42716"/>
                </a:lnTo>
                <a:lnTo>
                  <a:pt x="2098" y="56337"/>
                </a:lnTo>
                <a:lnTo>
                  <a:pt x="50257" y="97905"/>
                </a:lnTo>
                <a:lnTo>
                  <a:pt x="92493" y="119466"/>
                </a:lnTo>
                <a:lnTo>
                  <a:pt x="137469" y="133662"/>
                </a:lnTo>
                <a:lnTo>
                  <a:pt x="184463" y="140483"/>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7" name="object 7"/>
          <p:cNvSpPr/>
          <p:nvPr/>
        </p:nvSpPr>
        <p:spPr>
          <a:xfrm>
            <a:off x="756326" y="794948"/>
            <a:ext cx="256540" cy="140970"/>
          </a:xfrm>
          <a:custGeom>
            <a:avLst/>
            <a:gdLst/>
            <a:ahLst/>
            <a:cxnLst/>
            <a:rect l="l" t="t" r="r" b="b"/>
            <a:pathLst>
              <a:path w="256540" h="140969">
                <a:moveTo>
                  <a:pt x="96670" y="0"/>
                </a:moveTo>
                <a:lnTo>
                  <a:pt x="55288" y="2921"/>
                </a:lnTo>
                <a:lnTo>
                  <a:pt x="16240" y="19019"/>
                </a:lnTo>
                <a:lnTo>
                  <a:pt x="4830" y="29743"/>
                </a:lnTo>
                <a:lnTo>
                  <a:pt x="0" y="42721"/>
                </a:lnTo>
                <a:lnTo>
                  <a:pt x="2099" y="56342"/>
                </a:lnTo>
                <a:lnTo>
                  <a:pt x="50257" y="97910"/>
                </a:lnTo>
                <a:lnTo>
                  <a:pt x="92494" y="119471"/>
                </a:lnTo>
                <a:lnTo>
                  <a:pt x="137468" y="133667"/>
                </a:lnTo>
                <a:lnTo>
                  <a:pt x="184459" y="140487"/>
                </a:lnTo>
                <a:lnTo>
                  <a:pt x="232749" y="139923"/>
                </a:lnTo>
                <a:lnTo>
                  <a:pt x="246779" y="133959"/>
                </a:lnTo>
                <a:lnTo>
                  <a:pt x="254982" y="121542"/>
                </a:lnTo>
                <a:lnTo>
                  <a:pt x="256483" y="106517"/>
                </a:lnTo>
                <a:lnTo>
                  <a:pt x="250402" y="92730"/>
                </a:lnTo>
                <a:lnTo>
                  <a:pt x="233164" y="74506"/>
                </a:lnTo>
                <a:lnTo>
                  <a:pt x="214509" y="58427"/>
                </a:lnTo>
                <a:lnTo>
                  <a:pt x="194535" y="44492"/>
                </a:lnTo>
                <a:lnTo>
                  <a:pt x="173339" y="32697"/>
                </a:lnTo>
                <a:lnTo>
                  <a:pt x="136989" y="9877"/>
                </a:lnTo>
                <a:lnTo>
                  <a:pt x="96670" y="0"/>
                </a:lnTo>
                <a:close/>
              </a:path>
            </a:pathLst>
          </a:custGeom>
          <a:solidFill>
            <a:srgbClr val="F49331"/>
          </a:solidFill>
        </p:spPr>
        <p:txBody>
          <a:bodyPr wrap="square" lIns="0" tIns="0" rIns="0" bIns="0" rtlCol="0"/>
          <a:lstStyle/>
          <a:p>
            <a:endParaRPr/>
          </a:p>
        </p:txBody>
      </p:sp>
      <p:sp>
        <p:nvSpPr>
          <p:cNvPr id="8" name="object 8"/>
          <p:cNvSpPr/>
          <p:nvPr/>
        </p:nvSpPr>
        <p:spPr>
          <a:xfrm>
            <a:off x="294577" y="0"/>
            <a:ext cx="255270" cy="87630"/>
          </a:xfrm>
          <a:custGeom>
            <a:avLst/>
            <a:gdLst/>
            <a:ahLst/>
            <a:cxnLst/>
            <a:rect l="l" t="t" r="r" b="b"/>
            <a:pathLst>
              <a:path w="255270" h="87630">
                <a:moveTo>
                  <a:pt x="205498" y="0"/>
                </a:moveTo>
                <a:lnTo>
                  <a:pt x="0" y="0"/>
                </a:lnTo>
                <a:lnTo>
                  <a:pt x="472" y="3068"/>
                </a:lnTo>
                <a:lnTo>
                  <a:pt x="48636" y="44638"/>
                </a:lnTo>
                <a:lnTo>
                  <a:pt x="90873" y="66199"/>
                </a:lnTo>
                <a:lnTo>
                  <a:pt x="135847" y="80395"/>
                </a:lnTo>
                <a:lnTo>
                  <a:pt x="182838" y="87215"/>
                </a:lnTo>
                <a:lnTo>
                  <a:pt x="231128" y="86651"/>
                </a:lnTo>
                <a:lnTo>
                  <a:pt x="245157" y="80686"/>
                </a:lnTo>
                <a:lnTo>
                  <a:pt x="253361" y="68270"/>
                </a:lnTo>
                <a:lnTo>
                  <a:pt x="254861" y="53245"/>
                </a:lnTo>
                <a:lnTo>
                  <a:pt x="248781" y="39458"/>
                </a:lnTo>
                <a:lnTo>
                  <a:pt x="231543" y="21234"/>
                </a:lnTo>
                <a:lnTo>
                  <a:pt x="212888" y="5155"/>
                </a:lnTo>
                <a:lnTo>
                  <a:pt x="205498" y="0"/>
                </a:lnTo>
                <a:close/>
              </a:path>
            </a:pathLst>
          </a:custGeom>
          <a:solidFill>
            <a:srgbClr val="F49331"/>
          </a:solidFill>
        </p:spPr>
        <p:txBody>
          <a:bodyPr wrap="square" lIns="0" tIns="0" rIns="0" bIns="0" rtlCol="0"/>
          <a:lstStyle/>
          <a:p>
            <a:endParaRPr/>
          </a:p>
        </p:txBody>
      </p:sp>
      <p:sp>
        <p:nvSpPr>
          <p:cNvPr id="9" name="object 9"/>
          <p:cNvSpPr/>
          <p:nvPr/>
        </p:nvSpPr>
        <p:spPr>
          <a:xfrm>
            <a:off x="637246" y="415323"/>
            <a:ext cx="256540" cy="140970"/>
          </a:xfrm>
          <a:custGeom>
            <a:avLst/>
            <a:gdLst/>
            <a:ahLst/>
            <a:cxnLst/>
            <a:rect l="l" t="t" r="r" b="b"/>
            <a:pathLst>
              <a:path w="256540" h="140970">
                <a:moveTo>
                  <a:pt x="96669" y="0"/>
                </a:moveTo>
                <a:lnTo>
                  <a:pt x="55290" y="2920"/>
                </a:lnTo>
                <a:lnTo>
                  <a:pt x="16244" y="19016"/>
                </a:lnTo>
                <a:lnTo>
                  <a:pt x="4833" y="29739"/>
                </a:lnTo>
                <a:lnTo>
                  <a:pt x="0" y="42718"/>
                </a:lnTo>
                <a:lnTo>
                  <a:pt x="2098" y="56339"/>
                </a:lnTo>
                <a:lnTo>
                  <a:pt x="50257" y="97908"/>
                </a:lnTo>
                <a:lnTo>
                  <a:pt x="92493" y="119471"/>
                </a:lnTo>
                <a:lnTo>
                  <a:pt x="137469" y="133669"/>
                </a:lnTo>
                <a:lnTo>
                  <a:pt x="184463" y="140489"/>
                </a:lnTo>
                <a:lnTo>
                  <a:pt x="232754" y="139920"/>
                </a:lnTo>
                <a:lnTo>
                  <a:pt x="246783" y="133957"/>
                </a:lnTo>
                <a:lnTo>
                  <a:pt x="254987" y="121543"/>
                </a:lnTo>
                <a:lnTo>
                  <a:pt x="256487" y="106520"/>
                </a:lnTo>
                <a:lnTo>
                  <a:pt x="250407" y="92727"/>
                </a:lnTo>
                <a:lnTo>
                  <a:pt x="233169" y="74503"/>
                </a:lnTo>
                <a:lnTo>
                  <a:pt x="214514" y="58424"/>
                </a:lnTo>
                <a:lnTo>
                  <a:pt x="194539" y="44489"/>
                </a:lnTo>
                <a:lnTo>
                  <a:pt x="173343" y="32694"/>
                </a:lnTo>
                <a:lnTo>
                  <a:pt x="136983" y="9874"/>
                </a:lnTo>
                <a:lnTo>
                  <a:pt x="96669" y="0"/>
                </a:lnTo>
                <a:close/>
              </a:path>
            </a:pathLst>
          </a:custGeom>
          <a:solidFill>
            <a:srgbClr val="F49331"/>
          </a:solidFill>
        </p:spPr>
        <p:txBody>
          <a:bodyPr wrap="square" lIns="0" tIns="0" rIns="0" bIns="0" rtlCol="0"/>
          <a:lstStyle/>
          <a:p>
            <a:endParaRPr/>
          </a:p>
        </p:txBody>
      </p:sp>
      <p:pic>
        <p:nvPicPr>
          <p:cNvPr id="10" name="object 10"/>
          <p:cNvPicPr/>
          <p:nvPr/>
        </p:nvPicPr>
        <p:blipFill>
          <a:blip r:embed="rId2" cstate="print"/>
          <a:stretch>
            <a:fillRect/>
          </a:stretch>
        </p:blipFill>
        <p:spPr>
          <a:xfrm>
            <a:off x="0" y="285732"/>
            <a:ext cx="235922" cy="140489"/>
          </a:xfrm>
          <a:prstGeom prst="rect">
            <a:avLst/>
          </a:prstGeom>
        </p:spPr>
      </p:pic>
      <p:sp>
        <p:nvSpPr>
          <p:cNvPr id="11" name="object 11"/>
          <p:cNvSpPr/>
          <p:nvPr/>
        </p:nvSpPr>
        <p:spPr>
          <a:xfrm>
            <a:off x="187419" y="721750"/>
            <a:ext cx="256540" cy="140970"/>
          </a:xfrm>
          <a:custGeom>
            <a:avLst/>
            <a:gdLst/>
            <a:ahLst/>
            <a:cxnLst/>
            <a:rect l="l" t="t" r="r" b="b"/>
            <a:pathLst>
              <a:path w="256540" h="140969">
                <a:moveTo>
                  <a:pt x="96675" y="0"/>
                </a:moveTo>
                <a:lnTo>
                  <a:pt x="55292" y="2918"/>
                </a:lnTo>
                <a:lnTo>
                  <a:pt x="16244" y="19015"/>
                </a:lnTo>
                <a:lnTo>
                  <a:pt x="4833" y="29738"/>
                </a:lnTo>
                <a:lnTo>
                  <a:pt x="0" y="42716"/>
                </a:lnTo>
                <a:lnTo>
                  <a:pt x="2098" y="56337"/>
                </a:lnTo>
                <a:lnTo>
                  <a:pt x="50262" y="97907"/>
                </a:lnTo>
                <a:lnTo>
                  <a:pt x="92499" y="119470"/>
                </a:lnTo>
                <a:lnTo>
                  <a:pt x="137472" y="133667"/>
                </a:lnTo>
                <a:lnTo>
                  <a:pt x="184464" y="140487"/>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12" name="object 12"/>
          <p:cNvSpPr/>
          <p:nvPr/>
        </p:nvSpPr>
        <p:spPr>
          <a:xfrm>
            <a:off x="12174607" y="5781593"/>
            <a:ext cx="19050" cy="67945"/>
          </a:xfrm>
          <a:custGeom>
            <a:avLst/>
            <a:gdLst/>
            <a:ahLst/>
            <a:cxnLst/>
            <a:rect l="l" t="t" r="r" b="b"/>
            <a:pathLst>
              <a:path w="19050" h="67945">
                <a:moveTo>
                  <a:pt x="18586" y="0"/>
                </a:moveTo>
                <a:lnTo>
                  <a:pt x="13227" y="1811"/>
                </a:lnTo>
                <a:lnTo>
                  <a:pt x="3662" y="11391"/>
                </a:lnTo>
                <a:lnTo>
                  <a:pt x="0" y="24360"/>
                </a:lnTo>
                <a:lnTo>
                  <a:pt x="3206" y="39428"/>
                </a:lnTo>
                <a:lnTo>
                  <a:pt x="18586" y="67458"/>
                </a:lnTo>
                <a:lnTo>
                  <a:pt x="18586" y="0"/>
                </a:lnTo>
                <a:close/>
              </a:path>
            </a:pathLst>
          </a:custGeom>
          <a:solidFill>
            <a:srgbClr val="F49331"/>
          </a:solidFill>
        </p:spPr>
        <p:txBody>
          <a:bodyPr wrap="square" lIns="0" tIns="0" rIns="0" bIns="0" rtlCol="0"/>
          <a:lstStyle/>
          <a:p>
            <a:endParaRPr/>
          </a:p>
        </p:txBody>
      </p:sp>
      <p:pic>
        <p:nvPicPr>
          <p:cNvPr id="13" name="object 13"/>
          <p:cNvPicPr/>
          <p:nvPr/>
        </p:nvPicPr>
        <p:blipFill>
          <a:blip r:embed="rId3" cstate="print"/>
          <a:stretch>
            <a:fillRect/>
          </a:stretch>
        </p:blipFill>
        <p:spPr>
          <a:xfrm>
            <a:off x="11796631" y="5995437"/>
            <a:ext cx="206061" cy="195841"/>
          </a:xfrm>
          <a:prstGeom prst="rect">
            <a:avLst/>
          </a:prstGeom>
        </p:spPr>
      </p:pic>
      <p:pic>
        <p:nvPicPr>
          <p:cNvPr id="14" name="object 14"/>
          <p:cNvPicPr/>
          <p:nvPr/>
        </p:nvPicPr>
        <p:blipFill>
          <a:blip r:embed="rId4" cstate="print"/>
          <a:stretch>
            <a:fillRect/>
          </a:stretch>
        </p:blipFill>
        <p:spPr>
          <a:xfrm>
            <a:off x="11912568" y="6551986"/>
            <a:ext cx="206050" cy="195835"/>
          </a:xfrm>
          <a:prstGeom prst="rect">
            <a:avLst/>
          </a:prstGeom>
        </p:spPr>
      </p:pic>
      <p:pic>
        <p:nvPicPr>
          <p:cNvPr id="15" name="object 15"/>
          <p:cNvPicPr/>
          <p:nvPr/>
        </p:nvPicPr>
        <p:blipFill>
          <a:blip r:embed="rId5" cstate="print"/>
          <a:stretch>
            <a:fillRect/>
          </a:stretch>
        </p:blipFill>
        <p:spPr>
          <a:xfrm>
            <a:off x="11251167" y="5708337"/>
            <a:ext cx="206048" cy="195846"/>
          </a:xfrm>
          <a:prstGeom prst="rect">
            <a:avLst/>
          </a:prstGeom>
        </p:spPr>
      </p:pic>
      <p:pic>
        <p:nvPicPr>
          <p:cNvPr id="16" name="object 16"/>
          <p:cNvPicPr/>
          <p:nvPr/>
        </p:nvPicPr>
        <p:blipFill>
          <a:blip r:embed="rId6" cstate="print"/>
          <a:stretch>
            <a:fillRect/>
          </a:stretch>
        </p:blipFill>
        <p:spPr>
          <a:xfrm>
            <a:off x="11380158" y="6169638"/>
            <a:ext cx="206050" cy="195834"/>
          </a:xfrm>
          <a:prstGeom prst="rect">
            <a:avLst/>
          </a:prstGeom>
        </p:spPr>
      </p:pic>
      <p:pic>
        <p:nvPicPr>
          <p:cNvPr id="17" name="object 17"/>
          <p:cNvPicPr/>
          <p:nvPr/>
        </p:nvPicPr>
        <p:blipFill>
          <a:blip r:embed="rId7" cstate="print"/>
          <a:stretch>
            <a:fillRect/>
          </a:stretch>
        </p:blipFill>
        <p:spPr>
          <a:xfrm>
            <a:off x="11388083" y="6641861"/>
            <a:ext cx="206050" cy="195835"/>
          </a:xfrm>
          <a:prstGeom prst="rect">
            <a:avLst/>
          </a:prstGeom>
        </p:spPr>
      </p:pic>
      <p:pic>
        <p:nvPicPr>
          <p:cNvPr id="18" name="object 18"/>
          <p:cNvPicPr/>
          <p:nvPr/>
        </p:nvPicPr>
        <p:blipFill>
          <a:blip r:embed="rId8" cstate="print"/>
          <a:stretch>
            <a:fillRect/>
          </a:stretch>
        </p:blipFill>
        <p:spPr>
          <a:xfrm>
            <a:off x="10918526" y="6210548"/>
            <a:ext cx="206050" cy="195834"/>
          </a:xfrm>
          <a:prstGeom prst="rect">
            <a:avLst/>
          </a:prstGeom>
        </p:spPr>
      </p:pic>
      <p:pic>
        <p:nvPicPr>
          <p:cNvPr id="19" name="object 19"/>
          <p:cNvPicPr/>
          <p:nvPr/>
        </p:nvPicPr>
        <p:blipFill>
          <a:blip r:embed="rId9" cstate="print"/>
          <a:stretch>
            <a:fillRect/>
          </a:stretch>
        </p:blipFill>
        <p:spPr>
          <a:xfrm>
            <a:off x="11598891" y="5490996"/>
            <a:ext cx="206050" cy="195828"/>
          </a:xfrm>
          <a:prstGeom prst="rect">
            <a:avLst/>
          </a:prstGeom>
        </p:spPr>
      </p:pic>
      <p:grpSp>
        <p:nvGrpSpPr>
          <p:cNvPr id="20" name="object 20"/>
          <p:cNvGrpSpPr/>
          <p:nvPr/>
        </p:nvGrpSpPr>
        <p:grpSpPr>
          <a:xfrm>
            <a:off x="10053482" y="0"/>
            <a:ext cx="2139950" cy="1995170"/>
            <a:chOff x="10053482" y="0"/>
            <a:chExt cx="2139950" cy="1995170"/>
          </a:xfrm>
        </p:grpSpPr>
        <p:sp>
          <p:nvSpPr>
            <p:cNvPr id="21" name="object 21"/>
            <p:cNvSpPr/>
            <p:nvPr/>
          </p:nvSpPr>
          <p:spPr>
            <a:xfrm>
              <a:off x="10053482" y="0"/>
              <a:ext cx="2139950" cy="1995170"/>
            </a:xfrm>
            <a:custGeom>
              <a:avLst/>
              <a:gdLst/>
              <a:ahLst/>
              <a:cxnLst/>
              <a:rect l="l" t="t" r="r" b="b"/>
              <a:pathLst>
                <a:path w="2139950" h="1995170">
                  <a:moveTo>
                    <a:pt x="2139711" y="784166"/>
                  </a:moveTo>
                  <a:lnTo>
                    <a:pt x="1148699" y="784166"/>
                  </a:lnTo>
                  <a:lnTo>
                    <a:pt x="1180183" y="785474"/>
                  </a:lnTo>
                  <a:lnTo>
                    <a:pt x="1210900" y="789215"/>
                  </a:lnTo>
                  <a:lnTo>
                    <a:pt x="1269793" y="804906"/>
                  </a:lnTo>
                  <a:lnTo>
                    <a:pt x="1324891" y="833044"/>
                  </a:lnTo>
                  <a:lnTo>
                    <a:pt x="1375706" y="875440"/>
                  </a:lnTo>
                  <a:lnTo>
                    <a:pt x="1421753" y="933901"/>
                  </a:lnTo>
                  <a:lnTo>
                    <a:pt x="1442837" y="969721"/>
                  </a:lnTo>
                  <a:lnTo>
                    <a:pt x="1465652" y="1016498"/>
                  </a:lnTo>
                  <a:lnTo>
                    <a:pt x="1485071" y="1064565"/>
                  </a:lnTo>
                  <a:lnTo>
                    <a:pt x="1501517" y="1113737"/>
                  </a:lnTo>
                  <a:lnTo>
                    <a:pt x="1515412" y="1163827"/>
                  </a:lnTo>
                  <a:lnTo>
                    <a:pt x="1527177" y="1214647"/>
                  </a:lnTo>
                  <a:lnTo>
                    <a:pt x="1537236" y="1266012"/>
                  </a:lnTo>
                  <a:lnTo>
                    <a:pt x="1546009" y="1317734"/>
                  </a:lnTo>
                  <a:lnTo>
                    <a:pt x="1553920" y="1369628"/>
                  </a:lnTo>
                  <a:lnTo>
                    <a:pt x="1568843" y="1473182"/>
                  </a:lnTo>
                  <a:lnTo>
                    <a:pt x="1576699" y="1524469"/>
                  </a:lnTo>
                  <a:lnTo>
                    <a:pt x="1585381" y="1575181"/>
                  </a:lnTo>
                  <a:lnTo>
                    <a:pt x="1596479" y="1622452"/>
                  </a:lnTo>
                  <a:lnTo>
                    <a:pt x="1611650" y="1666442"/>
                  </a:lnTo>
                  <a:lnTo>
                    <a:pt x="1630643" y="1707243"/>
                  </a:lnTo>
                  <a:lnTo>
                    <a:pt x="1653205" y="1744952"/>
                  </a:lnTo>
                  <a:lnTo>
                    <a:pt x="1679083" y="1779663"/>
                  </a:lnTo>
                  <a:lnTo>
                    <a:pt x="1708025" y="1811470"/>
                  </a:lnTo>
                  <a:lnTo>
                    <a:pt x="1739778" y="1840470"/>
                  </a:lnTo>
                  <a:lnTo>
                    <a:pt x="1774090" y="1866755"/>
                  </a:lnTo>
                  <a:lnTo>
                    <a:pt x="1810707" y="1890423"/>
                  </a:lnTo>
                  <a:lnTo>
                    <a:pt x="1849378" y="1911566"/>
                  </a:lnTo>
                  <a:lnTo>
                    <a:pt x="1889850" y="1930281"/>
                  </a:lnTo>
                  <a:lnTo>
                    <a:pt x="1931869" y="1946661"/>
                  </a:lnTo>
                  <a:lnTo>
                    <a:pt x="1975185" y="1960802"/>
                  </a:lnTo>
                  <a:lnTo>
                    <a:pt x="2019543" y="1972799"/>
                  </a:lnTo>
                  <a:lnTo>
                    <a:pt x="2064692" y="1982746"/>
                  </a:lnTo>
                  <a:lnTo>
                    <a:pt x="2110379" y="1990738"/>
                  </a:lnTo>
                  <a:lnTo>
                    <a:pt x="2139711" y="1994651"/>
                  </a:lnTo>
                  <a:lnTo>
                    <a:pt x="2139711" y="784166"/>
                  </a:lnTo>
                  <a:close/>
                </a:path>
                <a:path w="2139950" h="1995170">
                  <a:moveTo>
                    <a:pt x="2139711" y="0"/>
                  </a:moveTo>
                  <a:lnTo>
                    <a:pt x="49434" y="0"/>
                  </a:lnTo>
                  <a:lnTo>
                    <a:pt x="42548" y="22340"/>
                  </a:lnTo>
                  <a:lnTo>
                    <a:pt x="30243" y="68767"/>
                  </a:lnTo>
                  <a:lnTo>
                    <a:pt x="19886" y="115593"/>
                  </a:lnTo>
                  <a:lnTo>
                    <a:pt x="11581" y="162694"/>
                  </a:lnTo>
                  <a:lnTo>
                    <a:pt x="5429" y="209947"/>
                  </a:lnTo>
                  <a:lnTo>
                    <a:pt x="1534" y="257229"/>
                  </a:lnTo>
                  <a:lnTo>
                    <a:pt x="0" y="304415"/>
                  </a:lnTo>
                  <a:lnTo>
                    <a:pt x="927" y="351382"/>
                  </a:lnTo>
                  <a:lnTo>
                    <a:pt x="4421" y="398007"/>
                  </a:lnTo>
                  <a:lnTo>
                    <a:pt x="10583" y="444165"/>
                  </a:lnTo>
                  <a:lnTo>
                    <a:pt x="19517" y="489734"/>
                  </a:lnTo>
                  <a:lnTo>
                    <a:pt x="31325" y="534590"/>
                  </a:lnTo>
                  <a:lnTo>
                    <a:pt x="46111" y="578608"/>
                  </a:lnTo>
                  <a:lnTo>
                    <a:pt x="63977" y="621666"/>
                  </a:lnTo>
                  <a:lnTo>
                    <a:pt x="85026" y="663640"/>
                  </a:lnTo>
                  <a:lnTo>
                    <a:pt x="109361" y="704406"/>
                  </a:lnTo>
                  <a:lnTo>
                    <a:pt x="137086" y="743841"/>
                  </a:lnTo>
                  <a:lnTo>
                    <a:pt x="168302" y="781821"/>
                  </a:lnTo>
                  <a:lnTo>
                    <a:pt x="203113" y="818223"/>
                  </a:lnTo>
                  <a:lnTo>
                    <a:pt x="260518" y="864151"/>
                  </a:lnTo>
                  <a:lnTo>
                    <a:pt x="321430" y="895407"/>
                  </a:lnTo>
                  <a:lnTo>
                    <a:pt x="385361" y="913799"/>
                  </a:lnTo>
                  <a:lnTo>
                    <a:pt x="451826" y="921134"/>
                  </a:lnTo>
                  <a:lnTo>
                    <a:pt x="485856" y="921220"/>
                  </a:lnTo>
                  <a:lnTo>
                    <a:pt x="520337" y="919221"/>
                  </a:lnTo>
                  <a:lnTo>
                    <a:pt x="590407" y="909868"/>
                  </a:lnTo>
                  <a:lnTo>
                    <a:pt x="661550" y="894882"/>
                  </a:lnTo>
                  <a:lnTo>
                    <a:pt x="733279" y="876073"/>
                  </a:lnTo>
                  <a:lnTo>
                    <a:pt x="911971" y="824185"/>
                  </a:lnTo>
                  <a:lnTo>
                    <a:pt x="947114" y="814782"/>
                  </a:lnTo>
                  <a:lnTo>
                    <a:pt x="1016320" y="798757"/>
                  </a:lnTo>
                  <a:lnTo>
                    <a:pt x="1083677" y="787950"/>
                  </a:lnTo>
                  <a:lnTo>
                    <a:pt x="1148699" y="784166"/>
                  </a:lnTo>
                  <a:lnTo>
                    <a:pt x="2139711" y="784166"/>
                  </a:lnTo>
                  <a:lnTo>
                    <a:pt x="2139711" y="0"/>
                  </a:lnTo>
                  <a:close/>
                </a:path>
              </a:pathLst>
            </a:custGeom>
            <a:solidFill>
              <a:srgbClr val="4B2667"/>
            </a:solidFill>
          </p:spPr>
          <p:txBody>
            <a:bodyPr wrap="square" lIns="0" tIns="0" rIns="0" bIns="0" rtlCol="0"/>
            <a:lstStyle/>
            <a:p>
              <a:endParaRPr/>
            </a:p>
          </p:txBody>
        </p:sp>
        <p:sp>
          <p:nvSpPr>
            <p:cNvPr id="22" name="object 22"/>
            <p:cNvSpPr/>
            <p:nvPr/>
          </p:nvSpPr>
          <p:spPr>
            <a:xfrm>
              <a:off x="10663847" y="0"/>
              <a:ext cx="1529715" cy="1994535"/>
            </a:xfrm>
            <a:custGeom>
              <a:avLst/>
              <a:gdLst/>
              <a:ahLst/>
              <a:cxnLst/>
              <a:rect l="l" t="t" r="r" b="b"/>
              <a:pathLst>
                <a:path w="1529715" h="1994535">
                  <a:moveTo>
                    <a:pt x="13457" y="0"/>
                  </a:moveTo>
                  <a:lnTo>
                    <a:pt x="0" y="0"/>
                  </a:lnTo>
                  <a:lnTo>
                    <a:pt x="2358" y="7324"/>
                  </a:lnTo>
                  <a:lnTo>
                    <a:pt x="20969" y="54530"/>
                  </a:lnTo>
                  <a:lnTo>
                    <a:pt x="42900" y="101345"/>
                  </a:lnTo>
                  <a:lnTo>
                    <a:pt x="68079" y="151400"/>
                  </a:lnTo>
                  <a:lnTo>
                    <a:pt x="95135" y="198032"/>
                  </a:lnTo>
                  <a:lnTo>
                    <a:pt x="123949" y="241439"/>
                  </a:lnTo>
                  <a:lnTo>
                    <a:pt x="154402" y="281819"/>
                  </a:lnTo>
                  <a:lnTo>
                    <a:pt x="186374" y="319369"/>
                  </a:lnTo>
                  <a:lnTo>
                    <a:pt x="219745" y="354285"/>
                  </a:lnTo>
                  <a:lnTo>
                    <a:pt x="254397" y="386765"/>
                  </a:lnTo>
                  <a:lnTo>
                    <a:pt x="290208" y="417006"/>
                  </a:lnTo>
                  <a:lnTo>
                    <a:pt x="327061" y="445206"/>
                  </a:lnTo>
                  <a:lnTo>
                    <a:pt x="364835" y="471561"/>
                  </a:lnTo>
                  <a:lnTo>
                    <a:pt x="403411" y="496268"/>
                  </a:lnTo>
                  <a:lnTo>
                    <a:pt x="442669" y="519524"/>
                  </a:lnTo>
                  <a:lnTo>
                    <a:pt x="482490" y="541528"/>
                  </a:lnTo>
                  <a:lnTo>
                    <a:pt x="522753" y="562475"/>
                  </a:lnTo>
                  <a:lnTo>
                    <a:pt x="563341" y="582564"/>
                  </a:lnTo>
                  <a:lnTo>
                    <a:pt x="604133" y="601991"/>
                  </a:lnTo>
                  <a:lnTo>
                    <a:pt x="783785" y="684934"/>
                  </a:lnTo>
                  <a:lnTo>
                    <a:pt x="831636" y="708108"/>
                  </a:lnTo>
                  <a:lnTo>
                    <a:pt x="878556" y="732105"/>
                  </a:lnTo>
                  <a:lnTo>
                    <a:pt x="924405" y="757278"/>
                  </a:lnTo>
                  <a:lnTo>
                    <a:pt x="969045" y="783981"/>
                  </a:lnTo>
                  <a:lnTo>
                    <a:pt x="1012333" y="812566"/>
                  </a:lnTo>
                  <a:lnTo>
                    <a:pt x="1054132" y="843386"/>
                  </a:lnTo>
                  <a:lnTo>
                    <a:pt x="1094301" y="876794"/>
                  </a:lnTo>
                  <a:lnTo>
                    <a:pt x="1132700" y="913142"/>
                  </a:lnTo>
                  <a:lnTo>
                    <a:pt x="1085125" y="931411"/>
                  </a:lnTo>
                  <a:lnTo>
                    <a:pt x="1040245" y="952200"/>
                  </a:lnTo>
                  <a:lnTo>
                    <a:pt x="998081" y="975498"/>
                  </a:lnTo>
                  <a:lnTo>
                    <a:pt x="958658" y="1001291"/>
                  </a:lnTo>
                  <a:lnTo>
                    <a:pt x="921998" y="1029570"/>
                  </a:lnTo>
                  <a:lnTo>
                    <a:pt x="888123" y="1060322"/>
                  </a:lnTo>
                  <a:lnTo>
                    <a:pt x="857420" y="1093097"/>
                  </a:lnTo>
                  <a:lnTo>
                    <a:pt x="829252" y="1128421"/>
                  </a:lnTo>
                  <a:lnTo>
                    <a:pt x="803626" y="1166274"/>
                  </a:lnTo>
                  <a:lnTo>
                    <a:pt x="780548" y="1206637"/>
                  </a:lnTo>
                  <a:lnTo>
                    <a:pt x="760026" y="1249490"/>
                  </a:lnTo>
                  <a:lnTo>
                    <a:pt x="742065" y="1294812"/>
                  </a:lnTo>
                  <a:lnTo>
                    <a:pt x="726673" y="1342584"/>
                  </a:lnTo>
                  <a:lnTo>
                    <a:pt x="713856" y="1392785"/>
                  </a:lnTo>
                  <a:lnTo>
                    <a:pt x="703620" y="1445396"/>
                  </a:lnTo>
                  <a:lnTo>
                    <a:pt x="695972" y="1500396"/>
                  </a:lnTo>
                  <a:lnTo>
                    <a:pt x="690919" y="1557765"/>
                  </a:lnTo>
                  <a:lnTo>
                    <a:pt x="688466" y="1617484"/>
                  </a:lnTo>
                  <a:lnTo>
                    <a:pt x="686100" y="1644889"/>
                  </a:lnTo>
                  <a:lnTo>
                    <a:pt x="684711" y="1680514"/>
                  </a:lnTo>
                  <a:lnTo>
                    <a:pt x="685518" y="1722130"/>
                  </a:lnTo>
                  <a:lnTo>
                    <a:pt x="689740" y="1767510"/>
                  </a:lnTo>
                  <a:lnTo>
                    <a:pt x="698593" y="1814423"/>
                  </a:lnTo>
                  <a:lnTo>
                    <a:pt x="713297" y="1860641"/>
                  </a:lnTo>
                  <a:lnTo>
                    <a:pt x="735069" y="1903936"/>
                  </a:lnTo>
                  <a:lnTo>
                    <a:pt x="765128" y="1942078"/>
                  </a:lnTo>
                  <a:lnTo>
                    <a:pt x="804691" y="1972838"/>
                  </a:lnTo>
                  <a:lnTo>
                    <a:pt x="854976" y="1993988"/>
                  </a:lnTo>
                  <a:lnTo>
                    <a:pt x="856780" y="1994217"/>
                  </a:lnTo>
                  <a:lnTo>
                    <a:pt x="917563" y="1988797"/>
                  </a:lnTo>
                  <a:lnTo>
                    <a:pt x="947352" y="1981415"/>
                  </a:lnTo>
                  <a:lnTo>
                    <a:pt x="857516" y="1981415"/>
                  </a:lnTo>
                  <a:lnTo>
                    <a:pt x="810107" y="1961108"/>
                  </a:lnTo>
                  <a:lnTo>
                    <a:pt x="772836" y="1931526"/>
                  </a:lnTo>
                  <a:lnTo>
                    <a:pt x="744551" y="1894812"/>
                  </a:lnTo>
                  <a:lnTo>
                    <a:pt x="724097" y="1853112"/>
                  </a:lnTo>
                  <a:lnTo>
                    <a:pt x="710322" y="1808570"/>
                  </a:lnTo>
                  <a:lnTo>
                    <a:pt x="702070" y="1763330"/>
                  </a:lnTo>
                  <a:lnTo>
                    <a:pt x="698189" y="1719537"/>
                  </a:lnTo>
                  <a:lnTo>
                    <a:pt x="697524" y="1679335"/>
                  </a:lnTo>
                  <a:lnTo>
                    <a:pt x="698923" y="1644870"/>
                  </a:lnTo>
                  <a:lnTo>
                    <a:pt x="701230" y="1618284"/>
                  </a:lnTo>
                  <a:lnTo>
                    <a:pt x="703742" y="1557023"/>
                  </a:lnTo>
                  <a:lnTo>
                    <a:pt x="708908" y="1498426"/>
                  </a:lnTo>
                  <a:lnTo>
                    <a:pt x="716735" y="1442485"/>
                  </a:lnTo>
                  <a:lnTo>
                    <a:pt x="727231" y="1389194"/>
                  </a:lnTo>
                  <a:lnTo>
                    <a:pt x="740401" y="1338544"/>
                  </a:lnTo>
                  <a:lnTo>
                    <a:pt x="756254" y="1290531"/>
                  </a:lnTo>
                  <a:lnTo>
                    <a:pt x="774797" y="1245145"/>
                  </a:lnTo>
                  <a:lnTo>
                    <a:pt x="796044" y="1202366"/>
                  </a:lnTo>
                  <a:lnTo>
                    <a:pt x="819979" y="1162229"/>
                  </a:lnTo>
                  <a:lnTo>
                    <a:pt x="846632" y="1124685"/>
                  </a:lnTo>
                  <a:lnTo>
                    <a:pt x="876004" y="1089740"/>
                  </a:lnTo>
                  <a:lnTo>
                    <a:pt x="908100" y="1057389"/>
                  </a:lnTo>
                  <a:lnTo>
                    <a:pt x="947800" y="1023828"/>
                  </a:lnTo>
                  <a:lnTo>
                    <a:pt x="991025" y="993579"/>
                  </a:lnTo>
                  <a:lnTo>
                    <a:pt x="1037781" y="966636"/>
                  </a:lnTo>
                  <a:lnTo>
                    <a:pt x="1088077" y="942993"/>
                  </a:lnTo>
                  <a:lnTo>
                    <a:pt x="1141920" y="922642"/>
                  </a:lnTo>
                  <a:lnTo>
                    <a:pt x="1159442" y="922642"/>
                  </a:lnTo>
                  <a:lnTo>
                    <a:pt x="1155306" y="918248"/>
                  </a:lnTo>
                  <a:lnTo>
                    <a:pt x="1188699" y="908608"/>
                  </a:lnTo>
                  <a:lnTo>
                    <a:pt x="1146060" y="908608"/>
                  </a:lnTo>
                  <a:lnTo>
                    <a:pt x="1110168" y="874103"/>
                  </a:lnTo>
                  <a:lnTo>
                    <a:pt x="1072607" y="842119"/>
                  </a:lnTo>
                  <a:lnTo>
                    <a:pt x="1033569" y="812415"/>
                  </a:lnTo>
                  <a:lnTo>
                    <a:pt x="993246" y="784750"/>
                  </a:lnTo>
                  <a:lnTo>
                    <a:pt x="951830" y="758885"/>
                  </a:lnTo>
                  <a:lnTo>
                    <a:pt x="909514" y="734578"/>
                  </a:lnTo>
                  <a:lnTo>
                    <a:pt x="866491" y="711590"/>
                  </a:lnTo>
                  <a:lnTo>
                    <a:pt x="822951" y="689680"/>
                  </a:lnTo>
                  <a:lnTo>
                    <a:pt x="779087" y="668608"/>
                  </a:lnTo>
                  <a:lnTo>
                    <a:pt x="605382" y="588446"/>
                  </a:lnTo>
                  <a:lnTo>
                    <a:pt x="562589" y="567968"/>
                  </a:lnTo>
                  <a:lnTo>
                    <a:pt x="520049" y="546720"/>
                  </a:lnTo>
                  <a:lnTo>
                    <a:pt x="477903" y="524473"/>
                  </a:lnTo>
                  <a:lnTo>
                    <a:pt x="436293" y="500996"/>
                  </a:lnTo>
                  <a:lnTo>
                    <a:pt x="395359" y="476059"/>
                  </a:lnTo>
                  <a:lnTo>
                    <a:pt x="355244" y="449432"/>
                  </a:lnTo>
                  <a:lnTo>
                    <a:pt x="316090" y="420884"/>
                  </a:lnTo>
                  <a:lnTo>
                    <a:pt x="278037" y="390186"/>
                  </a:lnTo>
                  <a:lnTo>
                    <a:pt x="241226" y="357107"/>
                  </a:lnTo>
                  <a:lnTo>
                    <a:pt x="205801" y="321417"/>
                  </a:lnTo>
                  <a:lnTo>
                    <a:pt x="171901" y="282886"/>
                  </a:lnTo>
                  <a:lnTo>
                    <a:pt x="139669" y="241283"/>
                  </a:lnTo>
                  <a:lnTo>
                    <a:pt x="109246" y="196379"/>
                  </a:lnTo>
                  <a:lnTo>
                    <a:pt x="80774" y="147943"/>
                  </a:lnTo>
                  <a:lnTo>
                    <a:pt x="54394" y="95745"/>
                  </a:lnTo>
                  <a:lnTo>
                    <a:pt x="32826" y="49710"/>
                  </a:lnTo>
                  <a:lnTo>
                    <a:pt x="14522" y="3304"/>
                  </a:lnTo>
                  <a:lnTo>
                    <a:pt x="13457" y="0"/>
                  </a:lnTo>
                  <a:close/>
                </a:path>
                <a:path w="1529715" h="1994535">
                  <a:moveTo>
                    <a:pt x="1159442" y="922642"/>
                  </a:moveTo>
                  <a:lnTo>
                    <a:pt x="1141920" y="922642"/>
                  </a:lnTo>
                  <a:lnTo>
                    <a:pt x="1146740" y="927738"/>
                  </a:lnTo>
                  <a:lnTo>
                    <a:pt x="1151524" y="932891"/>
                  </a:lnTo>
                  <a:lnTo>
                    <a:pt x="1184503" y="979705"/>
                  </a:lnTo>
                  <a:lnTo>
                    <a:pt x="1205413" y="1019265"/>
                  </a:lnTo>
                  <a:lnTo>
                    <a:pt x="1223709" y="1061678"/>
                  </a:lnTo>
                  <a:lnTo>
                    <a:pt x="1239376" y="1106578"/>
                  </a:lnTo>
                  <a:lnTo>
                    <a:pt x="1252397" y="1153597"/>
                  </a:lnTo>
                  <a:lnTo>
                    <a:pt x="1262757" y="1202380"/>
                  </a:lnTo>
                  <a:lnTo>
                    <a:pt x="1270435" y="1252518"/>
                  </a:lnTo>
                  <a:lnTo>
                    <a:pt x="1275421" y="1303685"/>
                  </a:lnTo>
                  <a:lnTo>
                    <a:pt x="1277697" y="1355499"/>
                  </a:lnTo>
                  <a:lnTo>
                    <a:pt x="1277245" y="1407592"/>
                  </a:lnTo>
                  <a:lnTo>
                    <a:pt x="1274051" y="1459597"/>
                  </a:lnTo>
                  <a:lnTo>
                    <a:pt x="1268097" y="1511146"/>
                  </a:lnTo>
                  <a:lnTo>
                    <a:pt x="1259368" y="1561870"/>
                  </a:lnTo>
                  <a:lnTo>
                    <a:pt x="1247848" y="1611403"/>
                  </a:lnTo>
                  <a:lnTo>
                    <a:pt x="1233520" y="1659376"/>
                  </a:lnTo>
                  <a:lnTo>
                    <a:pt x="1216369" y="1705421"/>
                  </a:lnTo>
                  <a:lnTo>
                    <a:pt x="1196378" y="1749170"/>
                  </a:lnTo>
                  <a:lnTo>
                    <a:pt x="1176998" y="1784488"/>
                  </a:lnTo>
                  <a:lnTo>
                    <a:pt x="1153715" y="1820157"/>
                  </a:lnTo>
                  <a:lnTo>
                    <a:pt x="1126243" y="1855009"/>
                  </a:lnTo>
                  <a:lnTo>
                    <a:pt x="1094297" y="1887872"/>
                  </a:lnTo>
                  <a:lnTo>
                    <a:pt x="1057594" y="1917578"/>
                  </a:lnTo>
                  <a:lnTo>
                    <a:pt x="1015848" y="1942955"/>
                  </a:lnTo>
                  <a:lnTo>
                    <a:pt x="968777" y="1962833"/>
                  </a:lnTo>
                  <a:lnTo>
                    <a:pt x="916094" y="1976043"/>
                  </a:lnTo>
                  <a:lnTo>
                    <a:pt x="857516" y="1981415"/>
                  </a:lnTo>
                  <a:lnTo>
                    <a:pt x="947352" y="1981415"/>
                  </a:lnTo>
                  <a:lnTo>
                    <a:pt x="1021006" y="1954810"/>
                  </a:lnTo>
                  <a:lnTo>
                    <a:pt x="1064262" y="1928667"/>
                  </a:lnTo>
                  <a:lnTo>
                    <a:pt x="1102270" y="1898041"/>
                  </a:lnTo>
                  <a:lnTo>
                    <a:pt x="1135330" y="1864143"/>
                  </a:lnTo>
                  <a:lnTo>
                    <a:pt x="1163739" y="1828185"/>
                  </a:lnTo>
                  <a:lnTo>
                    <a:pt x="1187794" y="1791378"/>
                  </a:lnTo>
                  <a:lnTo>
                    <a:pt x="1207795" y="1754936"/>
                  </a:lnTo>
                  <a:lnTo>
                    <a:pt x="1227044" y="1713036"/>
                  </a:lnTo>
                  <a:lnTo>
                    <a:pt x="1243715" y="1669031"/>
                  </a:lnTo>
                  <a:lnTo>
                    <a:pt x="1257822" y="1623236"/>
                  </a:lnTo>
                  <a:lnTo>
                    <a:pt x="1269379" y="1575967"/>
                  </a:lnTo>
                  <a:lnTo>
                    <a:pt x="1278399" y="1527536"/>
                  </a:lnTo>
                  <a:lnTo>
                    <a:pt x="1284895" y="1478260"/>
                  </a:lnTo>
                  <a:lnTo>
                    <a:pt x="1288882" y="1428451"/>
                  </a:lnTo>
                  <a:lnTo>
                    <a:pt x="1290373" y="1378426"/>
                  </a:lnTo>
                  <a:lnTo>
                    <a:pt x="1289381" y="1328497"/>
                  </a:lnTo>
                  <a:lnTo>
                    <a:pt x="1285921" y="1278980"/>
                  </a:lnTo>
                  <a:lnTo>
                    <a:pt x="1280005" y="1230190"/>
                  </a:lnTo>
                  <a:lnTo>
                    <a:pt x="1271648" y="1182440"/>
                  </a:lnTo>
                  <a:lnTo>
                    <a:pt x="1260862" y="1136045"/>
                  </a:lnTo>
                  <a:lnTo>
                    <a:pt x="1247662" y="1091320"/>
                  </a:lnTo>
                  <a:lnTo>
                    <a:pt x="1232062" y="1048579"/>
                  </a:lnTo>
                  <a:lnTo>
                    <a:pt x="1214074" y="1008136"/>
                  </a:lnTo>
                  <a:lnTo>
                    <a:pt x="1193712" y="970307"/>
                  </a:lnTo>
                  <a:lnTo>
                    <a:pt x="1170990" y="935405"/>
                  </a:lnTo>
                  <a:lnTo>
                    <a:pt x="1160602" y="923874"/>
                  </a:lnTo>
                  <a:lnTo>
                    <a:pt x="1159442" y="922642"/>
                  </a:lnTo>
                  <a:close/>
                </a:path>
                <a:path w="1529715" h="1994535">
                  <a:moveTo>
                    <a:pt x="1529346" y="846136"/>
                  </a:moveTo>
                  <a:lnTo>
                    <a:pt x="1503061" y="849107"/>
                  </a:lnTo>
                  <a:lnTo>
                    <a:pt x="1445920" y="857745"/>
                  </a:lnTo>
                  <a:lnTo>
                    <a:pt x="1390869" y="861262"/>
                  </a:lnTo>
                  <a:lnTo>
                    <a:pt x="1337828" y="866769"/>
                  </a:lnTo>
                  <a:lnTo>
                    <a:pt x="1286813" y="874261"/>
                  </a:lnTo>
                  <a:lnTo>
                    <a:pt x="1237836" y="883735"/>
                  </a:lnTo>
                  <a:lnTo>
                    <a:pt x="1190914" y="895185"/>
                  </a:lnTo>
                  <a:lnTo>
                    <a:pt x="1146060" y="908608"/>
                  </a:lnTo>
                  <a:lnTo>
                    <a:pt x="1188699" y="908608"/>
                  </a:lnTo>
                  <a:lnTo>
                    <a:pt x="1198827" y="905685"/>
                  </a:lnTo>
                  <a:lnTo>
                    <a:pt x="1244376" y="894968"/>
                  </a:lnTo>
                  <a:lnTo>
                    <a:pt x="1291955" y="886096"/>
                  </a:lnTo>
                  <a:lnTo>
                    <a:pt x="1341563" y="879064"/>
                  </a:lnTo>
                  <a:lnTo>
                    <a:pt x="1393202" y="873869"/>
                  </a:lnTo>
                  <a:lnTo>
                    <a:pt x="1446872" y="870508"/>
                  </a:lnTo>
                  <a:lnTo>
                    <a:pt x="1447660" y="870432"/>
                  </a:lnTo>
                  <a:lnTo>
                    <a:pt x="1512641" y="860780"/>
                  </a:lnTo>
                  <a:lnTo>
                    <a:pt x="1529346" y="859041"/>
                  </a:lnTo>
                  <a:lnTo>
                    <a:pt x="1529346" y="846136"/>
                  </a:lnTo>
                  <a:close/>
                </a:path>
              </a:pathLst>
            </a:custGeom>
            <a:solidFill>
              <a:srgbClr val="15747C"/>
            </a:solidFill>
          </p:spPr>
          <p:txBody>
            <a:bodyPr wrap="square" lIns="0" tIns="0" rIns="0" bIns="0" rtlCol="0"/>
            <a:lstStyle/>
            <a:p>
              <a:endParaRPr/>
            </a:p>
          </p:txBody>
        </p:sp>
      </p:grpSp>
      <p:sp>
        <p:nvSpPr>
          <p:cNvPr id="35" name="object 35"/>
          <p:cNvSpPr txBox="1">
            <a:spLocks noGrp="1"/>
          </p:cNvSpPr>
          <p:nvPr>
            <p:ph type="title"/>
          </p:nvPr>
        </p:nvSpPr>
        <p:spPr>
          <a:xfrm>
            <a:off x="600469" y="410301"/>
            <a:ext cx="10041953" cy="1025281"/>
          </a:xfrm>
          <a:prstGeom prst="rect">
            <a:avLst/>
          </a:prstGeom>
        </p:spPr>
        <p:txBody>
          <a:bodyPr vert="horz" wrap="square" lIns="0" tIns="161925" rIns="0" bIns="0" rtlCol="0">
            <a:spAutoFit/>
          </a:bodyPr>
          <a:lstStyle/>
          <a:p>
            <a:pPr algn="ctr">
              <a:lnSpc>
                <a:spcPct val="100000"/>
              </a:lnSpc>
              <a:spcBef>
                <a:spcPts val="1275"/>
              </a:spcBef>
              <a:tabLst>
                <a:tab pos="1569085" algn="l"/>
                <a:tab pos="3059430" algn="l"/>
              </a:tabLst>
            </a:pPr>
            <a:r>
              <a:rPr lang="es-EC" sz="2800" spc="10" dirty="0">
                <a:solidFill>
                  <a:srgbClr val="15747C"/>
                </a:solidFill>
              </a:rPr>
              <a:t>DEFINICIÓN DEL PROBLEMA</a:t>
            </a:r>
            <a:br>
              <a:rPr lang="es-EC" sz="2800" spc="10" dirty="0">
                <a:solidFill>
                  <a:srgbClr val="15747C"/>
                </a:solidFill>
              </a:rPr>
            </a:br>
            <a:r>
              <a:rPr lang="es-EC" sz="2800" spc="10" dirty="0">
                <a:solidFill>
                  <a:srgbClr val="15747C"/>
                </a:solidFill>
              </a:rPr>
              <a:t> APORTE DESDE LA EXPERIENCIA DEL PATRONATO SAN JOSE</a:t>
            </a:r>
            <a:endParaRPr sz="2800" dirty="0"/>
          </a:p>
        </p:txBody>
      </p:sp>
      <p:sp>
        <p:nvSpPr>
          <p:cNvPr id="25" name="Forma libre: forma 24">
            <a:extLst>
              <a:ext uri="{FF2B5EF4-FFF2-40B4-BE49-F238E27FC236}">
                <a16:creationId xmlns:a16="http://schemas.microsoft.com/office/drawing/2014/main" id="{E1D10E42-47E1-642D-6226-D75FEAFA72A5}"/>
              </a:ext>
            </a:extLst>
          </p:cNvPr>
          <p:cNvSpPr/>
          <p:nvPr/>
        </p:nvSpPr>
        <p:spPr>
          <a:xfrm>
            <a:off x="4487788" y="1825993"/>
            <a:ext cx="1974453" cy="1974453"/>
          </a:xfrm>
          <a:custGeom>
            <a:avLst/>
            <a:gdLst>
              <a:gd name="connsiteX0" fmla="*/ 0 w 1974453"/>
              <a:gd name="connsiteY0" fmla="*/ 987227 h 1974453"/>
              <a:gd name="connsiteX1" fmla="*/ 987227 w 1974453"/>
              <a:gd name="connsiteY1" fmla="*/ 0 h 1974453"/>
              <a:gd name="connsiteX2" fmla="*/ 1974454 w 1974453"/>
              <a:gd name="connsiteY2" fmla="*/ 987227 h 1974453"/>
              <a:gd name="connsiteX3" fmla="*/ 987227 w 1974453"/>
              <a:gd name="connsiteY3" fmla="*/ 1974454 h 1974453"/>
              <a:gd name="connsiteX4" fmla="*/ 0 w 1974453"/>
              <a:gd name="connsiteY4" fmla="*/ 987227 h 1974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4453" h="1974453">
                <a:moveTo>
                  <a:pt x="0" y="987227"/>
                </a:moveTo>
                <a:cubicBezTo>
                  <a:pt x="0" y="441997"/>
                  <a:pt x="441997" y="0"/>
                  <a:pt x="987227" y="0"/>
                </a:cubicBezTo>
                <a:cubicBezTo>
                  <a:pt x="1532457" y="0"/>
                  <a:pt x="1974454" y="441997"/>
                  <a:pt x="1974454" y="987227"/>
                </a:cubicBezTo>
                <a:cubicBezTo>
                  <a:pt x="1974454" y="1532457"/>
                  <a:pt x="1532457" y="1974454"/>
                  <a:pt x="987227" y="1974454"/>
                </a:cubicBezTo>
                <a:cubicBezTo>
                  <a:pt x="441997" y="1974454"/>
                  <a:pt x="0" y="1532457"/>
                  <a:pt x="0" y="987227"/>
                </a:cubicBezTo>
                <a:close/>
              </a:path>
            </a:pathLst>
          </a:custGeom>
          <a:solidFill>
            <a:srgbClr val="F9C59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4712" tIns="324712" rIns="324712" bIns="324712" numCol="1" spcCol="1270" anchor="ctr" anchorCtr="0">
            <a:noAutofit/>
          </a:bodyPr>
          <a:lstStyle/>
          <a:p>
            <a:pPr marL="0" lvl="0" indent="0" algn="ctr" defTabSz="1244600">
              <a:lnSpc>
                <a:spcPct val="90000"/>
              </a:lnSpc>
              <a:spcBef>
                <a:spcPct val="0"/>
              </a:spcBef>
              <a:spcAft>
                <a:spcPct val="35000"/>
              </a:spcAft>
              <a:buNone/>
            </a:pPr>
            <a:r>
              <a:rPr lang="es-EC" sz="2400" kern="1200" dirty="0"/>
              <a:t>Síntomas</a:t>
            </a:r>
            <a:endParaRPr lang="es-EC" sz="2800" kern="1200" dirty="0"/>
          </a:p>
        </p:txBody>
      </p:sp>
      <p:sp>
        <p:nvSpPr>
          <p:cNvPr id="27" name="Forma libre: forma 26">
            <a:extLst>
              <a:ext uri="{FF2B5EF4-FFF2-40B4-BE49-F238E27FC236}">
                <a16:creationId xmlns:a16="http://schemas.microsoft.com/office/drawing/2014/main" id="{A5E8B4A7-FA4C-32A4-66A8-8FE691A19C5A}"/>
              </a:ext>
            </a:extLst>
          </p:cNvPr>
          <p:cNvSpPr/>
          <p:nvPr/>
        </p:nvSpPr>
        <p:spPr>
          <a:xfrm>
            <a:off x="4487788" y="4206781"/>
            <a:ext cx="1974453" cy="1974453"/>
          </a:xfrm>
          <a:custGeom>
            <a:avLst/>
            <a:gdLst>
              <a:gd name="connsiteX0" fmla="*/ 0 w 1974453"/>
              <a:gd name="connsiteY0" fmla="*/ 987227 h 1974453"/>
              <a:gd name="connsiteX1" fmla="*/ 987227 w 1974453"/>
              <a:gd name="connsiteY1" fmla="*/ 0 h 1974453"/>
              <a:gd name="connsiteX2" fmla="*/ 1974454 w 1974453"/>
              <a:gd name="connsiteY2" fmla="*/ 987227 h 1974453"/>
              <a:gd name="connsiteX3" fmla="*/ 987227 w 1974453"/>
              <a:gd name="connsiteY3" fmla="*/ 1974454 h 1974453"/>
              <a:gd name="connsiteX4" fmla="*/ 0 w 1974453"/>
              <a:gd name="connsiteY4" fmla="*/ 987227 h 1974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4453" h="1974453">
                <a:moveTo>
                  <a:pt x="0" y="987227"/>
                </a:moveTo>
                <a:cubicBezTo>
                  <a:pt x="0" y="441997"/>
                  <a:pt x="441997" y="0"/>
                  <a:pt x="987227" y="0"/>
                </a:cubicBezTo>
                <a:cubicBezTo>
                  <a:pt x="1532457" y="0"/>
                  <a:pt x="1974454" y="441997"/>
                  <a:pt x="1974454" y="987227"/>
                </a:cubicBezTo>
                <a:cubicBezTo>
                  <a:pt x="1974454" y="1532457"/>
                  <a:pt x="1532457" y="1974454"/>
                  <a:pt x="987227" y="1974454"/>
                </a:cubicBezTo>
                <a:cubicBezTo>
                  <a:pt x="441997" y="1974454"/>
                  <a:pt x="0" y="1532457"/>
                  <a:pt x="0" y="987227"/>
                </a:cubicBezTo>
                <a:close/>
              </a:path>
            </a:pathLst>
          </a:custGeom>
          <a:solidFill>
            <a:schemeClr val="accent4">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4712" tIns="324712" rIns="324712" bIns="324712" numCol="1" spcCol="1270" anchor="ctr" anchorCtr="0">
            <a:noAutofit/>
          </a:bodyPr>
          <a:lstStyle/>
          <a:p>
            <a:pPr marL="0" lvl="0" indent="0" algn="ctr" defTabSz="1244600">
              <a:lnSpc>
                <a:spcPct val="90000"/>
              </a:lnSpc>
              <a:spcBef>
                <a:spcPct val="0"/>
              </a:spcBef>
              <a:spcAft>
                <a:spcPct val="35000"/>
              </a:spcAft>
              <a:buNone/>
            </a:pPr>
            <a:r>
              <a:rPr lang="es-EC" sz="2400" kern="1200" dirty="0"/>
              <a:t>Causas</a:t>
            </a:r>
          </a:p>
        </p:txBody>
      </p:sp>
      <p:sp>
        <p:nvSpPr>
          <p:cNvPr id="28" name="Forma libre: forma 27">
            <a:extLst>
              <a:ext uri="{FF2B5EF4-FFF2-40B4-BE49-F238E27FC236}">
                <a16:creationId xmlns:a16="http://schemas.microsoft.com/office/drawing/2014/main" id="{058B1B4B-3156-4963-6E5F-F9CB5DD8EFF5}"/>
              </a:ext>
            </a:extLst>
          </p:cNvPr>
          <p:cNvSpPr/>
          <p:nvPr/>
        </p:nvSpPr>
        <p:spPr>
          <a:xfrm rot="19800000">
            <a:off x="3601526" y="2496818"/>
            <a:ext cx="627876" cy="734496"/>
          </a:xfrm>
          <a:custGeom>
            <a:avLst/>
            <a:gdLst>
              <a:gd name="connsiteX0" fmla="*/ 0 w 627876"/>
              <a:gd name="connsiteY0" fmla="*/ 146899 h 734496"/>
              <a:gd name="connsiteX1" fmla="*/ 313938 w 627876"/>
              <a:gd name="connsiteY1" fmla="*/ 146899 h 734496"/>
              <a:gd name="connsiteX2" fmla="*/ 313938 w 627876"/>
              <a:gd name="connsiteY2" fmla="*/ 0 h 734496"/>
              <a:gd name="connsiteX3" fmla="*/ 627876 w 627876"/>
              <a:gd name="connsiteY3" fmla="*/ 367248 h 734496"/>
              <a:gd name="connsiteX4" fmla="*/ 313938 w 627876"/>
              <a:gd name="connsiteY4" fmla="*/ 734496 h 734496"/>
              <a:gd name="connsiteX5" fmla="*/ 313938 w 627876"/>
              <a:gd name="connsiteY5" fmla="*/ 587597 h 734496"/>
              <a:gd name="connsiteX6" fmla="*/ 0 w 627876"/>
              <a:gd name="connsiteY6" fmla="*/ 587597 h 734496"/>
              <a:gd name="connsiteX7" fmla="*/ 0 w 627876"/>
              <a:gd name="connsiteY7" fmla="*/ 146899 h 73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7876" h="734496">
                <a:moveTo>
                  <a:pt x="0" y="146899"/>
                </a:moveTo>
                <a:lnTo>
                  <a:pt x="313938" y="146899"/>
                </a:lnTo>
                <a:lnTo>
                  <a:pt x="313938" y="0"/>
                </a:lnTo>
                <a:lnTo>
                  <a:pt x="627876" y="367248"/>
                </a:lnTo>
                <a:lnTo>
                  <a:pt x="313938" y="734496"/>
                </a:lnTo>
                <a:lnTo>
                  <a:pt x="313938" y="587597"/>
                </a:lnTo>
                <a:lnTo>
                  <a:pt x="0" y="587597"/>
                </a:lnTo>
                <a:lnTo>
                  <a:pt x="0" y="146899"/>
                </a:lnTo>
                <a:close/>
              </a:path>
            </a:pathLst>
          </a:custGeom>
          <a:solidFill>
            <a:schemeClr val="accent6">
              <a:lumMod val="20000"/>
              <a:lumOff val="80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46899" rIns="188363" bIns="146899" numCol="1" spcCol="1270" anchor="ctr" anchorCtr="0">
            <a:noAutofit/>
          </a:bodyPr>
          <a:lstStyle/>
          <a:p>
            <a:pPr marL="0" lvl="0" indent="0" algn="ctr" defTabSz="1022350">
              <a:lnSpc>
                <a:spcPct val="90000"/>
              </a:lnSpc>
              <a:spcBef>
                <a:spcPct val="0"/>
              </a:spcBef>
              <a:spcAft>
                <a:spcPct val="35000"/>
              </a:spcAft>
              <a:buNone/>
            </a:pPr>
            <a:endParaRPr lang="es-EC" sz="2300" dirty="0">
              <a:cs typeface="Calibri"/>
            </a:endParaRPr>
          </a:p>
        </p:txBody>
      </p:sp>
      <p:sp>
        <p:nvSpPr>
          <p:cNvPr id="36" name="Forma libre: forma 35">
            <a:extLst>
              <a:ext uri="{FF2B5EF4-FFF2-40B4-BE49-F238E27FC236}">
                <a16:creationId xmlns:a16="http://schemas.microsoft.com/office/drawing/2014/main" id="{6180BBBF-589A-170A-AB4C-2345926CC546}"/>
              </a:ext>
            </a:extLst>
          </p:cNvPr>
          <p:cNvSpPr/>
          <p:nvPr/>
        </p:nvSpPr>
        <p:spPr>
          <a:xfrm>
            <a:off x="374119" y="2422001"/>
            <a:ext cx="3258066" cy="3132771"/>
          </a:xfrm>
          <a:custGeom>
            <a:avLst/>
            <a:gdLst>
              <a:gd name="connsiteX0" fmla="*/ 0 w 3948906"/>
              <a:gd name="connsiteY0" fmla="*/ 1974453 h 3948906"/>
              <a:gd name="connsiteX1" fmla="*/ 1974453 w 3948906"/>
              <a:gd name="connsiteY1" fmla="*/ 0 h 3948906"/>
              <a:gd name="connsiteX2" fmla="*/ 3948906 w 3948906"/>
              <a:gd name="connsiteY2" fmla="*/ 1974453 h 3948906"/>
              <a:gd name="connsiteX3" fmla="*/ 1974453 w 3948906"/>
              <a:gd name="connsiteY3" fmla="*/ 3948906 h 3948906"/>
              <a:gd name="connsiteX4" fmla="*/ 0 w 3948906"/>
              <a:gd name="connsiteY4" fmla="*/ 1974453 h 3948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8906" h="3948906">
                <a:moveTo>
                  <a:pt x="0" y="1974453"/>
                </a:moveTo>
                <a:cubicBezTo>
                  <a:pt x="0" y="883993"/>
                  <a:pt x="883993" y="0"/>
                  <a:pt x="1974453" y="0"/>
                </a:cubicBezTo>
                <a:cubicBezTo>
                  <a:pt x="3064913" y="0"/>
                  <a:pt x="3948906" y="883993"/>
                  <a:pt x="3948906" y="1974453"/>
                </a:cubicBezTo>
                <a:cubicBezTo>
                  <a:pt x="3948906" y="3064913"/>
                  <a:pt x="3064913" y="3948906"/>
                  <a:pt x="1974453" y="3948906"/>
                </a:cubicBezTo>
                <a:cubicBezTo>
                  <a:pt x="883993" y="3948906"/>
                  <a:pt x="0" y="3064913"/>
                  <a:pt x="0" y="1974453"/>
                </a:cubicBezTo>
                <a:close/>
              </a:path>
            </a:pathLst>
          </a:custGeom>
          <a:solidFill>
            <a:schemeClr val="accent5">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22754" tIns="622754" rIns="622754" bIns="622754" numCol="1" spcCol="1270" anchor="ctr" anchorCtr="0">
            <a:noAutofit/>
          </a:bodyPr>
          <a:lstStyle/>
          <a:p>
            <a:pPr algn="ctr" defTabSz="1555750">
              <a:lnSpc>
                <a:spcPct val="90000"/>
              </a:lnSpc>
              <a:spcBef>
                <a:spcPct val="0"/>
              </a:spcBef>
              <a:spcAft>
                <a:spcPct val="35000"/>
              </a:spcAft>
            </a:pPr>
            <a:r>
              <a:rPr lang="es-EC" sz="2400" dirty="0">
                <a:cs typeface="Calibri"/>
              </a:rPr>
              <a:t>¿Cómo podemos mejorar las oportunidades laborales para habitantes en situación de calle?</a:t>
            </a:r>
          </a:p>
        </p:txBody>
      </p:sp>
      <p:sp>
        <p:nvSpPr>
          <p:cNvPr id="37" name="object 17">
            <a:extLst>
              <a:ext uri="{FF2B5EF4-FFF2-40B4-BE49-F238E27FC236}">
                <a16:creationId xmlns:a16="http://schemas.microsoft.com/office/drawing/2014/main" id="{9DB88CC9-8457-A67F-367F-7DB8CD404DC5}"/>
              </a:ext>
            </a:extLst>
          </p:cNvPr>
          <p:cNvSpPr txBox="1"/>
          <p:nvPr/>
        </p:nvSpPr>
        <p:spPr>
          <a:xfrm flipH="1">
            <a:off x="6859088" y="3867229"/>
            <a:ext cx="4206240" cy="2607124"/>
          </a:xfrm>
          <a:prstGeom prst="rect">
            <a:avLst/>
          </a:prstGeom>
        </p:spPr>
        <p:txBody>
          <a:bodyPr vert="horz" wrap="square" lIns="0" tIns="11430" rIns="0" bIns="0" rtlCol="0" anchor="t">
            <a:spAutoFit/>
          </a:bodyPr>
          <a:lstStyle/>
          <a:p>
            <a:pPr marL="298450" indent="-285750">
              <a:lnSpc>
                <a:spcPct val="100000"/>
              </a:lnSpc>
              <a:spcBef>
                <a:spcPts val="90"/>
              </a:spcBef>
              <a:buFont typeface="Arial" panose="020B0604020202020204" pitchFamily="34" charset="0"/>
              <a:buChar char="•"/>
            </a:pPr>
            <a:r>
              <a:rPr lang="es-EC" sz="1800" spc="-15" dirty="0">
                <a:solidFill>
                  <a:srgbClr val="04050B"/>
                </a:solidFill>
                <a:latin typeface="Calibri"/>
                <a:cs typeface="Calibri"/>
              </a:rPr>
              <a:t>Baja autoestima</a:t>
            </a:r>
          </a:p>
          <a:p>
            <a:pPr marL="298450" indent="-285750">
              <a:lnSpc>
                <a:spcPct val="100000"/>
              </a:lnSpc>
              <a:spcBef>
                <a:spcPts val="90"/>
              </a:spcBef>
              <a:buFont typeface="Arial" panose="020B0604020202020204" pitchFamily="34" charset="0"/>
              <a:buChar char="•"/>
            </a:pPr>
            <a:r>
              <a:rPr lang="es-EC" spc="-15" dirty="0">
                <a:solidFill>
                  <a:srgbClr val="04050B"/>
                </a:solidFill>
                <a:latin typeface="Calibri"/>
                <a:cs typeface="Calibri"/>
              </a:rPr>
              <a:t>Falta sistema apoyo</a:t>
            </a:r>
          </a:p>
          <a:p>
            <a:pPr marL="298450" indent="-285750">
              <a:lnSpc>
                <a:spcPct val="100000"/>
              </a:lnSpc>
              <a:spcBef>
                <a:spcPts val="90"/>
              </a:spcBef>
              <a:buFont typeface="Arial" panose="020B0604020202020204" pitchFamily="34" charset="0"/>
              <a:buChar char="•"/>
            </a:pPr>
            <a:r>
              <a:rPr lang="es-EC" sz="1800" spc="-15" dirty="0">
                <a:solidFill>
                  <a:srgbClr val="04050B"/>
                </a:solidFill>
                <a:latin typeface="Calibri"/>
                <a:cs typeface="Calibri"/>
              </a:rPr>
              <a:t>Movilidad humana</a:t>
            </a:r>
          </a:p>
          <a:p>
            <a:pPr marL="298450" indent="-285750">
              <a:lnSpc>
                <a:spcPct val="100000"/>
              </a:lnSpc>
              <a:spcBef>
                <a:spcPts val="90"/>
              </a:spcBef>
              <a:buFont typeface="Arial" panose="020B0604020202020204" pitchFamily="34" charset="0"/>
              <a:buChar char="•"/>
            </a:pPr>
            <a:r>
              <a:rPr lang="es-EC" b="1" spc="-15" dirty="0">
                <a:solidFill>
                  <a:srgbClr val="04050B"/>
                </a:solidFill>
                <a:latin typeface="Calibri"/>
                <a:cs typeface="Calibri"/>
              </a:rPr>
              <a:t>Consumo sustancias</a:t>
            </a:r>
          </a:p>
          <a:p>
            <a:pPr marL="298450" indent="-285750">
              <a:lnSpc>
                <a:spcPct val="100000"/>
              </a:lnSpc>
              <a:spcBef>
                <a:spcPts val="90"/>
              </a:spcBef>
              <a:buFont typeface="Arial" panose="020B0604020202020204" pitchFamily="34" charset="0"/>
              <a:buChar char="•"/>
            </a:pPr>
            <a:r>
              <a:rPr lang="es-EC" sz="1800" b="1" spc="-15" dirty="0">
                <a:solidFill>
                  <a:srgbClr val="04050B"/>
                </a:solidFill>
                <a:latin typeface="Calibri"/>
                <a:cs typeface="Calibri"/>
              </a:rPr>
              <a:t>Poca educación y/o capacidades</a:t>
            </a:r>
          </a:p>
          <a:p>
            <a:pPr marL="298450" indent="-285750">
              <a:lnSpc>
                <a:spcPct val="100000"/>
              </a:lnSpc>
              <a:spcBef>
                <a:spcPts val="90"/>
              </a:spcBef>
              <a:buFont typeface="Arial" panose="020B0604020202020204" pitchFamily="34" charset="0"/>
              <a:buChar char="•"/>
            </a:pPr>
            <a:r>
              <a:rPr lang="es-EC" b="1" spc="-15" dirty="0">
                <a:solidFill>
                  <a:srgbClr val="04050B"/>
                </a:solidFill>
                <a:latin typeface="Calibri"/>
                <a:cs typeface="Calibri"/>
              </a:rPr>
              <a:t>Exigencias de documentación</a:t>
            </a:r>
          </a:p>
          <a:p>
            <a:pPr marL="298450" indent="-285750">
              <a:lnSpc>
                <a:spcPct val="100000"/>
              </a:lnSpc>
              <a:spcBef>
                <a:spcPts val="90"/>
              </a:spcBef>
              <a:buFont typeface="Arial" panose="020B0604020202020204" pitchFamily="34" charset="0"/>
              <a:buChar char="•"/>
            </a:pPr>
            <a:r>
              <a:rPr lang="es-EC" sz="1800" spc="-15" dirty="0">
                <a:solidFill>
                  <a:srgbClr val="04050B"/>
                </a:solidFill>
                <a:latin typeface="Calibri"/>
                <a:cs typeface="Calibri"/>
              </a:rPr>
              <a:t>Falta incentivos privados</a:t>
            </a:r>
          </a:p>
          <a:p>
            <a:pPr marL="298450" indent="-285750">
              <a:lnSpc>
                <a:spcPct val="100000"/>
              </a:lnSpc>
              <a:spcBef>
                <a:spcPts val="90"/>
              </a:spcBef>
              <a:buFont typeface="Arial" panose="020B0604020202020204" pitchFamily="34" charset="0"/>
              <a:buChar char="•"/>
            </a:pPr>
            <a:r>
              <a:rPr lang="es-EC" spc="-15" dirty="0">
                <a:solidFill>
                  <a:srgbClr val="04050B"/>
                </a:solidFill>
                <a:latin typeface="Calibri"/>
                <a:cs typeface="Calibri"/>
              </a:rPr>
              <a:t>Discapacidades no atendidas</a:t>
            </a:r>
          </a:p>
          <a:p>
            <a:pPr marL="298450" indent="-285750">
              <a:lnSpc>
                <a:spcPct val="100000"/>
              </a:lnSpc>
              <a:spcBef>
                <a:spcPts val="90"/>
              </a:spcBef>
              <a:buFont typeface="Arial" panose="020B0604020202020204" pitchFamily="34" charset="0"/>
              <a:buChar char="•"/>
            </a:pPr>
            <a:r>
              <a:rPr lang="es-EC" sz="1800" spc="-15" dirty="0">
                <a:solidFill>
                  <a:srgbClr val="04050B"/>
                </a:solidFill>
                <a:latin typeface="Calibri"/>
                <a:cs typeface="Calibri"/>
              </a:rPr>
              <a:t>Poca capacidad institucional </a:t>
            </a:r>
            <a:endParaRPr sz="1800" dirty="0">
              <a:latin typeface="Calibri"/>
              <a:cs typeface="Calibri"/>
            </a:endParaRPr>
          </a:p>
        </p:txBody>
      </p:sp>
      <p:sp>
        <p:nvSpPr>
          <p:cNvPr id="38" name="object 17">
            <a:extLst>
              <a:ext uri="{FF2B5EF4-FFF2-40B4-BE49-F238E27FC236}">
                <a16:creationId xmlns:a16="http://schemas.microsoft.com/office/drawing/2014/main" id="{A160E6CD-1656-7DA3-3E8B-860CC815B624}"/>
              </a:ext>
            </a:extLst>
          </p:cNvPr>
          <p:cNvSpPr txBox="1"/>
          <p:nvPr/>
        </p:nvSpPr>
        <p:spPr>
          <a:xfrm flipH="1">
            <a:off x="6718027" y="1998486"/>
            <a:ext cx="4206240" cy="1371600"/>
          </a:xfrm>
          <a:prstGeom prst="rect">
            <a:avLst/>
          </a:prstGeom>
        </p:spPr>
        <p:txBody>
          <a:bodyPr vert="horz" wrap="square" lIns="0" tIns="11430" rIns="0" bIns="0" rtlCol="0">
            <a:spAutoFit/>
          </a:bodyPr>
          <a:lstStyle/>
          <a:p>
            <a:pPr marL="298450" indent="-285750">
              <a:lnSpc>
                <a:spcPct val="100000"/>
              </a:lnSpc>
              <a:spcBef>
                <a:spcPts val="90"/>
              </a:spcBef>
              <a:buFont typeface="Arial" panose="020B0604020202020204" pitchFamily="34" charset="0"/>
              <a:buChar char="•"/>
            </a:pPr>
            <a:r>
              <a:rPr lang="es-EC" sz="1800" spc="-15" dirty="0">
                <a:solidFill>
                  <a:srgbClr val="04050B"/>
                </a:solidFill>
                <a:latin typeface="Calibri"/>
                <a:cs typeface="Calibri"/>
              </a:rPr>
              <a:t>Rechazo de la sociedad</a:t>
            </a:r>
          </a:p>
          <a:p>
            <a:pPr marL="298450" indent="-285750">
              <a:lnSpc>
                <a:spcPct val="100000"/>
              </a:lnSpc>
              <a:spcBef>
                <a:spcPts val="90"/>
              </a:spcBef>
              <a:buFont typeface="Arial" panose="020B0604020202020204" pitchFamily="34" charset="0"/>
              <a:buChar char="•"/>
            </a:pPr>
            <a:r>
              <a:rPr lang="es-EC" spc="-15" dirty="0">
                <a:solidFill>
                  <a:srgbClr val="04050B"/>
                </a:solidFill>
                <a:latin typeface="Calibri"/>
                <a:cs typeface="Calibri"/>
              </a:rPr>
              <a:t>Dificultad trabajo en equipo</a:t>
            </a:r>
          </a:p>
          <a:p>
            <a:pPr marL="298450" indent="-285750">
              <a:lnSpc>
                <a:spcPct val="100000"/>
              </a:lnSpc>
              <a:spcBef>
                <a:spcPts val="90"/>
              </a:spcBef>
              <a:buFont typeface="Arial" panose="020B0604020202020204" pitchFamily="34" charset="0"/>
              <a:buChar char="•"/>
            </a:pPr>
            <a:r>
              <a:rPr lang="es-EC" sz="1800" spc="-15" dirty="0">
                <a:solidFill>
                  <a:srgbClr val="04050B"/>
                </a:solidFill>
                <a:latin typeface="Calibri"/>
                <a:cs typeface="Calibri"/>
              </a:rPr>
              <a:t>Desconfianza empleadores</a:t>
            </a:r>
          </a:p>
          <a:p>
            <a:pPr marL="298450" indent="-285750">
              <a:lnSpc>
                <a:spcPct val="100000"/>
              </a:lnSpc>
              <a:spcBef>
                <a:spcPts val="90"/>
              </a:spcBef>
              <a:buFont typeface="Arial" panose="020B0604020202020204" pitchFamily="34" charset="0"/>
              <a:buChar char="•"/>
            </a:pPr>
            <a:r>
              <a:rPr lang="es-EC" spc="-15" dirty="0">
                <a:solidFill>
                  <a:srgbClr val="04050B"/>
                </a:solidFill>
                <a:latin typeface="Calibri"/>
                <a:cs typeface="Calibri"/>
              </a:rPr>
              <a:t>Pobreza</a:t>
            </a:r>
            <a:endParaRPr sz="1800" dirty="0">
              <a:latin typeface="Calibri"/>
              <a:cs typeface="Calibri"/>
            </a:endParaRPr>
          </a:p>
        </p:txBody>
      </p:sp>
      <p:sp>
        <p:nvSpPr>
          <p:cNvPr id="26" name="Forma libre: forma 27">
            <a:extLst>
              <a:ext uri="{FF2B5EF4-FFF2-40B4-BE49-F238E27FC236}">
                <a16:creationId xmlns:a16="http://schemas.microsoft.com/office/drawing/2014/main" id="{CF3D59C0-4B81-8FE0-35EB-6E620C4C0003}"/>
              </a:ext>
            </a:extLst>
          </p:cNvPr>
          <p:cNvSpPr/>
          <p:nvPr/>
        </p:nvSpPr>
        <p:spPr>
          <a:xfrm rot="1620000">
            <a:off x="3692474" y="4541928"/>
            <a:ext cx="627876" cy="734496"/>
          </a:xfrm>
          <a:custGeom>
            <a:avLst/>
            <a:gdLst>
              <a:gd name="connsiteX0" fmla="*/ 0 w 627876"/>
              <a:gd name="connsiteY0" fmla="*/ 146899 h 734496"/>
              <a:gd name="connsiteX1" fmla="*/ 313938 w 627876"/>
              <a:gd name="connsiteY1" fmla="*/ 146899 h 734496"/>
              <a:gd name="connsiteX2" fmla="*/ 313938 w 627876"/>
              <a:gd name="connsiteY2" fmla="*/ 0 h 734496"/>
              <a:gd name="connsiteX3" fmla="*/ 627876 w 627876"/>
              <a:gd name="connsiteY3" fmla="*/ 367248 h 734496"/>
              <a:gd name="connsiteX4" fmla="*/ 313938 w 627876"/>
              <a:gd name="connsiteY4" fmla="*/ 734496 h 734496"/>
              <a:gd name="connsiteX5" fmla="*/ 313938 w 627876"/>
              <a:gd name="connsiteY5" fmla="*/ 587597 h 734496"/>
              <a:gd name="connsiteX6" fmla="*/ 0 w 627876"/>
              <a:gd name="connsiteY6" fmla="*/ 587597 h 734496"/>
              <a:gd name="connsiteX7" fmla="*/ 0 w 627876"/>
              <a:gd name="connsiteY7" fmla="*/ 146899 h 73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7876" h="734496">
                <a:moveTo>
                  <a:pt x="0" y="146899"/>
                </a:moveTo>
                <a:lnTo>
                  <a:pt x="313938" y="146899"/>
                </a:lnTo>
                <a:lnTo>
                  <a:pt x="313938" y="0"/>
                </a:lnTo>
                <a:lnTo>
                  <a:pt x="627876" y="367248"/>
                </a:lnTo>
                <a:lnTo>
                  <a:pt x="313938" y="734496"/>
                </a:lnTo>
                <a:lnTo>
                  <a:pt x="313938" y="587597"/>
                </a:lnTo>
                <a:lnTo>
                  <a:pt x="0" y="587597"/>
                </a:lnTo>
                <a:lnTo>
                  <a:pt x="0" y="146899"/>
                </a:lnTo>
                <a:close/>
              </a:path>
            </a:pathLst>
          </a:custGeom>
          <a:solidFill>
            <a:schemeClr val="accent4">
              <a:lumMod val="40000"/>
              <a:lumOff val="60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46899" rIns="188363" bIns="146899" numCol="1" spcCol="1270" anchor="ctr" anchorCtr="0">
            <a:noAutofit/>
          </a:bodyPr>
          <a:lstStyle/>
          <a:p>
            <a:pPr marL="0" lvl="0" indent="0" algn="ctr" defTabSz="1022350">
              <a:lnSpc>
                <a:spcPct val="90000"/>
              </a:lnSpc>
              <a:spcBef>
                <a:spcPct val="0"/>
              </a:spcBef>
              <a:spcAft>
                <a:spcPct val="35000"/>
              </a:spcAft>
              <a:buNone/>
            </a:pPr>
            <a:endParaRPr lang="es-EC" sz="2300" dirty="0">
              <a:cs typeface="Calibri"/>
            </a:endParaRPr>
          </a:p>
        </p:txBody>
      </p:sp>
    </p:spTree>
    <p:extLst>
      <p:ext uri="{BB962C8B-B14F-4D97-AF65-F5344CB8AC3E}">
        <p14:creationId xmlns:p14="http://schemas.microsoft.com/office/powerpoint/2010/main" val="3902497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E4E386BA-548B-172F-E010-E815985CEEE0}"/>
              </a:ext>
            </a:extLst>
          </p:cNvPr>
          <p:cNvSpPr/>
          <p:nvPr/>
        </p:nvSpPr>
        <p:spPr>
          <a:xfrm>
            <a:off x="7878097" y="1782096"/>
            <a:ext cx="3687096" cy="4658032"/>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object 2"/>
          <p:cNvGrpSpPr/>
          <p:nvPr/>
        </p:nvGrpSpPr>
        <p:grpSpPr>
          <a:xfrm>
            <a:off x="0" y="5369030"/>
            <a:ext cx="1632585" cy="1489075"/>
            <a:chOff x="0" y="5369030"/>
            <a:chExt cx="1632585" cy="1489075"/>
          </a:xfrm>
        </p:grpSpPr>
        <p:sp>
          <p:nvSpPr>
            <p:cNvPr id="3" name="object 3"/>
            <p:cNvSpPr/>
            <p:nvPr/>
          </p:nvSpPr>
          <p:spPr>
            <a:xfrm>
              <a:off x="0" y="5369030"/>
              <a:ext cx="1632585" cy="1489075"/>
            </a:xfrm>
            <a:custGeom>
              <a:avLst/>
              <a:gdLst/>
              <a:ahLst/>
              <a:cxnLst/>
              <a:rect l="l" t="t" r="r" b="b"/>
              <a:pathLst>
                <a:path w="1632585" h="1489075">
                  <a:moveTo>
                    <a:pt x="167951" y="0"/>
                  </a:moveTo>
                  <a:lnTo>
                    <a:pt x="123439" y="3662"/>
                  </a:lnTo>
                  <a:lnTo>
                    <a:pt x="78973" y="11420"/>
                  </a:lnTo>
                  <a:lnTo>
                    <a:pt x="34801" y="22978"/>
                  </a:lnTo>
                  <a:lnTo>
                    <a:pt x="0" y="34994"/>
                  </a:lnTo>
                  <a:lnTo>
                    <a:pt x="0" y="1488969"/>
                  </a:lnTo>
                  <a:lnTo>
                    <a:pt x="1632466" y="1488969"/>
                  </a:lnTo>
                  <a:lnTo>
                    <a:pt x="1610557" y="1475334"/>
                  </a:lnTo>
                  <a:lnTo>
                    <a:pt x="1586312" y="1459452"/>
                  </a:lnTo>
                  <a:lnTo>
                    <a:pt x="1539466" y="1426012"/>
                  </a:lnTo>
                  <a:lnTo>
                    <a:pt x="1494436" y="1389570"/>
                  </a:lnTo>
                  <a:lnTo>
                    <a:pt x="1450766" y="1349204"/>
                  </a:lnTo>
                  <a:lnTo>
                    <a:pt x="1408004" y="1303990"/>
                  </a:lnTo>
                  <a:lnTo>
                    <a:pt x="1365695" y="1253004"/>
                  </a:lnTo>
                  <a:lnTo>
                    <a:pt x="1323386" y="1195325"/>
                  </a:lnTo>
                  <a:lnTo>
                    <a:pt x="1302089" y="1163687"/>
                  </a:lnTo>
                  <a:lnTo>
                    <a:pt x="1280622" y="1130030"/>
                  </a:lnTo>
                  <a:lnTo>
                    <a:pt x="1258928" y="1094238"/>
                  </a:lnTo>
                  <a:lnTo>
                    <a:pt x="1236950" y="1056195"/>
                  </a:lnTo>
                  <a:lnTo>
                    <a:pt x="1214631" y="1015787"/>
                  </a:lnTo>
                  <a:lnTo>
                    <a:pt x="1191915" y="972898"/>
                  </a:lnTo>
                  <a:lnTo>
                    <a:pt x="1168745" y="927413"/>
                  </a:lnTo>
                  <a:lnTo>
                    <a:pt x="1145064" y="879216"/>
                  </a:lnTo>
                  <a:lnTo>
                    <a:pt x="1120816" y="828192"/>
                  </a:lnTo>
                  <a:lnTo>
                    <a:pt x="1095943" y="774225"/>
                  </a:lnTo>
                  <a:lnTo>
                    <a:pt x="1070390" y="717201"/>
                  </a:lnTo>
                  <a:lnTo>
                    <a:pt x="1044099" y="657004"/>
                  </a:lnTo>
                  <a:lnTo>
                    <a:pt x="1017013" y="593518"/>
                  </a:lnTo>
                  <a:lnTo>
                    <a:pt x="989542" y="551036"/>
                  </a:lnTo>
                  <a:lnTo>
                    <a:pt x="960280" y="510457"/>
                  </a:lnTo>
                  <a:lnTo>
                    <a:pt x="929339" y="471667"/>
                  </a:lnTo>
                  <a:lnTo>
                    <a:pt x="896831" y="434554"/>
                  </a:lnTo>
                  <a:lnTo>
                    <a:pt x="862868" y="399005"/>
                  </a:lnTo>
                  <a:lnTo>
                    <a:pt x="827561" y="364907"/>
                  </a:lnTo>
                  <a:lnTo>
                    <a:pt x="791023" y="332147"/>
                  </a:lnTo>
                  <a:lnTo>
                    <a:pt x="753366" y="300614"/>
                  </a:lnTo>
                  <a:lnTo>
                    <a:pt x="714701" y="270193"/>
                  </a:lnTo>
                  <a:lnTo>
                    <a:pt x="675141" y="240774"/>
                  </a:lnTo>
                  <a:lnTo>
                    <a:pt x="634798" y="212242"/>
                  </a:lnTo>
                  <a:lnTo>
                    <a:pt x="593783" y="184485"/>
                  </a:lnTo>
                  <a:lnTo>
                    <a:pt x="552209" y="157391"/>
                  </a:lnTo>
                  <a:lnTo>
                    <a:pt x="510188" y="130847"/>
                  </a:lnTo>
                  <a:lnTo>
                    <a:pt x="467831" y="104740"/>
                  </a:lnTo>
                  <a:lnTo>
                    <a:pt x="382559" y="53387"/>
                  </a:lnTo>
                  <a:lnTo>
                    <a:pt x="341523" y="32170"/>
                  </a:lnTo>
                  <a:lnTo>
                    <a:pt x="299296" y="16516"/>
                  </a:lnTo>
                  <a:lnTo>
                    <a:pt x="256127" y="6132"/>
                  </a:lnTo>
                  <a:lnTo>
                    <a:pt x="212263" y="725"/>
                  </a:lnTo>
                  <a:lnTo>
                    <a:pt x="167951" y="0"/>
                  </a:lnTo>
                  <a:close/>
                </a:path>
              </a:pathLst>
            </a:custGeom>
            <a:solidFill>
              <a:srgbClr val="4B2667"/>
            </a:solidFill>
          </p:spPr>
          <p:txBody>
            <a:bodyPr wrap="square" lIns="0" tIns="0" rIns="0" bIns="0" rtlCol="0"/>
            <a:lstStyle/>
            <a:p>
              <a:endParaRPr/>
            </a:p>
          </p:txBody>
        </p:sp>
        <p:sp>
          <p:nvSpPr>
            <p:cNvPr id="4" name="object 4"/>
            <p:cNvSpPr/>
            <p:nvPr/>
          </p:nvSpPr>
          <p:spPr>
            <a:xfrm>
              <a:off x="0" y="5687051"/>
              <a:ext cx="1476375" cy="1171575"/>
            </a:xfrm>
            <a:custGeom>
              <a:avLst/>
              <a:gdLst/>
              <a:ahLst/>
              <a:cxnLst/>
              <a:rect l="l" t="t" r="r" b="b"/>
              <a:pathLst>
                <a:path w="1476375" h="1171575">
                  <a:moveTo>
                    <a:pt x="0" y="399014"/>
                  </a:moveTo>
                  <a:lnTo>
                    <a:pt x="0" y="418677"/>
                  </a:lnTo>
                  <a:lnTo>
                    <a:pt x="43294" y="462765"/>
                  </a:lnTo>
                  <a:lnTo>
                    <a:pt x="77010" y="496743"/>
                  </a:lnTo>
                  <a:lnTo>
                    <a:pt x="111170" y="530466"/>
                  </a:lnTo>
                  <a:lnTo>
                    <a:pt x="145905" y="563716"/>
                  </a:lnTo>
                  <a:lnTo>
                    <a:pt x="181351" y="596274"/>
                  </a:lnTo>
                  <a:lnTo>
                    <a:pt x="217639" y="627924"/>
                  </a:lnTo>
                  <a:lnTo>
                    <a:pt x="254904" y="658446"/>
                  </a:lnTo>
                  <a:lnTo>
                    <a:pt x="293279" y="687624"/>
                  </a:lnTo>
                  <a:lnTo>
                    <a:pt x="332898" y="715239"/>
                  </a:lnTo>
                  <a:lnTo>
                    <a:pt x="373893" y="741074"/>
                  </a:lnTo>
                  <a:lnTo>
                    <a:pt x="416398" y="764911"/>
                  </a:lnTo>
                  <a:lnTo>
                    <a:pt x="460547" y="786532"/>
                  </a:lnTo>
                  <a:lnTo>
                    <a:pt x="463379" y="836861"/>
                  </a:lnTo>
                  <a:lnTo>
                    <a:pt x="468966" y="888559"/>
                  </a:lnTo>
                  <a:lnTo>
                    <a:pt x="477306" y="941612"/>
                  </a:lnTo>
                  <a:lnTo>
                    <a:pt x="488400" y="996002"/>
                  </a:lnTo>
                  <a:lnTo>
                    <a:pt x="502245" y="1051714"/>
                  </a:lnTo>
                  <a:lnTo>
                    <a:pt x="518840" y="1108731"/>
                  </a:lnTo>
                  <a:lnTo>
                    <a:pt x="531026" y="1169743"/>
                  </a:lnTo>
                  <a:lnTo>
                    <a:pt x="531313" y="1170947"/>
                  </a:lnTo>
                  <a:lnTo>
                    <a:pt x="545504" y="1170947"/>
                  </a:lnTo>
                  <a:lnTo>
                    <a:pt x="544242" y="1165648"/>
                  </a:lnTo>
                  <a:lnTo>
                    <a:pt x="532328" y="1105848"/>
                  </a:lnTo>
                  <a:lnTo>
                    <a:pt x="532124" y="1105023"/>
                  </a:lnTo>
                  <a:lnTo>
                    <a:pt x="515868" y="1049460"/>
                  </a:lnTo>
                  <a:lnTo>
                    <a:pt x="502215" y="995280"/>
                  </a:lnTo>
                  <a:lnTo>
                    <a:pt x="491167" y="942482"/>
                  </a:lnTo>
                  <a:lnTo>
                    <a:pt x="482727" y="891064"/>
                  </a:lnTo>
                  <a:lnTo>
                    <a:pt x="476897" y="841024"/>
                  </a:lnTo>
                  <a:lnTo>
                    <a:pt x="473679" y="792362"/>
                  </a:lnTo>
                  <a:lnTo>
                    <a:pt x="515767" y="792362"/>
                  </a:lnTo>
                  <a:lnTo>
                    <a:pt x="501200" y="788920"/>
                  </a:lnTo>
                  <a:lnTo>
                    <a:pt x="494137" y="786074"/>
                  </a:lnTo>
                  <a:lnTo>
                    <a:pt x="487120" y="783173"/>
                  </a:lnTo>
                  <a:lnTo>
                    <a:pt x="480149" y="780215"/>
                  </a:lnTo>
                  <a:lnTo>
                    <a:pt x="473222" y="777198"/>
                  </a:lnTo>
                  <a:lnTo>
                    <a:pt x="473269" y="771343"/>
                  </a:lnTo>
                  <a:lnTo>
                    <a:pt x="460230" y="771343"/>
                  </a:lnTo>
                  <a:lnTo>
                    <a:pt x="413897" y="748225"/>
                  </a:lnTo>
                  <a:lnTo>
                    <a:pt x="369510" y="722715"/>
                  </a:lnTo>
                  <a:lnTo>
                    <a:pt x="326840" y="695019"/>
                  </a:lnTo>
                  <a:lnTo>
                    <a:pt x="285657" y="665339"/>
                  </a:lnTo>
                  <a:lnTo>
                    <a:pt x="245732" y="633878"/>
                  </a:lnTo>
                  <a:lnTo>
                    <a:pt x="206834" y="600840"/>
                  </a:lnTo>
                  <a:lnTo>
                    <a:pt x="168735" y="566428"/>
                  </a:lnTo>
                  <a:lnTo>
                    <a:pt x="131205" y="530845"/>
                  </a:lnTo>
                  <a:lnTo>
                    <a:pt x="94013" y="494296"/>
                  </a:lnTo>
                  <a:lnTo>
                    <a:pt x="56932" y="456982"/>
                  </a:lnTo>
                  <a:lnTo>
                    <a:pt x="0" y="399014"/>
                  </a:lnTo>
                  <a:close/>
                </a:path>
                <a:path w="1476375" h="1171575">
                  <a:moveTo>
                    <a:pt x="515767" y="792362"/>
                  </a:moveTo>
                  <a:lnTo>
                    <a:pt x="473679" y="792362"/>
                  </a:lnTo>
                  <a:lnTo>
                    <a:pt x="481324" y="795664"/>
                  </a:lnTo>
                  <a:lnTo>
                    <a:pt x="538096" y="811723"/>
                  </a:lnTo>
                  <a:lnTo>
                    <a:pt x="581299" y="818385"/>
                  </a:lnTo>
                  <a:lnTo>
                    <a:pt x="626125" y="822021"/>
                  </a:lnTo>
                  <a:lnTo>
                    <a:pt x="672302" y="822718"/>
                  </a:lnTo>
                  <a:lnTo>
                    <a:pt x="719553" y="820563"/>
                  </a:lnTo>
                  <a:lnTo>
                    <a:pt x="767604" y="815640"/>
                  </a:lnTo>
                  <a:lnTo>
                    <a:pt x="808888" y="809179"/>
                  </a:lnTo>
                  <a:lnTo>
                    <a:pt x="673417" y="809179"/>
                  </a:lnTo>
                  <a:lnTo>
                    <a:pt x="628082" y="808534"/>
                  </a:lnTo>
                  <a:lnTo>
                    <a:pt x="584087" y="804999"/>
                  </a:lnTo>
                  <a:lnTo>
                    <a:pt x="541703" y="798489"/>
                  </a:lnTo>
                  <a:lnTo>
                    <a:pt x="515767" y="792362"/>
                  </a:lnTo>
                  <a:close/>
                </a:path>
                <a:path w="1476375" h="1171575">
                  <a:moveTo>
                    <a:pt x="1343227" y="13913"/>
                  </a:moveTo>
                  <a:lnTo>
                    <a:pt x="1234825" y="13913"/>
                  </a:lnTo>
                  <a:lnTo>
                    <a:pt x="1280448" y="14437"/>
                  </a:lnTo>
                  <a:lnTo>
                    <a:pt x="1325188" y="21997"/>
                  </a:lnTo>
                  <a:lnTo>
                    <a:pt x="1367732" y="38058"/>
                  </a:lnTo>
                  <a:lnTo>
                    <a:pt x="1406765" y="64089"/>
                  </a:lnTo>
                  <a:lnTo>
                    <a:pt x="1440975" y="101558"/>
                  </a:lnTo>
                  <a:lnTo>
                    <a:pt x="1455864" y="156841"/>
                  </a:lnTo>
                  <a:lnTo>
                    <a:pt x="1462472" y="209627"/>
                  </a:lnTo>
                  <a:lnTo>
                    <a:pt x="1461738" y="259811"/>
                  </a:lnTo>
                  <a:lnTo>
                    <a:pt x="1454601" y="307293"/>
                  </a:lnTo>
                  <a:lnTo>
                    <a:pt x="1442002" y="351969"/>
                  </a:lnTo>
                  <a:lnTo>
                    <a:pt x="1424878" y="393736"/>
                  </a:lnTo>
                  <a:lnTo>
                    <a:pt x="1404171" y="432493"/>
                  </a:lnTo>
                  <a:lnTo>
                    <a:pt x="1380819" y="468137"/>
                  </a:lnTo>
                  <a:lnTo>
                    <a:pt x="1355761" y="500565"/>
                  </a:lnTo>
                  <a:lnTo>
                    <a:pt x="1329938" y="529675"/>
                  </a:lnTo>
                  <a:lnTo>
                    <a:pt x="1297025" y="562211"/>
                  </a:lnTo>
                  <a:lnTo>
                    <a:pt x="1261387" y="593129"/>
                  </a:lnTo>
                  <a:lnTo>
                    <a:pt x="1223295" y="622342"/>
                  </a:lnTo>
                  <a:lnTo>
                    <a:pt x="1183020" y="649768"/>
                  </a:lnTo>
                  <a:lnTo>
                    <a:pt x="1140833" y="675320"/>
                  </a:lnTo>
                  <a:lnTo>
                    <a:pt x="1097004" y="698914"/>
                  </a:lnTo>
                  <a:lnTo>
                    <a:pt x="1051806" y="720466"/>
                  </a:lnTo>
                  <a:lnTo>
                    <a:pt x="1005509" y="739891"/>
                  </a:lnTo>
                  <a:lnTo>
                    <a:pt x="958384" y="757103"/>
                  </a:lnTo>
                  <a:lnTo>
                    <a:pt x="910701" y="772019"/>
                  </a:lnTo>
                  <a:lnTo>
                    <a:pt x="862733" y="784553"/>
                  </a:lnTo>
                  <a:lnTo>
                    <a:pt x="814749" y="794621"/>
                  </a:lnTo>
                  <a:lnTo>
                    <a:pt x="767021" y="802137"/>
                  </a:lnTo>
                  <a:lnTo>
                    <a:pt x="719820" y="807018"/>
                  </a:lnTo>
                  <a:lnTo>
                    <a:pt x="673417" y="809179"/>
                  </a:lnTo>
                  <a:lnTo>
                    <a:pt x="808888" y="809179"/>
                  </a:lnTo>
                  <a:lnTo>
                    <a:pt x="865006" y="797840"/>
                  </a:lnTo>
                  <a:lnTo>
                    <a:pt x="913807" y="785135"/>
                  </a:lnTo>
                  <a:lnTo>
                    <a:pt x="962307" y="770009"/>
                  </a:lnTo>
                  <a:lnTo>
                    <a:pt x="1010234" y="752547"/>
                  </a:lnTo>
                  <a:lnTo>
                    <a:pt x="1057310" y="732835"/>
                  </a:lnTo>
                  <a:lnTo>
                    <a:pt x="1103262" y="710961"/>
                  </a:lnTo>
                  <a:lnTo>
                    <a:pt x="1147814" y="687010"/>
                  </a:lnTo>
                  <a:lnTo>
                    <a:pt x="1190691" y="661069"/>
                  </a:lnTo>
                  <a:lnTo>
                    <a:pt x="1231620" y="633223"/>
                  </a:lnTo>
                  <a:lnTo>
                    <a:pt x="1270323" y="603560"/>
                  </a:lnTo>
                  <a:lnTo>
                    <a:pt x="1306528" y="572165"/>
                  </a:lnTo>
                  <a:lnTo>
                    <a:pt x="1339959" y="539124"/>
                  </a:lnTo>
                  <a:lnTo>
                    <a:pt x="1366601" y="509082"/>
                  </a:lnTo>
                  <a:lnTo>
                    <a:pt x="1392447" y="475595"/>
                  </a:lnTo>
                  <a:lnTo>
                    <a:pt x="1416522" y="438768"/>
                  </a:lnTo>
                  <a:lnTo>
                    <a:pt x="1437854" y="398704"/>
                  </a:lnTo>
                  <a:lnTo>
                    <a:pt x="1455467" y="355506"/>
                  </a:lnTo>
                  <a:lnTo>
                    <a:pt x="1468388" y="309277"/>
                  </a:lnTo>
                  <a:lnTo>
                    <a:pt x="1475643" y="260123"/>
                  </a:lnTo>
                  <a:lnTo>
                    <a:pt x="1476259" y="208145"/>
                  </a:lnTo>
                  <a:lnTo>
                    <a:pt x="1469260" y="153448"/>
                  </a:lnTo>
                  <a:lnTo>
                    <a:pt x="1453675" y="96135"/>
                  </a:lnTo>
                  <a:lnTo>
                    <a:pt x="1452773" y="94382"/>
                  </a:lnTo>
                  <a:lnTo>
                    <a:pt x="1416838" y="54517"/>
                  </a:lnTo>
                  <a:lnTo>
                    <a:pt x="1375970" y="26686"/>
                  </a:lnTo>
                  <a:lnTo>
                    <a:pt x="1343227" y="13913"/>
                  </a:lnTo>
                  <a:close/>
                </a:path>
                <a:path w="1476375" h="1171575">
                  <a:moveTo>
                    <a:pt x="1237372" y="0"/>
                  </a:moveTo>
                  <a:lnTo>
                    <a:pt x="1190376" y="4907"/>
                  </a:lnTo>
                  <a:lnTo>
                    <a:pt x="1145249" y="14151"/>
                  </a:lnTo>
                  <a:lnTo>
                    <a:pt x="1103351" y="26190"/>
                  </a:lnTo>
                  <a:lnTo>
                    <a:pt x="1066042" y="39486"/>
                  </a:lnTo>
                  <a:lnTo>
                    <a:pt x="1010635" y="63686"/>
                  </a:lnTo>
                  <a:lnTo>
                    <a:pt x="955538" y="86101"/>
                  </a:lnTo>
                  <a:lnTo>
                    <a:pt x="903278" y="110028"/>
                  </a:lnTo>
                  <a:lnTo>
                    <a:pt x="853869" y="135455"/>
                  </a:lnTo>
                  <a:lnTo>
                    <a:pt x="807325" y="162372"/>
                  </a:lnTo>
                  <a:lnTo>
                    <a:pt x="763661" y="190767"/>
                  </a:lnTo>
                  <a:lnTo>
                    <a:pt x="722890" y="220630"/>
                  </a:lnTo>
                  <a:lnTo>
                    <a:pt x="685026" y="251949"/>
                  </a:lnTo>
                  <a:lnTo>
                    <a:pt x="650084" y="284714"/>
                  </a:lnTo>
                  <a:lnTo>
                    <a:pt x="618078" y="318913"/>
                  </a:lnTo>
                  <a:lnTo>
                    <a:pt x="589021" y="354535"/>
                  </a:lnTo>
                  <a:lnTo>
                    <a:pt x="562929" y="391570"/>
                  </a:lnTo>
                  <a:lnTo>
                    <a:pt x="539814" y="430006"/>
                  </a:lnTo>
                  <a:lnTo>
                    <a:pt x="519691" y="469832"/>
                  </a:lnTo>
                  <a:lnTo>
                    <a:pt x="500956" y="515394"/>
                  </a:lnTo>
                  <a:lnTo>
                    <a:pt x="485747" y="562869"/>
                  </a:lnTo>
                  <a:lnTo>
                    <a:pt x="474068" y="612230"/>
                  </a:lnTo>
                  <a:lnTo>
                    <a:pt x="465920" y="663447"/>
                  </a:lnTo>
                  <a:lnTo>
                    <a:pt x="461307" y="716494"/>
                  </a:lnTo>
                  <a:lnTo>
                    <a:pt x="460230" y="771343"/>
                  </a:lnTo>
                  <a:lnTo>
                    <a:pt x="473269" y="771343"/>
                  </a:lnTo>
                  <a:lnTo>
                    <a:pt x="473641" y="725399"/>
                  </a:lnTo>
                  <a:lnTo>
                    <a:pt x="477276" y="675256"/>
                  </a:lnTo>
                  <a:lnTo>
                    <a:pt x="484130" y="626763"/>
                  </a:lnTo>
                  <a:lnTo>
                    <a:pt x="494203" y="579915"/>
                  </a:lnTo>
                  <a:lnTo>
                    <a:pt x="507500" y="534706"/>
                  </a:lnTo>
                  <a:lnTo>
                    <a:pt x="524022" y="491130"/>
                  </a:lnTo>
                  <a:lnTo>
                    <a:pt x="543278" y="450138"/>
                  </a:lnTo>
                  <a:lnTo>
                    <a:pt x="565620" y="410688"/>
                  </a:lnTo>
                  <a:lnTo>
                    <a:pt x="591053" y="372772"/>
                  </a:lnTo>
                  <a:lnTo>
                    <a:pt x="619579" y="336383"/>
                  </a:lnTo>
                  <a:lnTo>
                    <a:pt x="651203" y="301513"/>
                  </a:lnTo>
                  <a:lnTo>
                    <a:pt x="685928" y="268155"/>
                  </a:lnTo>
                  <a:lnTo>
                    <a:pt x="723757" y="236300"/>
                  </a:lnTo>
                  <a:lnTo>
                    <a:pt x="764694" y="205941"/>
                  </a:lnTo>
                  <a:lnTo>
                    <a:pt x="808742" y="177070"/>
                  </a:lnTo>
                  <a:lnTo>
                    <a:pt x="855906" y="149679"/>
                  </a:lnTo>
                  <a:lnTo>
                    <a:pt x="906188" y="123761"/>
                  </a:lnTo>
                  <a:lnTo>
                    <a:pt x="959592" y="99307"/>
                  </a:lnTo>
                  <a:lnTo>
                    <a:pt x="1016121" y="76310"/>
                  </a:lnTo>
                  <a:lnTo>
                    <a:pt x="1039452" y="65445"/>
                  </a:lnTo>
                  <a:lnTo>
                    <a:pt x="1105798" y="39871"/>
                  </a:lnTo>
                  <a:lnTo>
                    <a:pt x="1146187" y="28097"/>
                  </a:lnTo>
                  <a:lnTo>
                    <a:pt x="1189634" y="18955"/>
                  </a:lnTo>
                  <a:lnTo>
                    <a:pt x="1234825" y="13913"/>
                  </a:lnTo>
                  <a:lnTo>
                    <a:pt x="1343227" y="13913"/>
                  </a:lnTo>
                  <a:lnTo>
                    <a:pt x="1331529" y="9349"/>
                  </a:lnTo>
                  <a:lnTo>
                    <a:pt x="1284877" y="967"/>
                  </a:lnTo>
                  <a:lnTo>
                    <a:pt x="1237372" y="0"/>
                  </a:lnTo>
                  <a:close/>
                </a:path>
              </a:pathLst>
            </a:custGeom>
            <a:solidFill>
              <a:srgbClr val="15747C"/>
            </a:solidFill>
          </p:spPr>
          <p:txBody>
            <a:bodyPr wrap="square" lIns="0" tIns="0" rIns="0" bIns="0" rtlCol="0"/>
            <a:lstStyle/>
            <a:p>
              <a:endParaRPr/>
            </a:p>
          </p:txBody>
        </p:sp>
      </p:grpSp>
      <p:sp>
        <p:nvSpPr>
          <p:cNvPr id="5" name="object 5"/>
          <p:cNvSpPr/>
          <p:nvPr/>
        </p:nvSpPr>
        <p:spPr>
          <a:xfrm>
            <a:off x="932868" y="146619"/>
            <a:ext cx="256540" cy="140970"/>
          </a:xfrm>
          <a:custGeom>
            <a:avLst/>
            <a:gdLst/>
            <a:ahLst/>
            <a:cxnLst/>
            <a:rect l="l" t="t" r="r" b="b"/>
            <a:pathLst>
              <a:path w="256540" h="140970">
                <a:moveTo>
                  <a:pt x="96675" y="0"/>
                </a:moveTo>
                <a:lnTo>
                  <a:pt x="55292" y="2922"/>
                </a:lnTo>
                <a:lnTo>
                  <a:pt x="16244" y="19026"/>
                </a:lnTo>
                <a:lnTo>
                  <a:pt x="4833" y="29742"/>
                </a:lnTo>
                <a:lnTo>
                  <a:pt x="0" y="42718"/>
                </a:lnTo>
                <a:lnTo>
                  <a:pt x="2098" y="56341"/>
                </a:lnTo>
                <a:lnTo>
                  <a:pt x="50257" y="97916"/>
                </a:lnTo>
                <a:lnTo>
                  <a:pt x="92493" y="119476"/>
                </a:lnTo>
                <a:lnTo>
                  <a:pt x="137469" y="133670"/>
                </a:lnTo>
                <a:lnTo>
                  <a:pt x="184463" y="140487"/>
                </a:lnTo>
                <a:lnTo>
                  <a:pt x="232754" y="139917"/>
                </a:lnTo>
                <a:lnTo>
                  <a:pt x="246783" y="133959"/>
                </a:lnTo>
                <a:lnTo>
                  <a:pt x="254987" y="121546"/>
                </a:lnTo>
                <a:lnTo>
                  <a:pt x="256487" y="106524"/>
                </a:lnTo>
                <a:lnTo>
                  <a:pt x="250407" y="92736"/>
                </a:lnTo>
                <a:lnTo>
                  <a:pt x="233167" y="74507"/>
                </a:lnTo>
                <a:lnTo>
                  <a:pt x="214509" y="58427"/>
                </a:lnTo>
                <a:lnTo>
                  <a:pt x="194534" y="44491"/>
                </a:lnTo>
                <a:lnTo>
                  <a:pt x="173343" y="32691"/>
                </a:lnTo>
                <a:lnTo>
                  <a:pt x="136993" y="9876"/>
                </a:lnTo>
                <a:lnTo>
                  <a:pt x="96675" y="0"/>
                </a:lnTo>
                <a:close/>
              </a:path>
            </a:pathLst>
          </a:custGeom>
          <a:solidFill>
            <a:srgbClr val="F49331"/>
          </a:solidFill>
        </p:spPr>
        <p:txBody>
          <a:bodyPr wrap="square" lIns="0" tIns="0" rIns="0" bIns="0" rtlCol="0"/>
          <a:lstStyle/>
          <a:p>
            <a:endParaRPr/>
          </a:p>
        </p:txBody>
      </p:sp>
      <p:sp>
        <p:nvSpPr>
          <p:cNvPr id="6" name="object 6"/>
          <p:cNvSpPr/>
          <p:nvPr/>
        </p:nvSpPr>
        <p:spPr>
          <a:xfrm>
            <a:off x="1254009" y="551202"/>
            <a:ext cx="256540" cy="140970"/>
          </a:xfrm>
          <a:custGeom>
            <a:avLst/>
            <a:gdLst/>
            <a:ahLst/>
            <a:cxnLst/>
            <a:rect l="l" t="t" r="r" b="b"/>
            <a:pathLst>
              <a:path w="256540" h="140970">
                <a:moveTo>
                  <a:pt x="96675" y="0"/>
                </a:moveTo>
                <a:lnTo>
                  <a:pt x="55292" y="2918"/>
                </a:lnTo>
                <a:lnTo>
                  <a:pt x="16244" y="19015"/>
                </a:lnTo>
                <a:lnTo>
                  <a:pt x="4833" y="29738"/>
                </a:lnTo>
                <a:lnTo>
                  <a:pt x="0" y="42716"/>
                </a:lnTo>
                <a:lnTo>
                  <a:pt x="2098" y="56337"/>
                </a:lnTo>
                <a:lnTo>
                  <a:pt x="50257" y="97905"/>
                </a:lnTo>
                <a:lnTo>
                  <a:pt x="92493" y="119466"/>
                </a:lnTo>
                <a:lnTo>
                  <a:pt x="137469" y="133662"/>
                </a:lnTo>
                <a:lnTo>
                  <a:pt x="184463" y="140483"/>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7" name="object 7"/>
          <p:cNvSpPr/>
          <p:nvPr/>
        </p:nvSpPr>
        <p:spPr>
          <a:xfrm>
            <a:off x="756326" y="794948"/>
            <a:ext cx="256540" cy="140970"/>
          </a:xfrm>
          <a:custGeom>
            <a:avLst/>
            <a:gdLst/>
            <a:ahLst/>
            <a:cxnLst/>
            <a:rect l="l" t="t" r="r" b="b"/>
            <a:pathLst>
              <a:path w="256540" h="140969">
                <a:moveTo>
                  <a:pt x="96670" y="0"/>
                </a:moveTo>
                <a:lnTo>
                  <a:pt x="55288" y="2921"/>
                </a:lnTo>
                <a:lnTo>
                  <a:pt x="16240" y="19019"/>
                </a:lnTo>
                <a:lnTo>
                  <a:pt x="4830" y="29743"/>
                </a:lnTo>
                <a:lnTo>
                  <a:pt x="0" y="42721"/>
                </a:lnTo>
                <a:lnTo>
                  <a:pt x="2099" y="56342"/>
                </a:lnTo>
                <a:lnTo>
                  <a:pt x="50257" y="97910"/>
                </a:lnTo>
                <a:lnTo>
                  <a:pt x="92494" y="119471"/>
                </a:lnTo>
                <a:lnTo>
                  <a:pt x="137468" y="133667"/>
                </a:lnTo>
                <a:lnTo>
                  <a:pt x="184459" y="140487"/>
                </a:lnTo>
                <a:lnTo>
                  <a:pt x="232749" y="139923"/>
                </a:lnTo>
                <a:lnTo>
                  <a:pt x="246779" y="133959"/>
                </a:lnTo>
                <a:lnTo>
                  <a:pt x="254982" y="121542"/>
                </a:lnTo>
                <a:lnTo>
                  <a:pt x="256483" y="106517"/>
                </a:lnTo>
                <a:lnTo>
                  <a:pt x="250402" y="92730"/>
                </a:lnTo>
                <a:lnTo>
                  <a:pt x="233164" y="74506"/>
                </a:lnTo>
                <a:lnTo>
                  <a:pt x="214509" y="58427"/>
                </a:lnTo>
                <a:lnTo>
                  <a:pt x="194535" y="44492"/>
                </a:lnTo>
                <a:lnTo>
                  <a:pt x="173339" y="32697"/>
                </a:lnTo>
                <a:lnTo>
                  <a:pt x="136989" y="9877"/>
                </a:lnTo>
                <a:lnTo>
                  <a:pt x="96670" y="0"/>
                </a:lnTo>
                <a:close/>
              </a:path>
            </a:pathLst>
          </a:custGeom>
          <a:solidFill>
            <a:srgbClr val="F49331"/>
          </a:solidFill>
        </p:spPr>
        <p:txBody>
          <a:bodyPr wrap="square" lIns="0" tIns="0" rIns="0" bIns="0" rtlCol="0"/>
          <a:lstStyle/>
          <a:p>
            <a:endParaRPr/>
          </a:p>
        </p:txBody>
      </p:sp>
      <p:sp>
        <p:nvSpPr>
          <p:cNvPr id="8" name="object 8"/>
          <p:cNvSpPr/>
          <p:nvPr/>
        </p:nvSpPr>
        <p:spPr>
          <a:xfrm>
            <a:off x="294577" y="0"/>
            <a:ext cx="255270" cy="87630"/>
          </a:xfrm>
          <a:custGeom>
            <a:avLst/>
            <a:gdLst/>
            <a:ahLst/>
            <a:cxnLst/>
            <a:rect l="l" t="t" r="r" b="b"/>
            <a:pathLst>
              <a:path w="255270" h="87630">
                <a:moveTo>
                  <a:pt x="205498" y="0"/>
                </a:moveTo>
                <a:lnTo>
                  <a:pt x="0" y="0"/>
                </a:lnTo>
                <a:lnTo>
                  <a:pt x="472" y="3068"/>
                </a:lnTo>
                <a:lnTo>
                  <a:pt x="48636" y="44638"/>
                </a:lnTo>
                <a:lnTo>
                  <a:pt x="90873" y="66199"/>
                </a:lnTo>
                <a:lnTo>
                  <a:pt x="135847" y="80395"/>
                </a:lnTo>
                <a:lnTo>
                  <a:pt x="182838" y="87215"/>
                </a:lnTo>
                <a:lnTo>
                  <a:pt x="231128" y="86651"/>
                </a:lnTo>
                <a:lnTo>
                  <a:pt x="245157" y="80686"/>
                </a:lnTo>
                <a:lnTo>
                  <a:pt x="253361" y="68270"/>
                </a:lnTo>
                <a:lnTo>
                  <a:pt x="254861" y="53245"/>
                </a:lnTo>
                <a:lnTo>
                  <a:pt x="248781" y="39458"/>
                </a:lnTo>
                <a:lnTo>
                  <a:pt x="231543" y="21234"/>
                </a:lnTo>
                <a:lnTo>
                  <a:pt x="212888" y="5155"/>
                </a:lnTo>
                <a:lnTo>
                  <a:pt x="205498" y="0"/>
                </a:lnTo>
                <a:close/>
              </a:path>
            </a:pathLst>
          </a:custGeom>
          <a:solidFill>
            <a:srgbClr val="F49331"/>
          </a:solidFill>
        </p:spPr>
        <p:txBody>
          <a:bodyPr wrap="square" lIns="0" tIns="0" rIns="0" bIns="0" rtlCol="0"/>
          <a:lstStyle/>
          <a:p>
            <a:endParaRPr/>
          </a:p>
        </p:txBody>
      </p:sp>
      <p:sp>
        <p:nvSpPr>
          <p:cNvPr id="9" name="object 9"/>
          <p:cNvSpPr/>
          <p:nvPr/>
        </p:nvSpPr>
        <p:spPr>
          <a:xfrm>
            <a:off x="637246" y="415323"/>
            <a:ext cx="256540" cy="140970"/>
          </a:xfrm>
          <a:custGeom>
            <a:avLst/>
            <a:gdLst/>
            <a:ahLst/>
            <a:cxnLst/>
            <a:rect l="l" t="t" r="r" b="b"/>
            <a:pathLst>
              <a:path w="256540" h="140970">
                <a:moveTo>
                  <a:pt x="96669" y="0"/>
                </a:moveTo>
                <a:lnTo>
                  <a:pt x="55290" y="2920"/>
                </a:lnTo>
                <a:lnTo>
                  <a:pt x="16244" y="19016"/>
                </a:lnTo>
                <a:lnTo>
                  <a:pt x="4833" y="29739"/>
                </a:lnTo>
                <a:lnTo>
                  <a:pt x="0" y="42718"/>
                </a:lnTo>
                <a:lnTo>
                  <a:pt x="2098" y="56339"/>
                </a:lnTo>
                <a:lnTo>
                  <a:pt x="50257" y="97908"/>
                </a:lnTo>
                <a:lnTo>
                  <a:pt x="92493" y="119471"/>
                </a:lnTo>
                <a:lnTo>
                  <a:pt x="137469" y="133669"/>
                </a:lnTo>
                <a:lnTo>
                  <a:pt x="184463" y="140489"/>
                </a:lnTo>
                <a:lnTo>
                  <a:pt x="232754" y="139920"/>
                </a:lnTo>
                <a:lnTo>
                  <a:pt x="246783" y="133957"/>
                </a:lnTo>
                <a:lnTo>
                  <a:pt x="254987" y="121543"/>
                </a:lnTo>
                <a:lnTo>
                  <a:pt x="256487" y="106520"/>
                </a:lnTo>
                <a:lnTo>
                  <a:pt x="250407" y="92727"/>
                </a:lnTo>
                <a:lnTo>
                  <a:pt x="233169" y="74503"/>
                </a:lnTo>
                <a:lnTo>
                  <a:pt x="214514" y="58424"/>
                </a:lnTo>
                <a:lnTo>
                  <a:pt x="194539" y="44489"/>
                </a:lnTo>
                <a:lnTo>
                  <a:pt x="173343" y="32694"/>
                </a:lnTo>
                <a:lnTo>
                  <a:pt x="136983" y="9874"/>
                </a:lnTo>
                <a:lnTo>
                  <a:pt x="96669" y="0"/>
                </a:lnTo>
                <a:close/>
              </a:path>
            </a:pathLst>
          </a:custGeom>
          <a:solidFill>
            <a:srgbClr val="F49331"/>
          </a:solidFill>
        </p:spPr>
        <p:txBody>
          <a:bodyPr wrap="square" lIns="0" tIns="0" rIns="0" bIns="0" rtlCol="0"/>
          <a:lstStyle/>
          <a:p>
            <a:endParaRPr/>
          </a:p>
        </p:txBody>
      </p:sp>
      <p:pic>
        <p:nvPicPr>
          <p:cNvPr id="10" name="object 10"/>
          <p:cNvPicPr/>
          <p:nvPr/>
        </p:nvPicPr>
        <p:blipFill>
          <a:blip r:embed="rId2" cstate="print"/>
          <a:stretch>
            <a:fillRect/>
          </a:stretch>
        </p:blipFill>
        <p:spPr>
          <a:xfrm>
            <a:off x="0" y="285732"/>
            <a:ext cx="235922" cy="140489"/>
          </a:xfrm>
          <a:prstGeom prst="rect">
            <a:avLst/>
          </a:prstGeom>
        </p:spPr>
      </p:pic>
      <p:sp>
        <p:nvSpPr>
          <p:cNvPr id="11" name="object 11"/>
          <p:cNvSpPr/>
          <p:nvPr/>
        </p:nvSpPr>
        <p:spPr>
          <a:xfrm>
            <a:off x="187419" y="721750"/>
            <a:ext cx="256540" cy="140970"/>
          </a:xfrm>
          <a:custGeom>
            <a:avLst/>
            <a:gdLst/>
            <a:ahLst/>
            <a:cxnLst/>
            <a:rect l="l" t="t" r="r" b="b"/>
            <a:pathLst>
              <a:path w="256540" h="140969">
                <a:moveTo>
                  <a:pt x="96675" y="0"/>
                </a:moveTo>
                <a:lnTo>
                  <a:pt x="55292" y="2918"/>
                </a:lnTo>
                <a:lnTo>
                  <a:pt x="16244" y="19015"/>
                </a:lnTo>
                <a:lnTo>
                  <a:pt x="4833" y="29738"/>
                </a:lnTo>
                <a:lnTo>
                  <a:pt x="0" y="42716"/>
                </a:lnTo>
                <a:lnTo>
                  <a:pt x="2098" y="56337"/>
                </a:lnTo>
                <a:lnTo>
                  <a:pt x="50262" y="97907"/>
                </a:lnTo>
                <a:lnTo>
                  <a:pt x="92499" y="119470"/>
                </a:lnTo>
                <a:lnTo>
                  <a:pt x="137472" y="133667"/>
                </a:lnTo>
                <a:lnTo>
                  <a:pt x="184464" y="140487"/>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12" name="object 12"/>
          <p:cNvSpPr/>
          <p:nvPr/>
        </p:nvSpPr>
        <p:spPr>
          <a:xfrm>
            <a:off x="12174607" y="5781593"/>
            <a:ext cx="19050" cy="67945"/>
          </a:xfrm>
          <a:custGeom>
            <a:avLst/>
            <a:gdLst/>
            <a:ahLst/>
            <a:cxnLst/>
            <a:rect l="l" t="t" r="r" b="b"/>
            <a:pathLst>
              <a:path w="19050" h="67945">
                <a:moveTo>
                  <a:pt x="18586" y="0"/>
                </a:moveTo>
                <a:lnTo>
                  <a:pt x="13227" y="1811"/>
                </a:lnTo>
                <a:lnTo>
                  <a:pt x="3662" y="11391"/>
                </a:lnTo>
                <a:lnTo>
                  <a:pt x="0" y="24360"/>
                </a:lnTo>
                <a:lnTo>
                  <a:pt x="3206" y="39428"/>
                </a:lnTo>
                <a:lnTo>
                  <a:pt x="18586" y="67458"/>
                </a:lnTo>
                <a:lnTo>
                  <a:pt x="18586" y="0"/>
                </a:lnTo>
                <a:close/>
              </a:path>
            </a:pathLst>
          </a:custGeom>
          <a:solidFill>
            <a:srgbClr val="F49331"/>
          </a:solidFill>
        </p:spPr>
        <p:txBody>
          <a:bodyPr wrap="square" lIns="0" tIns="0" rIns="0" bIns="0" rtlCol="0"/>
          <a:lstStyle/>
          <a:p>
            <a:endParaRPr/>
          </a:p>
        </p:txBody>
      </p:sp>
      <p:pic>
        <p:nvPicPr>
          <p:cNvPr id="13" name="object 13"/>
          <p:cNvPicPr/>
          <p:nvPr/>
        </p:nvPicPr>
        <p:blipFill>
          <a:blip r:embed="rId3" cstate="print"/>
          <a:stretch>
            <a:fillRect/>
          </a:stretch>
        </p:blipFill>
        <p:spPr>
          <a:xfrm>
            <a:off x="11796631" y="5995437"/>
            <a:ext cx="206061" cy="195841"/>
          </a:xfrm>
          <a:prstGeom prst="rect">
            <a:avLst/>
          </a:prstGeom>
        </p:spPr>
      </p:pic>
      <p:pic>
        <p:nvPicPr>
          <p:cNvPr id="14" name="object 14"/>
          <p:cNvPicPr/>
          <p:nvPr/>
        </p:nvPicPr>
        <p:blipFill>
          <a:blip r:embed="rId4" cstate="print"/>
          <a:stretch>
            <a:fillRect/>
          </a:stretch>
        </p:blipFill>
        <p:spPr>
          <a:xfrm>
            <a:off x="11912568" y="6551986"/>
            <a:ext cx="206050" cy="195835"/>
          </a:xfrm>
          <a:prstGeom prst="rect">
            <a:avLst/>
          </a:prstGeom>
        </p:spPr>
      </p:pic>
      <p:pic>
        <p:nvPicPr>
          <p:cNvPr id="15" name="object 15"/>
          <p:cNvPicPr/>
          <p:nvPr/>
        </p:nvPicPr>
        <p:blipFill>
          <a:blip r:embed="rId5" cstate="print"/>
          <a:stretch>
            <a:fillRect/>
          </a:stretch>
        </p:blipFill>
        <p:spPr>
          <a:xfrm>
            <a:off x="11251167" y="5708337"/>
            <a:ext cx="206048" cy="195846"/>
          </a:xfrm>
          <a:prstGeom prst="rect">
            <a:avLst/>
          </a:prstGeom>
        </p:spPr>
      </p:pic>
      <p:pic>
        <p:nvPicPr>
          <p:cNvPr id="16" name="object 16"/>
          <p:cNvPicPr/>
          <p:nvPr/>
        </p:nvPicPr>
        <p:blipFill>
          <a:blip r:embed="rId6" cstate="print"/>
          <a:stretch>
            <a:fillRect/>
          </a:stretch>
        </p:blipFill>
        <p:spPr>
          <a:xfrm>
            <a:off x="11380158" y="6169638"/>
            <a:ext cx="206050" cy="195834"/>
          </a:xfrm>
          <a:prstGeom prst="rect">
            <a:avLst/>
          </a:prstGeom>
        </p:spPr>
      </p:pic>
      <p:pic>
        <p:nvPicPr>
          <p:cNvPr id="17" name="object 17"/>
          <p:cNvPicPr/>
          <p:nvPr/>
        </p:nvPicPr>
        <p:blipFill>
          <a:blip r:embed="rId7" cstate="print"/>
          <a:stretch>
            <a:fillRect/>
          </a:stretch>
        </p:blipFill>
        <p:spPr>
          <a:xfrm>
            <a:off x="11388083" y="6641861"/>
            <a:ext cx="206050" cy="195835"/>
          </a:xfrm>
          <a:prstGeom prst="rect">
            <a:avLst/>
          </a:prstGeom>
        </p:spPr>
      </p:pic>
      <p:pic>
        <p:nvPicPr>
          <p:cNvPr id="18" name="object 18"/>
          <p:cNvPicPr/>
          <p:nvPr/>
        </p:nvPicPr>
        <p:blipFill>
          <a:blip r:embed="rId8" cstate="print"/>
          <a:stretch>
            <a:fillRect/>
          </a:stretch>
        </p:blipFill>
        <p:spPr>
          <a:xfrm>
            <a:off x="10918526" y="6210548"/>
            <a:ext cx="206050" cy="195834"/>
          </a:xfrm>
          <a:prstGeom prst="rect">
            <a:avLst/>
          </a:prstGeom>
        </p:spPr>
      </p:pic>
      <p:pic>
        <p:nvPicPr>
          <p:cNvPr id="19" name="object 19"/>
          <p:cNvPicPr/>
          <p:nvPr/>
        </p:nvPicPr>
        <p:blipFill>
          <a:blip r:embed="rId9" cstate="print"/>
          <a:stretch>
            <a:fillRect/>
          </a:stretch>
        </p:blipFill>
        <p:spPr>
          <a:xfrm>
            <a:off x="11598891" y="5490996"/>
            <a:ext cx="206050" cy="195828"/>
          </a:xfrm>
          <a:prstGeom prst="rect">
            <a:avLst/>
          </a:prstGeom>
        </p:spPr>
      </p:pic>
      <p:grpSp>
        <p:nvGrpSpPr>
          <p:cNvPr id="20" name="object 20"/>
          <p:cNvGrpSpPr/>
          <p:nvPr/>
        </p:nvGrpSpPr>
        <p:grpSpPr>
          <a:xfrm>
            <a:off x="10053482" y="0"/>
            <a:ext cx="2139950" cy="1995170"/>
            <a:chOff x="10053482" y="0"/>
            <a:chExt cx="2139950" cy="1995170"/>
          </a:xfrm>
        </p:grpSpPr>
        <p:sp>
          <p:nvSpPr>
            <p:cNvPr id="21" name="object 21"/>
            <p:cNvSpPr/>
            <p:nvPr/>
          </p:nvSpPr>
          <p:spPr>
            <a:xfrm>
              <a:off x="10053482" y="0"/>
              <a:ext cx="2139950" cy="1995170"/>
            </a:xfrm>
            <a:custGeom>
              <a:avLst/>
              <a:gdLst/>
              <a:ahLst/>
              <a:cxnLst/>
              <a:rect l="l" t="t" r="r" b="b"/>
              <a:pathLst>
                <a:path w="2139950" h="1995170">
                  <a:moveTo>
                    <a:pt x="2139711" y="784166"/>
                  </a:moveTo>
                  <a:lnTo>
                    <a:pt x="1148699" y="784166"/>
                  </a:lnTo>
                  <a:lnTo>
                    <a:pt x="1180183" y="785474"/>
                  </a:lnTo>
                  <a:lnTo>
                    <a:pt x="1210900" y="789215"/>
                  </a:lnTo>
                  <a:lnTo>
                    <a:pt x="1269793" y="804906"/>
                  </a:lnTo>
                  <a:lnTo>
                    <a:pt x="1324891" y="833044"/>
                  </a:lnTo>
                  <a:lnTo>
                    <a:pt x="1375706" y="875440"/>
                  </a:lnTo>
                  <a:lnTo>
                    <a:pt x="1421753" y="933901"/>
                  </a:lnTo>
                  <a:lnTo>
                    <a:pt x="1442837" y="969721"/>
                  </a:lnTo>
                  <a:lnTo>
                    <a:pt x="1465652" y="1016498"/>
                  </a:lnTo>
                  <a:lnTo>
                    <a:pt x="1485071" y="1064565"/>
                  </a:lnTo>
                  <a:lnTo>
                    <a:pt x="1501517" y="1113737"/>
                  </a:lnTo>
                  <a:lnTo>
                    <a:pt x="1515412" y="1163827"/>
                  </a:lnTo>
                  <a:lnTo>
                    <a:pt x="1527177" y="1214647"/>
                  </a:lnTo>
                  <a:lnTo>
                    <a:pt x="1537236" y="1266012"/>
                  </a:lnTo>
                  <a:lnTo>
                    <a:pt x="1546009" y="1317734"/>
                  </a:lnTo>
                  <a:lnTo>
                    <a:pt x="1553920" y="1369628"/>
                  </a:lnTo>
                  <a:lnTo>
                    <a:pt x="1568843" y="1473182"/>
                  </a:lnTo>
                  <a:lnTo>
                    <a:pt x="1576699" y="1524469"/>
                  </a:lnTo>
                  <a:lnTo>
                    <a:pt x="1585381" y="1575181"/>
                  </a:lnTo>
                  <a:lnTo>
                    <a:pt x="1596479" y="1622452"/>
                  </a:lnTo>
                  <a:lnTo>
                    <a:pt x="1611650" y="1666442"/>
                  </a:lnTo>
                  <a:lnTo>
                    <a:pt x="1630643" y="1707243"/>
                  </a:lnTo>
                  <a:lnTo>
                    <a:pt x="1653205" y="1744952"/>
                  </a:lnTo>
                  <a:lnTo>
                    <a:pt x="1679083" y="1779663"/>
                  </a:lnTo>
                  <a:lnTo>
                    <a:pt x="1708025" y="1811470"/>
                  </a:lnTo>
                  <a:lnTo>
                    <a:pt x="1739778" y="1840470"/>
                  </a:lnTo>
                  <a:lnTo>
                    <a:pt x="1774090" y="1866755"/>
                  </a:lnTo>
                  <a:lnTo>
                    <a:pt x="1810707" y="1890423"/>
                  </a:lnTo>
                  <a:lnTo>
                    <a:pt x="1849378" y="1911566"/>
                  </a:lnTo>
                  <a:lnTo>
                    <a:pt x="1889850" y="1930281"/>
                  </a:lnTo>
                  <a:lnTo>
                    <a:pt x="1931869" y="1946661"/>
                  </a:lnTo>
                  <a:lnTo>
                    <a:pt x="1975185" y="1960802"/>
                  </a:lnTo>
                  <a:lnTo>
                    <a:pt x="2019543" y="1972799"/>
                  </a:lnTo>
                  <a:lnTo>
                    <a:pt x="2064692" y="1982746"/>
                  </a:lnTo>
                  <a:lnTo>
                    <a:pt x="2110379" y="1990738"/>
                  </a:lnTo>
                  <a:lnTo>
                    <a:pt x="2139711" y="1994651"/>
                  </a:lnTo>
                  <a:lnTo>
                    <a:pt x="2139711" y="784166"/>
                  </a:lnTo>
                  <a:close/>
                </a:path>
                <a:path w="2139950" h="1995170">
                  <a:moveTo>
                    <a:pt x="2139711" y="0"/>
                  </a:moveTo>
                  <a:lnTo>
                    <a:pt x="49434" y="0"/>
                  </a:lnTo>
                  <a:lnTo>
                    <a:pt x="42548" y="22340"/>
                  </a:lnTo>
                  <a:lnTo>
                    <a:pt x="30243" y="68767"/>
                  </a:lnTo>
                  <a:lnTo>
                    <a:pt x="19886" y="115593"/>
                  </a:lnTo>
                  <a:lnTo>
                    <a:pt x="11581" y="162694"/>
                  </a:lnTo>
                  <a:lnTo>
                    <a:pt x="5429" y="209947"/>
                  </a:lnTo>
                  <a:lnTo>
                    <a:pt x="1534" y="257229"/>
                  </a:lnTo>
                  <a:lnTo>
                    <a:pt x="0" y="304415"/>
                  </a:lnTo>
                  <a:lnTo>
                    <a:pt x="927" y="351382"/>
                  </a:lnTo>
                  <a:lnTo>
                    <a:pt x="4421" y="398007"/>
                  </a:lnTo>
                  <a:lnTo>
                    <a:pt x="10583" y="444165"/>
                  </a:lnTo>
                  <a:lnTo>
                    <a:pt x="19517" y="489734"/>
                  </a:lnTo>
                  <a:lnTo>
                    <a:pt x="31325" y="534590"/>
                  </a:lnTo>
                  <a:lnTo>
                    <a:pt x="46111" y="578608"/>
                  </a:lnTo>
                  <a:lnTo>
                    <a:pt x="63977" y="621666"/>
                  </a:lnTo>
                  <a:lnTo>
                    <a:pt x="85026" y="663640"/>
                  </a:lnTo>
                  <a:lnTo>
                    <a:pt x="109361" y="704406"/>
                  </a:lnTo>
                  <a:lnTo>
                    <a:pt x="137086" y="743841"/>
                  </a:lnTo>
                  <a:lnTo>
                    <a:pt x="168302" y="781821"/>
                  </a:lnTo>
                  <a:lnTo>
                    <a:pt x="203113" y="818223"/>
                  </a:lnTo>
                  <a:lnTo>
                    <a:pt x="260518" y="864151"/>
                  </a:lnTo>
                  <a:lnTo>
                    <a:pt x="321430" y="895407"/>
                  </a:lnTo>
                  <a:lnTo>
                    <a:pt x="385361" y="913799"/>
                  </a:lnTo>
                  <a:lnTo>
                    <a:pt x="451826" y="921134"/>
                  </a:lnTo>
                  <a:lnTo>
                    <a:pt x="485856" y="921220"/>
                  </a:lnTo>
                  <a:lnTo>
                    <a:pt x="520337" y="919221"/>
                  </a:lnTo>
                  <a:lnTo>
                    <a:pt x="590407" y="909868"/>
                  </a:lnTo>
                  <a:lnTo>
                    <a:pt x="661550" y="894882"/>
                  </a:lnTo>
                  <a:lnTo>
                    <a:pt x="733279" y="876073"/>
                  </a:lnTo>
                  <a:lnTo>
                    <a:pt x="911971" y="824185"/>
                  </a:lnTo>
                  <a:lnTo>
                    <a:pt x="947114" y="814782"/>
                  </a:lnTo>
                  <a:lnTo>
                    <a:pt x="1016320" y="798757"/>
                  </a:lnTo>
                  <a:lnTo>
                    <a:pt x="1083677" y="787950"/>
                  </a:lnTo>
                  <a:lnTo>
                    <a:pt x="1148699" y="784166"/>
                  </a:lnTo>
                  <a:lnTo>
                    <a:pt x="2139711" y="784166"/>
                  </a:lnTo>
                  <a:lnTo>
                    <a:pt x="2139711" y="0"/>
                  </a:lnTo>
                  <a:close/>
                </a:path>
              </a:pathLst>
            </a:custGeom>
            <a:solidFill>
              <a:srgbClr val="4B2667"/>
            </a:solidFill>
          </p:spPr>
          <p:txBody>
            <a:bodyPr wrap="square" lIns="0" tIns="0" rIns="0" bIns="0" rtlCol="0"/>
            <a:lstStyle/>
            <a:p>
              <a:endParaRPr/>
            </a:p>
          </p:txBody>
        </p:sp>
        <p:sp>
          <p:nvSpPr>
            <p:cNvPr id="22" name="object 22"/>
            <p:cNvSpPr/>
            <p:nvPr/>
          </p:nvSpPr>
          <p:spPr>
            <a:xfrm>
              <a:off x="10663847" y="0"/>
              <a:ext cx="1529715" cy="1994535"/>
            </a:xfrm>
            <a:custGeom>
              <a:avLst/>
              <a:gdLst/>
              <a:ahLst/>
              <a:cxnLst/>
              <a:rect l="l" t="t" r="r" b="b"/>
              <a:pathLst>
                <a:path w="1529715" h="1994535">
                  <a:moveTo>
                    <a:pt x="13457" y="0"/>
                  </a:moveTo>
                  <a:lnTo>
                    <a:pt x="0" y="0"/>
                  </a:lnTo>
                  <a:lnTo>
                    <a:pt x="2358" y="7324"/>
                  </a:lnTo>
                  <a:lnTo>
                    <a:pt x="20969" y="54530"/>
                  </a:lnTo>
                  <a:lnTo>
                    <a:pt x="42900" y="101345"/>
                  </a:lnTo>
                  <a:lnTo>
                    <a:pt x="68079" y="151400"/>
                  </a:lnTo>
                  <a:lnTo>
                    <a:pt x="95135" y="198032"/>
                  </a:lnTo>
                  <a:lnTo>
                    <a:pt x="123949" y="241439"/>
                  </a:lnTo>
                  <a:lnTo>
                    <a:pt x="154402" y="281819"/>
                  </a:lnTo>
                  <a:lnTo>
                    <a:pt x="186374" y="319369"/>
                  </a:lnTo>
                  <a:lnTo>
                    <a:pt x="219745" y="354285"/>
                  </a:lnTo>
                  <a:lnTo>
                    <a:pt x="254397" y="386765"/>
                  </a:lnTo>
                  <a:lnTo>
                    <a:pt x="290208" y="417006"/>
                  </a:lnTo>
                  <a:lnTo>
                    <a:pt x="327061" y="445206"/>
                  </a:lnTo>
                  <a:lnTo>
                    <a:pt x="364835" y="471561"/>
                  </a:lnTo>
                  <a:lnTo>
                    <a:pt x="403411" y="496268"/>
                  </a:lnTo>
                  <a:lnTo>
                    <a:pt x="442669" y="519524"/>
                  </a:lnTo>
                  <a:lnTo>
                    <a:pt x="482490" y="541528"/>
                  </a:lnTo>
                  <a:lnTo>
                    <a:pt x="522753" y="562475"/>
                  </a:lnTo>
                  <a:lnTo>
                    <a:pt x="563341" y="582564"/>
                  </a:lnTo>
                  <a:lnTo>
                    <a:pt x="604133" y="601991"/>
                  </a:lnTo>
                  <a:lnTo>
                    <a:pt x="783785" y="684934"/>
                  </a:lnTo>
                  <a:lnTo>
                    <a:pt x="831636" y="708108"/>
                  </a:lnTo>
                  <a:lnTo>
                    <a:pt x="878556" y="732105"/>
                  </a:lnTo>
                  <a:lnTo>
                    <a:pt x="924405" y="757278"/>
                  </a:lnTo>
                  <a:lnTo>
                    <a:pt x="969045" y="783981"/>
                  </a:lnTo>
                  <a:lnTo>
                    <a:pt x="1012333" y="812566"/>
                  </a:lnTo>
                  <a:lnTo>
                    <a:pt x="1054132" y="843386"/>
                  </a:lnTo>
                  <a:lnTo>
                    <a:pt x="1094301" y="876794"/>
                  </a:lnTo>
                  <a:lnTo>
                    <a:pt x="1132700" y="913142"/>
                  </a:lnTo>
                  <a:lnTo>
                    <a:pt x="1085125" y="931411"/>
                  </a:lnTo>
                  <a:lnTo>
                    <a:pt x="1040245" y="952200"/>
                  </a:lnTo>
                  <a:lnTo>
                    <a:pt x="998081" y="975498"/>
                  </a:lnTo>
                  <a:lnTo>
                    <a:pt x="958658" y="1001291"/>
                  </a:lnTo>
                  <a:lnTo>
                    <a:pt x="921998" y="1029570"/>
                  </a:lnTo>
                  <a:lnTo>
                    <a:pt x="888123" y="1060322"/>
                  </a:lnTo>
                  <a:lnTo>
                    <a:pt x="857420" y="1093097"/>
                  </a:lnTo>
                  <a:lnTo>
                    <a:pt x="829252" y="1128421"/>
                  </a:lnTo>
                  <a:lnTo>
                    <a:pt x="803626" y="1166274"/>
                  </a:lnTo>
                  <a:lnTo>
                    <a:pt x="780548" y="1206637"/>
                  </a:lnTo>
                  <a:lnTo>
                    <a:pt x="760026" y="1249490"/>
                  </a:lnTo>
                  <a:lnTo>
                    <a:pt x="742065" y="1294812"/>
                  </a:lnTo>
                  <a:lnTo>
                    <a:pt x="726673" y="1342584"/>
                  </a:lnTo>
                  <a:lnTo>
                    <a:pt x="713856" y="1392785"/>
                  </a:lnTo>
                  <a:lnTo>
                    <a:pt x="703620" y="1445396"/>
                  </a:lnTo>
                  <a:lnTo>
                    <a:pt x="695972" y="1500396"/>
                  </a:lnTo>
                  <a:lnTo>
                    <a:pt x="690919" y="1557765"/>
                  </a:lnTo>
                  <a:lnTo>
                    <a:pt x="688466" y="1617484"/>
                  </a:lnTo>
                  <a:lnTo>
                    <a:pt x="686100" y="1644889"/>
                  </a:lnTo>
                  <a:lnTo>
                    <a:pt x="684711" y="1680514"/>
                  </a:lnTo>
                  <a:lnTo>
                    <a:pt x="685518" y="1722130"/>
                  </a:lnTo>
                  <a:lnTo>
                    <a:pt x="689740" y="1767510"/>
                  </a:lnTo>
                  <a:lnTo>
                    <a:pt x="698593" y="1814423"/>
                  </a:lnTo>
                  <a:lnTo>
                    <a:pt x="713297" y="1860641"/>
                  </a:lnTo>
                  <a:lnTo>
                    <a:pt x="735069" y="1903936"/>
                  </a:lnTo>
                  <a:lnTo>
                    <a:pt x="765128" y="1942078"/>
                  </a:lnTo>
                  <a:lnTo>
                    <a:pt x="804691" y="1972838"/>
                  </a:lnTo>
                  <a:lnTo>
                    <a:pt x="854976" y="1993988"/>
                  </a:lnTo>
                  <a:lnTo>
                    <a:pt x="856780" y="1994217"/>
                  </a:lnTo>
                  <a:lnTo>
                    <a:pt x="917563" y="1988797"/>
                  </a:lnTo>
                  <a:lnTo>
                    <a:pt x="947352" y="1981415"/>
                  </a:lnTo>
                  <a:lnTo>
                    <a:pt x="857516" y="1981415"/>
                  </a:lnTo>
                  <a:lnTo>
                    <a:pt x="810107" y="1961108"/>
                  </a:lnTo>
                  <a:lnTo>
                    <a:pt x="772836" y="1931526"/>
                  </a:lnTo>
                  <a:lnTo>
                    <a:pt x="744551" y="1894812"/>
                  </a:lnTo>
                  <a:lnTo>
                    <a:pt x="724097" y="1853112"/>
                  </a:lnTo>
                  <a:lnTo>
                    <a:pt x="710322" y="1808570"/>
                  </a:lnTo>
                  <a:lnTo>
                    <a:pt x="702070" y="1763330"/>
                  </a:lnTo>
                  <a:lnTo>
                    <a:pt x="698189" y="1719537"/>
                  </a:lnTo>
                  <a:lnTo>
                    <a:pt x="697524" y="1679335"/>
                  </a:lnTo>
                  <a:lnTo>
                    <a:pt x="698923" y="1644870"/>
                  </a:lnTo>
                  <a:lnTo>
                    <a:pt x="701230" y="1618284"/>
                  </a:lnTo>
                  <a:lnTo>
                    <a:pt x="703742" y="1557023"/>
                  </a:lnTo>
                  <a:lnTo>
                    <a:pt x="708908" y="1498426"/>
                  </a:lnTo>
                  <a:lnTo>
                    <a:pt x="716735" y="1442485"/>
                  </a:lnTo>
                  <a:lnTo>
                    <a:pt x="727231" y="1389194"/>
                  </a:lnTo>
                  <a:lnTo>
                    <a:pt x="740401" y="1338544"/>
                  </a:lnTo>
                  <a:lnTo>
                    <a:pt x="756254" y="1290531"/>
                  </a:lnTo>
                  <a:lnTo>
                    <a:pt x="774797" y="1245145"/>
                  </a:lnTo>
                  <a:lnTo>
                    <a:pt x="796044" y="1202366"/>
                  </a:lnTo>
                  <a:lnTo>
                    <a:pt x="819979" y="1162229"/>
                  </a:lnTo>
                  <a:lnTo>
                    <a:pt x="846632" y="1124685"/>
                  </a:lnTo>
                  <a:lnTo>
                    <a:pt x="876004" y="1089740"/>
                  </a:lnTo>
                  <a:lnTo>
                    <a:pt x="908100" y="1057389"/>
                  </a:lnTo>
                  <a:lnTo>
                    <a:pt x="947800" y="1023828"/>
                  </a:lnTo>
                  <a:lnTo>
                    <a:pt x="991025" y="993579"/>
                  </a:lnTo>
                  <a:lnTo>
                    <a:pt x="1037781" y="966636"/>
                  </a:lnTo>
                  <a:lnTo>
                    <a:pt x="1088077" y="942993"/>
                  </a:lnTo>
                  <a:lnTo>
                    <a:pt x="1141920" y="922642"/>
                  </a:lnTo>
                  <a:lnTo>
                    <a:pt x="1159442" y="922642"/>
                  </a:lnTo>
                  <a:lnTo>
                    <a:pt x="1155306" y="918248"/>
                  </a:lnTo>
                  <a:lnTo>
                    <a:pt x="1188699" y="908608"/>
                  </a:lnTo>
                  <a:lnTo>
                    <a:pt x="1146060" y="908608"/>
                  </a:lnTo>
                  <a:lnTo>
                    <a:pt x="1110168" y="874103"/>
                  </a:lnTo>
                  <a:lnTo>
                    <a:pt x="1072607" y="842119"/>
                  </a:lnTo>
                  <a:lnTo>
                    <a:pt x="1033569" y="812415"/>
                  </a:lnTo>
                  <a:lnTo>
                    <a:pt x="993246" y="784750"/>
                  </a:lnTo>
                  <a:lnTo>
                    <a:pt x="951830" y="758885"/>
                  </a:lnTo>
                  <a:lnTo>
                    <a:pt x="909514" y="734578"/>
                  </a:lnTo>
                  <a:lnTo>
                    <a:pt x="866491" y="711590"/>
                  </a:lnTo>
                  <a:lnTo>
                    <a:pt x="822951" y="689680"/>
                  </a:lnTo>
                  <a:lnTo>
                    <a:pt x="779087" y="668608"/>
                  </a:lnTo>
                  <a:lnTo>
                    <a:pt x="605382" y="588446"/>
                  </a:lnTo>
                  <a:lnTo>
                    <a:pt x="562589" y="567968"/>
                  </a:lnTo>
                  <a:lnTo>
                    <a:pt x="520049" y="546720"/>
                  </a:lnTo>
                  <a:lnTo>
                    <a:pt x="477903" y="524473"/>
                  </a:lnTo>
                  <a:lnTo>
                    <a:pt x="436293" y="500996"/>
                  </a:lnTo>
                  <a:lnTo>
                    <a:pt x="395359" y="476059"/>
                  </a:lnTo>
                  <a:lnTo>
                    <a:pt x="355244" y="449432"/>
                  </a:lnTo>
                  <a:lnTo>
                    <a:pt x="316090" y="420884"/>
                  </a:lnTo>
                  <a:lnTo>
                    <a:pt x="278037" y="390186"/>
                  </a:lnTo>
                  <a:lnTo>
                    <a:pt x="241226" y="357107"/>
                  </a:lnTo>
                  <a:lnTo>
                    <a:pt x="205801" y="321417"/>
                  </a:lnTo>
                  <a:lnTo>
                    <a:pt x="171901" y="282886"/>
                  </a:lnTo>
                  <a:lnTo>
                    <a:pt x="139669" y="241283"/>
                  </a:lnTo>
                  <a:lnTo>
                    <a:pt x="109246" y="196379"/>
                  </a:lnTo>
                  <a:lnTo>
                    <a:pt x="80774" y="147943"/>
                  </a:lnTo>
                  <a:lnTo>
                    <a:pt x="54394" y="95745"/>
                  </a:lnTo>
                  <a:lnTo>
                    <a:pt x="32826" y="49710"/>
                  </a:lnTo>
                  <a:lnTo>
                    <a:pt x="14522" y="3304"/>
                  </a:lnTo>
                  <a:lnTo>
                    <a:pt x="13457" y="0"/>
                  </a:lnTo>
                  <a:close/>
                </a:path>
                <a:path w="1529715" h="1994535">
                  <a:moveTo>
                    <a:pt x="1159442" y="922642"/>
                  </a:moveTo>
                  <a:lnTo>
                    <a:pt x="1141920" y="922642"/>
                  </a:lnTo>
                  <a:lnTo>
                    <a:pt x="1146740" y="927738"/>
                  </a:lnTo>
                  <a:lnTo>
                    <a:pt x="1151524" y="932891"/>
                  </a:lnTo>
                  <a:lnTo>
                    <a:pt x="1184503" y="979705"/>
                  </a:lnTo>
                  <a:lnTo>
                    <a:pt x="1205413" y="1019265"/>
                  </a:lnTo>
                  <a:lnTo>
                    <a:pt x="1223709" y="1061678"/>
                  </a:lnTo>
                  <a:lnTo>
                    <a:pt x="1239376" y="1106578"/>
                  </a:lnTo>
                  <a:lnTo>
                    <a:pt x="1252397" y="1153597"/>
                  </a:lnTo>
                  <a:lnTo>
                    <a:pt x="1262757" y="1202380"/>
                  </a:lnTo>
                  <a:lnTo>
                    <a:pt x="1270435" y="1252518"/>
                  </a:lnTo>
                  <a:lnTo>
                    <a:pt x="1275421" y="1303685"/>
                  </a:lnTo>
                  <a:lnTo>
                    <a:pt x="1277697" y="1355499"/>
                  </a:lnTo>
                  <a:lnTo>
                    <a:pt x="1277245" y="1407592"/>
                  </a:lnTo>
                  <a:lnTo>
                    <a:pt x="1274051" y="1459597"/>
                  </a:lnTo>
                  <a:lnTo>
                    <a:pt x="1268097" y="1511146"/>
                  </a:lnTo>
                  <a:lnTo>
                    <a:pt x="1259368" y="1561870"/>
                  </a:lnTo>
                  <a:lnTo>
                    <a:pt x="1247848" y="1611403"/>
                  </a:lnTo>
                  <a:lnTo>
                    <a:pt x="1233520" y="1659376"/>
                  </a:lnTo>
                  <a:lnTo>
                    <a:pt x="1216369" y="1705421"/>
                  </a:lnTo>
                  <a:lnTo>
                    <a:pt x="1196378" y="1749170"/>
                  </a:lnTo>
                  <a:lnTo>
                    <a:pt x="1176998" y="1784488"/>
                  </a:lnTo>
                  <a:lnTo>
                    <a:pt x="1153715" y="1820157"/>
                  </a:lnTo>
                  <a:lnTo>
                    <a:pt x="1126243" y="1855009"/>
                  </a:lnTo>
                  <a:lnTo>
                    <a:pt x="1094297" y="1887872"/>
                  </a:lnTo>
                  <a:lnTo>
                    <a:pt x="1057594" y="1917578"/>
                  </a:lnTo>
                  <a:lnTo>
                    <a:pt x="1015848" y="1942955"/>
                  </a:lnTo>
                  <a:lnTo>
                    <a:pt x="968777" y="1962833"/>
                  </a:lnTo>
                  <a:lnTo>
                    <a:pt x="916094" y="1976043"/>
                  </a:lnTo>
                  <a:lnTo>
                    <a:pt x="857516" y="1981415"/>
                  </a:lnTo>
                  <a:lnTo>
                    <a:pt x="947352" y="1981415"/>
                  </a:lnTo>
                  <a:lnTo>
                    <a:pt x="1021006" y="1954810"/>
                  </a:lnTo>
                  <a:lnTo>
                    <a:pt x="1064262" y="1928667"/>
                  </a:lnTo>
                  <a:lnTo>
                    <a:pt x="1102270" y="1898041"/>
                  </a:lnTo>
                  <a:lnTo>
                    <a:pt x="1135330" y="1864143"/>
                  </a:lnTo>
                  <a:lnTo>
                    <a:pt x="1163739" y="1828185"/>
                  </a:lnTo>
                  <a:lnTo>
                    <a:pt x="1187794" y="1791378"/>
                  </a:lnTo>
                  <a:lnTo>
                    <a:pt x="1207795" y="1754936"/>
                  </a:lnTo>
                  <a:lnTo>
                    <a:pt x="1227044" y="1713036"/>
                  </a:lnTo>
                  <a:lnTo>
                    <a:pt x="1243715" y="1669031"/>
                  </a:lnTo>
                  <a:lnTo>
                    <a:pt x="1257822" y="1623236"/>
                  </a:lnTo>
                  <a:lnTo>
                    <a:pt x="1269379" y="1575967"/>
                  </a:lnTo>
                  <a:lnTo>
                    <a:pt x="1278399" y="1527536"/>
                  </a:lnTo>
                  <a:lnTo>
                    <a:pt x="1284895" y="1478260"/>
                  </a:lnTo>
                  <a:lnTo>
                    <a:pt x="1288882" y="1428451"/>
                  </a:lnTo>
                  <a:lnTo>
                    <a:pt x="1290373" y="1378426"/>
                  </a:lnTo>
                  <a:lnTo>
                    <a:pt x="1289381" y="1328497"/>
                  </a:lnTo>
                  <a:lnTo>
                    <a:pt x="1285921" y="1278980"/>
                  </a:lnTo>
                  <a:lnTo>
                    <a:pt x="1280005" y="1230190"/>
                  </a:lnTo>
                  <a:lnTo>
                    <a:pt x="1271648" y="1182440"/>
                  </a:lnTo>
                  <a:lnTo>
                    <a:pt x="1260862" y="1136045"/>
                  </a:lnTo>
                  <a:lnTo>
                    <a:pt x="1247662" y="1091320"/>
                  </a:lnTo>
                  <a:lnTo>
                    <a:pt x="1232062" y="1048579"/>
                  </a:lnTo>
                  <a:lnTo>
                    <a:pt x="1214074" y="1008136"/>
                  </a:lnTo>
                  <a:lnTo>
                    <a:pt x="1193712" y="970307"/>
                  </a:lnTo>
                  <a:lnTo>
                    <a:pt x="1170990" y="935405"/>
                  </a:lnTo>
                  <a:lnTo>
                    <a:pt x="1160602" y="923874"/>
                  </a:lnTo>
                  <a:lnTo>
                    <a:pt x="1159442" y="922642"/>
                  </a:lnTo>
                  <a:close/>
                </a:path>
                <a:path w="1529715" h="1994535">
                  <a:moveTo>
                    <a:pt x="1529346" y="846136"/>
                  </a:moveTo>
                  <a:lnTo>
                    <a:pt x="1503061" y="849107"/>
                  </a:lnTo>
                  <a:lnTo>
                    <a:pt x="1445920" y="857745"/>
                  </a:lnTo>
                  <a:lnTo>
                    <a:pt x="1390869" y="861262"/>
                  </a:lnTo>
                  <a:lnTo>
                    <a:pt x="1337828" y="866769"/>
                  </a:lnTo>
                  <a:lnTo>
                    <a:pt x="1286813" y="874261"/>
                  </a:lnTo>
                  <a:lnTo>
                    <a:pt x="1237836" y="883735"/>
                  </a:lnTo>
                  <a:lnTo>
                    <a:pt x="1190914" y="895185"/>
                  </a:lnTo>
                  <a:lnTo>
                    <a:pt x="1146060" y="908608"/>
                  </a:lnTo>
                  <a:lnTo>
                    <a:pt x="1188699" y="908608"/>
                  </a:lnTo>
                  <a:lnTo>
                    <a:pt x="1198827" y="905685"/>
                  </a:lnTo>
                  <a:lnTo>
                    <a:pt x="1244376" y="894968"/>
                  </a:lnTo>
                  <a:lnTo>
                    <a:pt x="1291955" y="886096"/>
                  </a:lnTo>
                  <a:lnTo>
                    <a:pt x="1341563" y="879064"/>
                  </a:lnTo>
                  <a:lnTo>
                    <a:pt x="1393202" y="873869"/>
                  </a:lnTo>
                  <a:lnTo>
                    <a:pt x="1446872" y="870508"/>
                  </a:lnTo>
                  <a:lnTo>
                    <a:pt x="1447660" y="870432"/>
                  </a:lnTo>
                  <a:lnTo>
                    <a:pt x="1512641" y="860780"/>
                  </a:lnTo>
                  <a:lnTo>
                    <a:pt x="1529346" y="859041"/>
                  </a:lnTo>
                  <a:lnTo>
                    <a:pt x="1529346" y="846136"/>
                  </a:lnTo>
                  <a:close/>
                </a:path>
              </a:pathLst>
            </a:custGeom>
            <a:solidFill>
              <a:srgbClr val="15747C"/>
            </a:solidFill>
          </p:spPr>
          <p:txBody>
            <a:bodyPr wrap="square" lIns="0" tIns="0" rIns="0" bIns="0" rtlCol="0"/>
            <a:lstStyle/>
            <a:p>
              <a:endParaRPr/>
            </a:p>
          </p:txBody>
        </p:sp>
      </p:grpSp>
      <p:sp>
        <p:nvSpPr>
          <p:cNvPr id="35" name="object 35"/>
          <p:cNvSpPr txBox="1">
            <a:spLocks noGrp="1"/>
          </p:cNvSpPr>
          <p:nvPr>
            <p:ph type="title"/>
          </p:nvPr>
        </p:nvSpPr>
        <p:spPr>
          <a:xfrm>
            <a:off x="708632" y="216201"/>
            <a:ext cx="10041953" cy="1025281"/>
          </a:xfrm>
          <a:prstGeom prst="rect">
            <a:avLst/>
          </a:prstGeom>
        </p:spPr>
        <p:txBody>
          <a:bodyPr vert="horz" wrap="square" lIns="0" tIns="161925" rIns="0" bIns="0" rtlCol="0">
            <a:spAutoFit/>
          </a:bodyPr>
          <a:lstStyle/>
          <a:p>
            <a:pPr algn="ctr">
              <a:lnSpc>
                <a:spcPct val="100000"/>
              </a:lnSpc>
              <a:spcBef>
                <a:spcPts val="1275"/>
              </a:spcBef>
              <a:tabLst>
                <a:tab pos="1569085" algn="l"/>
                <a:tab pos="3059430" algn="l"/>
              </a:tabLst>
            </a:pPr>
            <a:r>
              <a:rPr lang="es-EC" sz="2800" spc="10" dirty="0">
                <a:solidFill>
                  <a:srgbClr val="15747C"/>
                </a:solidFill>
              </a:rPr>
              <a:t>DEFINICIÓN DEL PROBLEMA</a:t>
            </a:r>
            <a:br>
              <a:rPr lang="es-EC" sz="2800" spc="10" dirty="0">
                <a:solidFill>
                  <a:srgbClr val="15747C"/>
                </a:solidFill>
              </a:rPr>
            </a:br>
            <a:r>
              <a:rPr lang="es-EC" sz="2800" spc="10" dirty="0">
                <a:solidFill>
                  <a:srgbClr val="15747C"/>
                </a:solidFill>
              </a:rPr>
              <a:t> APORTE DESDE LA EXPERIENCIA DE HABITANTES DE CALLE</a:t>
            </a:r>
            <a:endParaRPr sz="2800" dirty="0"/>
          </a:p>
        </p:txBody>
      </p:sp>
      <p:sp>
        <p:nvSpPr>
          <p:cNvPr id="37" name="object 17">
            <a:extLst>
              <a:ext uri="{FF2B5EF4-FFF2-40B4-BE49-F238E27FC236}">
                <a16:creationId xmlns:a16="http://schemas.microsoft.com/office/drawing/2014/main" id="{9DB88CC9-8457-A67F-367F-7DB8CD404DC5}"/>
              </a:ext>
            </a:extLst>
          </p:cNvPr>
          <p:cNvSpPr txBox="1"/>
          <p:nvPr/>
        </p:nvSpPr>
        <p:spPr>
          <a:xfrm flipH="1">
            <a:off x="2464977" y="1984227"/>
            <a:ext cx="3296757" cy="1447832"/>
          </a:xfrm>
          <a:prstGeom prst="rect">
            <a:avLst/>
          </a:prstGeom>
        </p:spPr>
        <p:txBody>
          <a:bodyPr vert="horz" wrap="square" lIns="0" tIns="11430" rIns="0" bIns="0" rtlCol="0" anchor="t">
            <a:spAutoFit/>
          </a:bodyPr>
          <a:lstStyle/>
          <a:p>
            <a:pPr marL="298450" indent="-285750">
              <a:spcBef>
                <a:spcPts val="90"/>
              </a:spcBef>
              <a:buFont typeface="Arial" panose="020B0604020202020204" pitchFamily="34" charset="0"/>
              <a:buChar char="•"/>
            </a:pPr>
            <a:r>
              <a:rPr lang="es-EC" spc="-15" dirty="0">
                <a:latin typeface="Calibri"/>
                <a:cs typeface="Calibri"/>
              </a:rPr>
              <a:t>Mejorar su situación económica</a:t>
            </a:r>
            <a:endParaRPr lang="es-EC" sz="1800" spc="-15" dirty="0">
              <a:latin typeface="Calibri"/>
              <a:cs typeface="Calibri"/>
            </a:endParaRPr>
          </a:p>
          <a:p>
            <a:pPr marL="298450" indent="-285750">
              <a:spcBef>
                <a:spcPts val="90"/>
              </a:spcBef>
              <a:buFont typeface="Arial" panose="020B0604020202020204" pitchFamily="34" charset="0"/>
              <a:buChar char="•"/>
            </a:pPr>
            <a:r>
              <a:rPr lang="es-EC" spc="-15" dirty="0">
                <a:solidFill>
                  <a:srgbClr val="04050B"/>
                </a:solidFill>
                <a:latin typeface="Calibri"/>
                <a:cs typeface="Calibri"/>
              </a:rPr>
              <a:t>Mejorar su salud</a:t>
            </a:r>
          </a:p>
          <a:p>
            <a:pPr marL="298450" indent="-285750">
              <a:spcBef>
                <a:spcPts val="90"/>
              </a:spcBef>
              <a:buFont typeface="Arial" panose="020B0604020202020204" pitchFamily="34" charset="0"/>
              <a:buChar char="•"/>
            </a:pPr>
            <a:r>
              <a:rPr lang="es-EC" spc="-15" dirty="0">
                <a:solidFill>
                  <a:srgbClr val="04050B"/>
                </a:solidFill>
                <a:latin typeface="Calibri"/>
                <a:cs typeface="Calibri"/>
              </a:rPr>
              <a:t>Reconectarse familia / amigos</a:t>
            </a:r>
          </a:p>
          <a:p>
            <a:pPr marL="298450" indent="-285750">
              <a:spcBef>
                <a:spcPts val="90"/>
              </a:spcBef>
              <a:buFont typeface="Arial" panose="020B0604020202020204" pitchFamily="34" charset="0"/>
              <a:buChar char="•"/>
            </a:pPr>
            <a:r>
              <a:rPr lang="es-EC" spc="-15" dirty="0">
                <a:solidFill>
                  <a:srgbClr val="04050B"/>
                </a:solidFill>
                <a:latin typeface="Calibri"/>
                <a:cs typeface="Calibri"/>
              </a:rPr>
              <a:t>Practicar su espiritualidad</a:t>
            </a:r>
          </a:p>
          <a:p>
            <a:pPr marL="298450" indent="-285750">
              <a:spcBef>
                <a:spcPts val="90"/>
              </a:spcBef>
              <a:buFont typeface="Arial" panose="020B0604020202020204" pitchFamily="34" charset="0"/>
              <a:buChar char="•"/>
            </a:pPr>
            <a:r>
              <a:rPr lang="es-EC" spc="-15" dirty="0">
                <a:solidFill>
                  <a:srgbClr val="04050B"/>
                </a:solidFill>
                <a:latin typeface="Calibri"/>
                <a:cs typeface="Calibri"/>
              </a:rPr>
              <a:t>Tener documentación</a:t>
            </a:r>
          </a:p>
        </p:txBody>
      </p:sp>
      <p:grpSp>
        <p:nvGrpSpPr>
          <p:cNvPr id="28" name="Grupo 27">
            <a:extLst>
              <a:ext uri="{FF2B5EF4-FFF2-40B4-BE49-F238E27FC236}">
                <a16:creationId xmlns:a16="http://schemas.microsoft.com/office/drawing/2014/main" id="{5EE72DC0-625D-58F0-2111-DAF589CB3F97}"/>
              </a:ext>
            </a:extLst>
          </p:cNvPr>
          <p:cNvGrpSpPr/>
          <p:nvPr/>
        </p:nvGrpSpPr>
        <p:grpSpPr>
          <a:xfrm>
            <a:off x="444707" y="1844911"/>
            <a:ext cx="1783728" cy="3938502"/>
            <a:chOff x="3965885" y="2103007"/>
            <a:chExt cx="1783728" cy="3938502"/>
          </a:xfrm>
        </p:grpSpPr>
        <p:sp>
          <p:nvSpPr>
            <p:cNvPr id="32" name="Forma libre: forma 31">
              <a:extLst>
                <a:ext uri="{FF2B5EF4-FFF2-40B4-BE49-F238E27FC236}">
                  <a16:creationId xmlns:a16="http://schemas.microsoft.com/office/drawing/2014/main" id="{D49DF498-ED25-89BC-9FE0-0D052E04CD16}"/>
                </a:ext>
              </a:extLst>
            </p:cNvPr>
            <p:cNvSpPr/>
            <p:nvPr/>
          </p:nvSpPr>
          <p:spPr>
            <a:xfrm>
              <a:off x="3968063" y="2103007"/>
              <a:ext cx="1781550" cy="1781550"/>
            </a:xfrm>
            <a:custGeom>
              <a:avLst/>
              <a:gdLst>
                <a:gd name="connsiteX0" fmla="*/ 0 w 1781550"/>
                <a:gd name="connsiteY0" fmla="*/ 296931 h 1781550"/>
                <a:gd name="connsiteX1" fmla="*/ 296931 w 1781550"/>
                <a:gd name="connsiteY1" fmla="*/ 0 h 1781550"/>
                <a:gd name="connsiteX2" fmla="*/ 1484619 w 1781550"/>
                <a:gd name="connsiteY2" fmla="*/ 0 h 1781550"/>
                <a:gd name="connsiteX3" fmla="*/ 1781550 w 1781550"/>
                <a:gd name="connsiteY3" fmla="*/ 296931 h 1781550"/>
                <a:gd name="connsiteX4" fmla="*/ 1781550 w 1781550"/>
                <a:gd name="connsiteY4" fmla="*/ 1484619 h 1781550"/>
                <a:gd name="connsiteX5" fmla="*/ 1484619 w 1781550"/>
                <a:gd name="connsiteY5" fmla="*/ 1781550 h 1781550"/>
                <a:gd name="connsiteX6" fmla="*/ 296931 w 1781550"/>
                <a:gd name="connsiteY6" fmla="*/ 1781550 h 1781550"/>
                <a:gd name="connsiteX7" fmla="*/ 0 w 1781550"/>
                <a:gd name="connsiteY7" fmla="*/ 1484619 h 1781550"/>
                <a:gd name="connsiteX8" fmla="*/ 0 w 1781550"/>
                <a:gd name="connsiteY8" fmla="*/ 296931 h 178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81550" h="1781550">
                  <a:moveTo>
                    <a:pt x="0" y="296931"/>
                  </a:moveTo>
                  <a:cubicBezTo>
                    <a:pt x="0" y="132941"/>
                    <a:pt x="132941" y="0"/>
                    <a:pt x="296931" y="0"/>
                  </a:cubicBezTo>
                  <a:lnTo>
                    <a:pt x="1484619" y="0"/>
                  </a:lnTo>
                  <a:cubicBezTo>
                    <a:pt x="1648609" y="0"/>
                    <a:pt x="1781550" y="132941"/>
                    <a:pt x="1781550" y="296931"/>
                  </a:cubicBezTo>
                  <a:lnTo>
                    <a:pt x="1781550" y="1484619"/>
                  </a:lnTo>
                  <a:cubicBezTo>
                    <a:pt x="1781550" y="1648609"/>
                    <a:pt x="1648609" y="1781550"/>
                    <a:pt x="1484619" y="1781550"/>
                  </a:cubicBezTo>
                  <a:lnTo>
                    <a:pt x="296931" y="1781550"/>
                  </a:lnTo>
                  <a:cubicBezTo>
                    <a:pt x="132941" y="1781550"/>
                    <a:pt x="0" y="1648609"/>
                    <a:pt x="0" y="1484619"/>
                  </a:cubicBezTo>
                  <a:lnTo>
                    <a:pt x="0" y="296931"/>
                  </a:lnTo>
                  <a:close/>
                </a:path>
              </a:pathLst>
            </a:custGeom>
            <a:solidFill>
              <a:schemeClr val="accent6">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0788" tIns="170788" rIns="170788" bIns="170788" numCol="1" spcCol="1270" anchor="ctr" anchorCtr="0">
              <a:noAutofit/>
            </a:bodyPr>
            <a:lstStyle/>
            <a:p>
              <a:pPr marL="0" lvl="0" indent="0" algn="ctr" defTabSz="977900">
                <a:lnSpc>
                  <a:spcPct val="90000"/>
                </a:lnSpc>
                <a:spcBef>
                  <a:spcPct val="0"/>
                </a:spcBef>
                <a:spcAft>
                  <a:spcPct val="35000"/>
                </a:spcAft>
                <a:buNone/>
              </a:pPr>
              <a:r>
                <a:rPr lang="es-EC" sz="2200" kern="1200" dirty="0">
                  <a:solidFill>
                    <a:schemeClr val="tx1"/>
                  </a:solidFill>
                </a:rPr>
                <a:t>Expectativas</a:t>
              </a:r>
            </a:p>
          </p:txBody>
        </p:sp>
        <p:sp>
          <p:nvSpPr>
            <p:cNvPr id="33" name="Forma libre: forma 32">
              <a:extLst>
                <a:ext uri="{FF2B5EF4-FFF2-40B4-BE49-F238E27FC236}">
                  <a16:creationId xmlns:a16="http://schemas.microsoft.com/office/drawing/2014/main" id="{6A67B7F3-106D-47EF-C9CD-58906DE5C38F}"/>
                </a:ext>
              </a:extLst>
            </p:cNvPr>
            <p:cNvSpPr/>
            <p:nvPr/>
          </p:nvSpPr>
          <p:spPr>
            <a:xfrm>
              <a:off x="3965885" y="4259959"/>
              <a:ext cx="1781550" cy="1781550"/>
            </a:xfrm>
            <a:custGeom>
              <a:avLst/>
              <a:gdLst>
                <a:gd name="connsiteX0" fmla="*/ 0 w 1781550"/>
                <a:gd name="connsiteY0" fmla="*/ 296931 h 1781550"/>
                <a:gd name="connsiteX1" fmla="*/ 296931 w 1781550"/>
                <a:gd name="connsiteY1" fmla="*/ 0 h 1781550"/>
                <a:gd name="connsiteX2" fmla="*/ 1484619 w 1781550"/>
                <a:gd name="connsiteY2" fmla="*/ 0 h 1781550"/>
                <a:gd name="connsiteX3" fmla="*/ 1781550 w 1781550"/>
                <a:gd name="connsiteY3" fmla="*/ 296931 h 1781550"/>
                <a:gd name="connsiteX4" fmla="*/ 1781550 w 1781550"/>
                <a:gd name="connsiteY4" fmla="*/ 1484619 h 1781550"/>
                <a:gd name="connsiteX5" fmla="*/ 1484619 w 1781550"/>
                <a:gd name="connsiteY5" fmla="*/ 1781550 h 1781550"/>
                <a:gd name="connsiteX6" fmla="*/ 296931 w 1781550"/>
                <a:gd name="connsiteY6" fmla="*/ 1781550 h 1781550"/>
                <a:gd name="connsiteX7" fmla="*/ 0 w 1781550"/>
                <a:gd name="connsiteY7" fmla="*/ 1484619 h 1781550"/>
                <a:gd name="connsiteX8" fmla="*/ 0 w 1781550"/>
                <a:gd name="connsiteY8" fmla="*/ 296931 h 178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81550" h="1781550">
                  <a:moveTo>
                    <a:pt x="0" y="296931"/>
                  </a:moveTo>
                  <a:cubicBezTo>
                    <a:pt x="0" y="132941"/>
                    <a:pt x="132941" y="0"/>
                    <a:pt x="296931" y="0"/>
                  </a:cubicBezTo>
                  <a:lnTo>
                    <a:pt x="1484619" y="0"/>
                  </a:lnTo>
                  <a:cubicBezTo>
                    <a:pt x="1648609" y="0"/>
                    <a:pt x="1781550" y="132941"/>
                    <a:pt x="1781550" y="296931"/>
                  </a:cubicBezTo>
                  <a:lnTo>
                    <a:pt x="1781550" y="1484619"/>
                  </a:lnTo>
                  <a:cubicBezTo>
                    <a:pt x="1781550" y="1648609"/>
                    <a:pt x="1648609" y="1781550"/>
                    <a:pt x="1484619" y="1781550"/>
                  </a:cubicBezTo>
                  <a:lnTo>
                    <a:pt x="296931" y="1781550"/>
                  </a:lnTo>
                  <a:cubicBezTo>
                    <a:pt x="132941" y="1781550"/>
                    <a:pt x="0" y="1648609"/>
                    <a:pt x="0" y="1484619"/>
                  </a:cubicBezTo>
                  <a:lnTo>
                    <a:pt x="0" y="296931"/>
                  </a:lnTo>
                  <a:close/>
                </a:path>
              </a:pathLst>
            </a:custGeom>
            <a:solidFill>
              <a:schemeClr val="accent5">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0788" tIns="170788" rIns="170788" bIns="170788" numCol="1" spcCol="1270" anchor="ctr" anchorCtr="0">
              <a:noAutofit/>
            </a:bodyPr>
            <a:lstStyle/>
            <a:p>
              <a:pPr marL="0" lvl="0" indent="0" algn="ctr" defTabSz="977900">
                <a:lnSpc>
                  <a:spcPct val="90000"/>
                </a:lnSpc>
                <a:spcBef>
                  <a:spcPct val="0"/>
                </a:spcBef>
                <a:spcAft>
                  <a:spcPct val="35000"/>
                </a:spcAft>
                <a:buNone/>
              </a:pPr>
              <a:r>
                <a:rPr lang="es-EC" sz="2200" kern="1200" dirty="0">
                  <a:solidFill>
                    <a:schemeClr val="tx1"/>
                  </a:solidFill>
                </a:rPr>
                <a:t>Barreras</a:t>
              </a:r>
            </a:p>
          </p:txBody>
        </p:sp>
      </p:grpSp>
      <p:sp>
        <p:nvSpPr>
          <p:cNvPr id="29" name="object 17">
            <a:extLst>
              <a:ext uri="{FF2B5EF4-FFF2-40B4-BE49-F238E27FC236}">
                <a16:creationId xmlns:a16="http://schemas.microsoft.com/office/drawing/2014/main" id="{8CFAA9DF-4BFA-2C24-6F16-E34C6BAB2F24}"/>
              </a:ext>
            </a:extLst>
          </p:cNvPr>
          <p:cNvSpPr txBox="1"/>
          <p:nvPr/>
        </p:nvSpPr>
        <p:spPr>
          <a:xfrm flipH="1">
            <a:off x="2463497" y="3951498"/>
            <a:ext cx="4562659" cy="2607124"/>
          </a:xfrm>
          <a:prstGeom prst="rect">
            <a:avLst/>
          </a:prstGeom>
        </p:spPr>
        <p:txBody>
          <a:bodyPr vert="horz" wrap="square" lIns="0" tIns="11430" rIns="0" bIns="0" rtlCol="0" anchor="t">
            <a:spAutoFit/>
          </a:bodyPr>
          <a:lstStyle/>
          <a:p>
            <a:pPr marL="298450" indent="-285750">
              <a:spcBef>
                <a:spcPts val="90"/>
              </a:spcBef>
              <a:buFont typeface="Arial" panose="020B0604020202020204" pitchFamily="34" charset="0"/>
              <a:buChar char="•"/>
            </a:pPr>
            <a:r>
              <a:rPr lang="es-EC" spc="-15" dirty="0">
                <a:solidFill>
                  <a:srgbClr val="04050B"/>
                </a:solidFill>
                <a:latin typeface="Calibri"/>
                <a:cs typeface="Calibri"/>
              </a:rPr>
              <a:t>Salud mental y adicciones</a:t>
            </a:r>
          </a:p>
          <a:p>
            <a:pPr marL="298450" indent="-285750">
              <a:spcBef>
                <a:spcPts val="90"/>
              </a:spcBef>
              <a:buFont typeface="Arial" panose="020B0604020202020204" pitchFamily="34" charset="0"/>
              <a:buChar char="•"/>
            </a:pPr>
            <a:r>
              <a:rPr lang="es-EC" spc="-15" dirty="0">
                <a:solidFill>
                  <a:srgbClr val="04050B"/>
                </a:solidFill>
                <a:ea typeface="+mn-lt"/>
                <a:cs typeface="+mn-lt"/>
              </a:rPr>
              <a:t>Falta de capital o materiales negocio</a:t>
            </a:r>
            <a:endParaRPr lang="es-EC" spc="-15" dirty="0">
              <a:solidFill>
                <a:srgbClr val="04050B"/>
              </a:solidFill>
              <a:cs typeface="Calibri"/>
            </a:endParaRPr>
          </a:p>
          <a:p>
            <a:pPr marL="298450" indent="-285750">
              <a:spcBef>
                <a:spcPts val="90"/>
              </a:spcBef>
              <a:buFont typeface="Arial" panose="020B0604020202020204" pitchFamily="34" charset="0"/>
              <a:buChar char="•"/>
            </a:pPr>
            <a:r>
              <a:rPr lang="es-EC" spc="-15" dirty="0">
                <a:solidFill>
                  <a:srgbClr val="04050B"/>
                </a:solidFill>
                <a:cs typeface="Calibri"/>
              </a:rPr>
              <a:t>Estigmas</a:t>
            </a:r>
            <a:endParaRPr lang="es-EC" dirty="0"/>
          </a:p>
          <a:p>
            <a:pPr marL="298450" indent="-285750">
              <a:spcBef>
                <a:spcPts val="90"/>
              </a:spcBef>
              <a:buFont typeface="Arial" panose="020B0604020202020204" pitchFamily="34" charset="0"/>
              <a:buChar char="•"/>
            </a:pPr>
            <a:r>
              <a:rPr lang="es-EC" spc="-15" dirty="0">
                <a:solidFill>
                  <a:srgbClr val="04050B"/>
                </a:solidFill>
                <a:cs typeface="Calibri"/>
              </a:rPr>
              <a:t>Pocas oportunidades laborales</a:t>
            </a:r>
          </a:p>
          <a:p>
            <a:pPr marL="298450" indent="-285750">
              <a:spcBef>
                <a:spcPts val="90"/>
              </a:spcBef>
              <a:buFont typeface="Arial" panose="020B0604020202020204" pitchFamily="34" charset="0"/>
              <a:buChar char="•"/>
            </a:pPr>
            <a:r>
              <a:rPr lang="es-EC" spc="-15" dirty="0">
                <a:solidFill>
                  <a:srgbClr val="04050B"/>
                </a:solidFill>
                <a:cs typeface="Calibri"/>
              </a:rPr>
              <a:t>Horarios patronato</a:t>
            </a:r>
          </a:p>
          <a:p>
            <a:pPr marL="298450" indent="-285750">
              <a:spcBef>
                <a:spcPts val="90"/>
              </a:spcBef>
              <a:buFont typeface="Arial" panose="020B0604020202020204" pitchFamily="34" charset="0"/>
              <a:buChar char="•"/>
            </a:pPr>
            <a:r>
              <a:rPr lang="es-EC" spc="-15" dirty="0">
                <a:solidFill>
                  <a:srgbClr val="04050B"/>
                </a:solidFill>
                <a:cs typeface="Calibri"/>
              </a:rPr>
              <a:t>Situación de hogar / falta de una red de apoyo</a:t>
            </a:r>
          </a:p>
          <a:p>
            <a:pPr marL="298450" indent="-285750">
              <a:spcBef>
                <a:spcPts val="90"/>
              </a:spcBef>
              <a:buFont typeface="Arial" panose="020B0604020202020204" pitchFamily="34" charset="0"/>
              <a:buChar char="•"/>
            </a:pPr>
            <a:r>
              <a:rPr lang="es-EC" spc="-15" dirty="0">
                <a:solidFill>
                  <a:srgbClr val="04050B"/>
                </a:solidFill>
                <a:cs typeface="Calibri"/>
              </a:rPr>
              <a:t>Costos trámites</a:t>
            </a:r>
          </a:p>
          <a:p>
            <a:pPr marL="298450" indent="-285750">
              <a:spcBef>
                <a:spcPts val="90"/>
              </a:spcBef>
              <a:buFont typeface="Arial" panose="020B0604020202020204" pitchFamily="34" charset="0"/>
              <a:buChar char="•"/>
            </a:pPr>
            <a:r>
              <a:rPr lang="es-EC" spc="-15" dirty="0">
                <a:solidFill>
                  <a:srgbClr val="04050B"/>
                </a:solidFill>
                <a:cs typeface="Calibri"/>
              </a:rPr>
              <a:t>Falta espacios de oración</a:t>
            </a:r>
            <a:endParaRPr lang="es-EC" dirty="0"/>
          </a:p>
          <a:p>
            <a:pPr marL="298450" indent="-285750">
              <a:spcBef>
                <a:spcPts val="90"/>
              </a:spcBef>
              <a:buFont typeface="Arial" panose="020B0604020202020204" pitchFamily="34" charset="0"/>
              <a:buChar char="•"/>
            </a:pPr>
            <a:r>
              <a:rPr lang="es-EC" spc="-15" dirty="0">
                <a:solidFill>
                  <a:srgbClr val="04050B"/>
                </a:solidFill>
                <a:cs typeface="Calibri"/>
              </a:rPr>
              <a:t>Falta medios de comunicación</a:t>
            </a:r>
          </a:p>
        </p:txBody>
      </p:sp>
      <p:sp>
        <p:nvSpPr>
          <p:cNvPr id="25" name="object 17">
            <a:extLst>
              <a:ext uri="{FF2B5EF4-FFF2-40B4-BE49-F238E27FC236}">
                <a16:creationId xmlns:a16="http://schemas.microsoft.com/office/drawing/2014/main" id="{AA25C1DC-941A-F268-8A6B-9B866B21F7CA}"/>
              </a:ext>
            </a:extLst>
          </p:cNvPr>
          <p:cNvSpPr txBox="1"/>
          <p:nvPr/>
        </p:nvSpPr>
        <p:spPr>
          <a:xfrm flipH="1">
            <a:off x="5863251" y="1984227"/>
            <a:ext cx="322499" cy="1447832"/>
          </a:xfrm>
          <a:prstGeom prst="rect">
            <a:avLst/>
          </a:prstGeom>
        </p:spPr>
        <p:txBody>
          <a:bodyPr vert="horz" wrap="square" lIns="0" tIns="11430" rIns="0" bIns="0" rtlCol="0" anchor="t">
            <a:spAutoFit/>
          </a:bodyPr>
          <a:lstStyle/>
          <a:p>
            <a:pPr marL="12700" algn="ctr">
              <a:spcBef>
                <a:spcPts val="90"/>
              </a:spcBef>
            </a:pPr>
            <a:r>
              <a:rPr lang="es-EC" b="1" spc="-15" dirty="0">
                <a:solidFill>
                  <a:srgbClr val="E36C09"/>
                </a:solidFill>
                <a:latin typeface="Calibri"/>
                <a:cs typeface="Calibri"/>
              </a:rPr>
              <a:t>15</a:t>
            </a:r>
          </a:p>
          <a:p>
            <a:pPr marL="12700" algn="ctr">
              <a:spcBef>
                <a:spcPts val="90"/>
              </a:spcBef>
            </a:pPr>
            <a:r>
              <a:rPr lang="es-EC" b="1" spc="-15" dirty="0">
                <a:solidFill>
                  <a:srgbClr val="E36C09"/>
                </a:solidFill>
                <a:latin typeface="Calibri"/>
                <a:cs typeface="Calibri"/>
              </a:rPr>
              <a:t>5</a:t>
            </a:r>
          </a:p>
          <a:p>
            <a:pPr marL="12700" algn="ctr">
              <a:spcBef>
                <a:spcPts val="90"/>
              </a:spcBef>
            </a:pPr>
            <a:r>
              <a:rPr lang="es-EC" b="1" spc="-15" dirty="0">
                <a:solidFill>
                  <a:srgbClr val="E36C09"/>
                </a:solidFill>
                <a:latin typeface="Calibri"/>
                <a:cs typeface="Calibri"/>
              </a:rPr>
              <a:t>4</a:t>
            </a:r>
          </a:p>
          <a:p>
            <a:pPr marL="12700" algn="ctr">
              <a:spcBef>
                <a:spcPts val="90"/>
              </a:spcBef>
            </a:pPr>
            <a:r>
              <a:rPr lang="es-EC" b="1" spc="-15" dirty="0">
                <a:solidFill>
                  <a:srgbClr val="E36C09"/>
                </a:solidFill>
                <a:latin typeface="Calibri"/>
                <a:cs typeface="Calibri"/>
              </a:rPr>
              <a:t>1</a:t>
            </a:r>
          </a:p>
          <a:p>
            <a:pPr marL="12700" algn="ctr">
              <a:spcBef>
                <a:spcPts val="90"/>
              </a:spcBef>
            </a:pPr>
            <a:r>
              <a:rPr lang="es-EC" b="1" spc="-15" dirty="0">
                <a:solidFill>
                  <a:srgbClr val="E36C09"/>
                </a:solidFill>
                <a:latin typeface="Calibri"/>
                <a:cs typeface="Calibri"/>
              </a:rPr>
              <a:t>1</a:t>
            </a:r>
          </a:p>
        </p:txBody>
      </p:sp>
      <p:graphicFrame>
        <p:nvGraphicFramePr>
          <p:cNvPr id="26" name="Table 25">
            <a:extLst>
              <a:ext uri="{FF2B5EF4-FFF2-40B4-BE49-F238E27FC236}">
                <a16:creationId xmlns:a16="http://schemas.microsoft.com/office/drawing/2014/main" id="{76A900BD-C910-1FA0-65E5-B255BDC27E2E}"/>
              </a:ext>
            </a:extLst>
          </p:cNvPr>
          <p:cNvGraphicFramePr>
            <a:graphicFrameLocks noGrp="1"/>
          </p:cNvGraphicFramePr>
          <p:nvPr>
            <p:extLst>
              <p:ext uri="{D42A27DB-BD31-4B8C-83A1-F6EECF244321}">
                <p14:modId xmlns:p14="http://schemas.microsoft.com/office/powerpoint/2010/main" val="4126024456"/>
              </p:ext>
            </p:extLst>
          </p:nvPr>
        </p:nvGraphicFramePr>
        <p:xfrm>
          <a:off x="8345130" y="2218402"/>
          <a:ext cx="2789237" cy="1611629"/>
        </p:xfrm>
        <a:graphic>
          <a:graphicData uri="http://schemas.openxmlformats.org/drawingml/2006/table">
            <a:tbl>
              <a:tblPr firstRow="1" bandRow="1">
                <a:tableStyleId>{912C8C85-51F0-491E-9774-3900AFEF0FD7}</a:tableStyleId>
              </a:tblPr>
              <a:tblGrid>
                <a:gridCol w="2556328">
                  <a:extLst>
                    <a:ext uri="{9D8B030D-6E8A-4147-A177-3AD203B41FA5}">
                      <a16:colId xmlns:a16="http://schemas.microsoft.com/office/drawing/2014/main" val="1798161985"/>
                    </a:ext>
                  </a:extLst>
                </a:gridCol>
                <a:gridCol w="232909">
                  <a:extLst>
                    <a:ext uri="{9D8B030D-6E8A-4147-A177-3AD203B41FA5}">
                      <a16:colId xmlns:a16="http://schemas.microsoft.com/office/drawing/2014/main" val="3150549679"/>
                    </a:ext>
                  </a:extLst>
                </a:gridCol>
              </a:tblGrid>
              <a:tr h="161925">
                <a:tc gridSpan="2">
                  <a:txBody>
                    <a:bodyPr/>
                    <a:lstStyle/>
                    <a:p>
                      <a:pPr lvl="0" algn="ctr">
                        <a:buNone/>
                      </a:pPr>
                      <a:r>
                        <a:rPr lang="en-US" sz="1400" b="1" dirty="0" err="1">
                          <a:solidFill>
                            <a:schemeClr val="bg1"/>
                          </a:solidFill>
                          <a:effectLst/>
                        </a:rPr>
                        <a:t>Expectativas</a:t>
                      </a:r>
                    </a:p>
                  </a:txBody>
                  <a:tcPr marL="9524" marR="9524" marT="9524" anchor="b">
                    <a:lnL w="12700">
                      <a:solidFill>
                        <a:schemeClr val="bg1"/>
                      </a:solidFill>
                    </a:lnL>
                    <a:lnR w="12700">
                      <a:solidFill>
                        <a:schemeClr val="bg1"/>
                      </a:solidFill>
                    </a:lnR>
                    <a:lnT w="12700">
                      <a:solidFill>
                        <a:schemeClr val="bg1"/>
                      </a:solidFill>
                    </a:lnT>
                    <a:lnB w="12700">
                      <a:solidFill>
                        <a:schemeClr val="bg1"/>
                      </a:solidFill>
                    </a:lnB>
                    <a:solidFill>
                      <a:schemeClr val="accent4">
                        <a:lumMod val="75000"/>
                      </a:schemeClr>
                    </a:solidFill>
                  </a:tcPr>
                </a:tc>
                <a:tc hMerge="1">
                  <a:txBody>
                    <a:bodyPr/>
                    <a:lstStyle/>
                    <a:p>
                      <a:endParaRPr lang="en-US"/>
                    </a:p>
                  </a:txBody>
                  <a:tcPr marL="9524" marR="9524" marT="9524" anchor="b"/>
                </a:tc>
                <a:extLst>
                  <a:ext uri="{0D108BD9-81ED-4DB2-BD59-A6C34878D82A}">
                    <a16:rowId xmlns:a16="http://schemas.microsoft.com/office/drawing/2014/main" val="3710584712"/>
                  </a:ext>
                </a:extLst>
              </a:tr>
              <a:tr h="161925">
                <a:tc>
                  <a:txBody>
                    <a:bodyPr/>
                    <a:lstStyle/>
                    <a:p>
                      <a:pPr fontAlgn="b"/>
                      <a:r>
                        <a:rPr lang="en-US" sz="1400" dirty="0" err="1">
                          <a:effectLst/>
                        </a:rPr>
                        <a:t>Empezar</a:t>
                      </a:r>
                      <a:r>
                        <a:rPr lang="en-US" sz="1400" dirty="0">
                          <a:effectLst/>
                        </a:rPr>
                        <a:t> </a:t>
                      </a:r>
                      <a:r>
                        <a:rPr lang="en-US" sz="1400" dirty="0" err="1">
                          <a:effectLst/>
                        </a:rPr>
                        <a:t>emprendimiento</a:t>
                      </a:r>
                    </a:p>
                  </a:txBody>
                  <a:tcPr marL="9525" marR="9525" marT="9525" anchor="b">
                    <a:lnL w="12700">
                      <a:solidFill>
                        <a:schemeClr val="bg1"/>
                      </a:solidFill>
                    </a:lnL>
                    <a:lnR w="12700">
                      <a:solidFill>
                        <a:schemeClr val="bg1"/>
                      </a:solidFill>
                    </a:lnR>
                    <a:lnT w="12700">
                      <a:solidFill>
                        <a:schemeClr val="bg1"/>
                      </a:solidFill>
                    </a:lnT>
                    <a:lnB w="12700">
                      <a:solidFill>
                        <a:schemeClr val="bg1"/>
                      </a:solidFill>
                    </a:lnB>
                  </a:tcPr>
                </a:tc>
                <a:tc>
                  <a:txBody>
                    <a:bodyPr/>
                    <a:lstStyle/>
                    <a:p>
                      <a:pPr algn="r" fontAlgn="b"/>
                      <a:r>
                        <a:rPr lang="en-US" sz="1400" dirty="0">
                          <a:effectLst/>
                        </a:rPr>
                        <a:t>7</a:t>
                      </a:r>
                    </a:p>
                  </a:txBody>
                  <a:tcPr marL="9525" marR="9525" marT="9525" anchor="b">
                    <a:lnL w="12700">
                      <a:solidFill>
                        <a:schemeClr val="bg1"/>
                      </a:solidFill>
                    </a:lnL>
                    <a:lnR w="12700">
                      <a:solidFill>
                        <a:schemeClr val="bg1"/>
                      </a:solidFill>
                    </a:lnR>
                    <a:lnT w="12700">
                      <a:solidFill>
                        <a:schemeClr val="bg1"/>
                      </a:solidFill>
                    </a:lnT>
                    <a:lnB w="12700">
                      <a:solidFill>
                        <a:schemeClr val="bg1"/>
                      </a:solidFill>
                    </a:lnB>
                  </a:tcPr>
                </a:tc>
                <a:extLst>
                  <a:ext uri="{0D108BD9-81ED-4DB2-BD59-A6C34878D82A}">
                    <a16:rowId xmlns:a16="http://schemas.microsoft.com/office/drawing/2014/main" val="4129045700"/>
                  </a:ext>
                </a:extLst>
              </a:tr>
              <a:tr h="161925">
                <a:tc>
                  <a:txBody>
                    <a:bodyPr/>
                    <a:lstStyle/>
                    <a:p>
                      <a:pPr fontAlgn="b"/>
                      <a:r>
                        <a:rPr lang="en-US" sz="1400" dirty="0" err="1">
                          <a:effectLst/>
                        </a:rPr>
                        <a:t>Empezar</a:t>
                      </a:r>
                      <a:r>
                        <a:rPr lang="en-US" sz="1400" dirty="0">
                          <a:effectLst/>
                        </a:rPr>
                        <a:t> a </a:t>
                      </a:r>
                      <a:r>
                        <a:rPr lang="en-US" sz="1400" dirty="0" err="1">
                          <a:effectLst/>
                        </a:rPr>
                        <a:t>trabajar</a:t>
                      </a:r>
                    </a:p>
                  </a:txBody>
                  <a:tcPr marL="9525" marR="9525" marT="9525" anchor="b">
                    <a:lnL w="12700">
                      <a:solidFill>
                        <a:schemeClr val="bg1"/>
                      </a:solidFill>
                    </a:lnL>
                    <a:lnR w="12700">
                      <a:solidFill>
                        <a:schemeClr val="bg1"/>
                      </a:solidFill>
                    </a:lnR>
                    <a:lnT w="12700">
                      <a:solidFill>
                        <a:schemeClr val="bg1"/>
                      </a:solidFill>
                    </a:lnT>
                    <a:lnB w="12700">
                      <a:solidFill>
                        <a:schemeClr val="bg1"/>
                      </a:solidFill>
                    </a:lnB>
                  </a:tcPr>
                </a:tc>
                <a:tc>
                  <a:txBody>
                    <a:bodyPr/>
                    <a:lstStyle/>
                    <a:p>
                      <a:pPr algn="r" fontAlgn="b"/>
                      <a:r>
                        <a:rPr lang="en-US" sz="1400" dirty="0">
                          <a:effectLst/>
                        </a:rPr>
                        <a:t>4</a:t>
                      </a:r>
                    </a:p>
                  </a:txBody>
                  <a:tcPr marL="9525" marR="9525" marT="9525" anchor="b">
                    <a:lnL w="12700">
                      <a:solidFill>
                        <a:schemeClr val="bg1"/>
                      </a:solidFill>
                    </a:lnL>
                    <a:lnR w="12700">
                      <a:solidFill>
                        <a:schemeClr val="bg1"/>
                      </a:solidFill>
                    </a:lnR>
                    <a:lnT w="12700">
                      <a:solidFill>
                        <a:schemeClr val="bg1"/>
                      </a:solidFill>
                    </a:lnT>
                    <a:lnB w="12700">
                      <a:solidFill>
                        <a:schemeClr val="bg1"/>
                      </a:solidFill>
                    </a:lnB>
                  </a:tcPr>
                </a:tc>
                <a:extLst>
                  <a:ext uri="{0D108BD9-81ED-4DB2-BD59-A6C34878D82A}">
                    <a16:rowId xmlns:a16="http://schemas.microsoft.com/office/drawing/2014/main" val="1658403366"/>
                  </a:ext>
                </a:extLst>
              </a:tr>
              <a:tr h="161925">
                <a:tc>
                  <a:txBody>
                    <a:bodyPr/>
                    <a:lstStyle/>
                    <a:p>
                      <a:pPr lvl="0">
                        <a:buNone/>
                      </a:pPr>
                      <a:r>
                        <a:rPr lang="en-US" sz="1400" b="0" i="0" u="none" strike="noStrike" noProof="0" dirty="0" err="1">
                          <a:effectLst/>
                          <a:latin typeface="Calibri"/>
                        </a:rPr>
                        <a:t>Realizar</a:t>
                      </a:r>
                      <a:r>
                        <a:rPr lang="en-US" sz="1400" b="0" i="0" u="none" strike="noStrike" noProof="0" dirty="0">
                          <a:effectLst/>
                          <a:latin typeface="Calibri"/>
                        </a:rPr>
                        <a:t> </a:t>
                      </a:r>
                      <a:r>
                        <a:rPr lang="en-US" sz="1400" b="0" i="0" u="none" strike="noStrike" noProof="0" dirty="0" err="1">
                          <a:effectLst/>
                          <a:latin typeface="Calibri"/>
                        </a:rPr>
                        <a:t>talleres</a:t>
                      </a:r>
                      <a:r>
                        <a:rPr lang="en-US" sz="1400" b="0" i="0" u="none" strike="noStrike" noProof="0" dirty="0">
                          <a:effectLst/>
                          <a:latin typeface="Calibri"/>
                        </a:rPr>
                        <a:t> </a:t>
                      </a:r>
                      <a:r>
                        <a:rPr lang="en-US" sz="1400" b="0" i="0" u="none" strike="noStrike" noProof="0" dirty="0" err="1">
                          <a:effectLst/>
                          <a:latin typeface="Calibri"/>
                        </a:rPr>
                        <a:t>ocupaciones</a:t>
                      </a:r>
                      <a:endParaRPr lang="en-US" sz="1400"/>
                    </a:p>
                  </a:txBody>
                  <a:tcPr marL="9525" marR="9525" marT="9525" anchor="b">
                    <a:lnL w="12700">
                      <a:solidFill>
                        <a:schemeClr val="bg1"/>
                      </a:solidFill>
                    </a:lnL>
                    <a:lnR w="12700">
                      <a:solidFill>
                        <a:schemeClr val="bg1"/>
                      </a:solidFill>
                    </a:lnR>
                    <a:lnT w="12700">
                      <a:solidFill>
                        <a:schemeClr val="bg1"/>
                      </a:solidFill>
                    </a:lnT>
                    <a:lnB w="12700">
                      <a:solidFill>
                        <a:schemeClr val="bg1"/>
                      </a:solidFill>
                    </a:lnB>
                  </a:tcPr>
                </a:tc>
                <a:tc>
                  <a:txBody>
                    <a:bodyPr/>
                    <a:lstStyle/>
                    <a:p>
                      <a:pPr algn="r" fontAlgn="b"/>
                      <a:r>
                        <a:rPr lang="en-US" sz="1400" dirty="0">
                          <a:effectLst/>
                        </a:rPr>
                        <a:t>2</a:t>
                      </a:r>
                    </a:p>
                  </a:txBody>
                  <a:tcPr marL="9525" marR="9525" marT="9525" anchor="b">
                    <a:lnL w="12700">
                      <a:solidFill>
                        <a:schemeClr val="bg1"/>
                      </a:solidFill>
                    </a:lnL>
                    <a:lnR w="12700">
                      <a:solidFill>
                        <a:schemeClr val="bg1"/>
                      </a:solidFill>
                    </a:lnR>
                    <a:lnT w="12700">
                      <a:solidFill>
                        <a:schemeClr val="bg1"/>
                      </a:solidFill>
                    </a:lnT>
                    <a:lnB w="12700">
                      <a:solidFill>
                        <a:schemeClr val="bg1"/>
                      </a:solidFill>
                    </a:lnB>
                  </a:tcPr>
                </a:tc>
                <a:extLst>
                  <a:ext uri="{0D108BD9-81ED-4DB2-BD59-A6C34878D82A}">
                    <a16:rowId xmlns:a16="http://schemas.microsoft.com/office/drawing/2014/main" val="2433745215"/>
                  </a:ext>
                </a:extLst>
              </a:tr>
              <a:tr h="161925">
                <a:tc>
                  <a:txBody>
                    <a:bodyPr/>
                    <a:lstStyle/>
                    <a:p>
                      <a:pPr fontAlgn="b"/>
                      <a:r>
                        <a:rPr lang="en-US" sz="1400" dirty="0">
                          <a:effectLst/>
                        </a:rPr>
                        <a:t>Sistema de </a:t>
                      </a:r>
                      <a:r>
                        <a:rPr lang="en-US" sz="1400" dirty="0" err="1">
                          <a:effectLst/>
                        </a:rPr>
                        <a:t>referidos</a:t>
                      </a:r>
                    </a:p>
                  </a:txBody>
                  <a:tcPr marL="9525" marR="9525" marT="9525" anchor="b">
                    <a:lnL w="12700">
                      <a:solidFill>
                        <a:schemeClr val="bg1"/>
                      </a:solidFill>
                    </a:lnL>
                    <a:lnR w="12700">
                      <a:solidFill>
                        <a:schemeClr val="bg1"/>
                      </a:solidFill>
                    </a:lnR>
                    <a:lnT w="12700">
                      <a:solidFill>
                        <a:schemeClr val="bg1"/>
                      </a:solidFill>
                    </a:lnT>
                    <a:lnB w="12700">
                      <a:solidFill>
                        <a:schemeClr val="bg1"/>
                      </a:solidFill>
                    </a:lnB>
                  </a:tcPr>
                </a:tc>
                <a:tc>
                  <a:txBody>
                    <a:bodyPr/>
                    <a:lstStyle/>
                    <a:p>
                      <a:pPr algn="r" fontAlgn="b"/>
                      <a:r>
                        <a:rPr lang="en-US" sz="1400" dirty="0">
                          <a:effectLst/>
                        </a:rPr>
                        <a:t>1</a:t>
                      </a:r>
                    </a:p>
                  </a:txBody>
                  <a:tcPr marL="9525" marR="9525" marT="9525" anchor="b">
                    <a:lnL w="12700">
                      <a:solidFill>
                        <a:schemeClr val="bg1"/>
                      </a:solidFill>
                    </a:lnL>
                    <a:lnR w="12700">
                      <a:solidFill>
                        <a:schemeClr val="bg1"/>
                      </a:solidFill>
                    </a:lnR>
                    <a:lnT w="12700">
                      <a:solidFill>
                        <a:schemeClr val="bg1"/>
                      </a:solidFill>
                    </a:lnT>
                    <a:lnB w="12700">
                      <a:solidFill>
                        <a:schemeClr val="bg1"/>
                      </a:solidFill>
                    </a:lnB>
                  </a:tcPr>
                </a:tc>
                <a:extLst>
                  <a:ext uri="{0D108BD9-81ED-4DB2-BD59-A6C34878D82A}">
                    <a16:rowId xmlns:a16="http://schemas.microsoft.com/office/drawing/2014/main" val="4285677547"/>
                  </a:ext>
                </a:extLst>
              </a:tr>
              <a:tr h="161925">
                <a:tc>
                  <a:txBody>
                    <a:bodyPr/>
                    <a:lstStyle/>
                    <a:p>
                      <a:pPr fontAlgn="b"/>
                      <a:r>
                        <a:rPr lang="en-US" sz="1400" dirty="0" err="1">
                          <a:effectLst/>
                        </a:rPr>
                        <a:t>Generar</a:t>
                      </a:r>
                      <a:r>
                        <a:rPr lang="en-US" sz="1400" dirty="0">
                          <a:effectLst/>
                        </a:rPr>
                        <a:t> </a:t>
                      </a:r>
                      <a:r>
                        <a:rPr lang="en-US" sz="1400" dirty="0" err="1">
                          <a:effectLst/>
                        </a:rPr>
                        <a:t>ahorro</a:t>
                      </a:r>
                    </a:p>
                  </a:txBody>
                  <a:tcPr marL="9525" marR="9525" marT="9525" anchor="b">
                    <a:lnL w="12700">
                      <a:solidFill>
                        <a:schemeClr val="bg1"/>
                      </a:solidFill>
                    </a:lnL>
                    <a:lnR w="12700">
                      <a:solidFill>
                        <a:schemeClr val="bg1"/>
                      </a:solidFill>
                    </a:lnR>
                    <a:lnT w="12700">
                      <a:solidFill>
                        <a:schemeClr val="bg1"/>
                      </a:solidFill>
                    </a:lnT>
                    <a:lnB w="12700">
                      <a:solidFill>
                        <a:schemeClr val="bg1"/>
                      </a:solidFill>
                    </a:lnB>
                  </a:tcPr>
                </a:tc>
                <a:tc>
                  <a:txBody>
                    <a:bodyPr/>
                    <a:lstStyle/>
                    <a:p>
                      <a:pPr algn="r" fontAlgn="b"/>
                      <a:r>
                        <a:rPr lang="en-US" sz="1400" dirty="0">
                          <a:effectLst/>
                        </a:rPr>
                        <a:t>1</a:t>
                      </a:r>
                    </a:p>
                  </a:txBody>
                  <a:tcPr marL="9525" marR="9525" marT="9525" anchor="b">
                    <a:lnL w="12700">
                      <a:solidFill>
                        <a:schemeClr val="bg1"/>
                      </a:solidFill>
                    </a:lnL>
                    <a:lnR w="12700">
                      <a:solidFill>
                        <a:schemeClr val="bg1"/>
                      </a:solidFill>
                    </a:lnR>
                    <a:lnT w="12700">
                      <a:solidFill>
                        <a:schemeClr val="bg1"/>
                      </a:solidFill>
                    </a:lnT>
                    <a:lnB w="12700">
                      <a:solidFill>
                        <a:schemeClr val="bg1"/>
                      </a:solidFill>
                    </a:lnB>
                  </a:tcPr>
                </a:tc>
                <a:extLst>
                  <a:ext uri="{0D108BD9-81ED-4DB2-BD59-A6C34878D82A}">
                    <a16:rowId xmlns:a16="http://schemas.microsoft.com/office/drawing/2014/main" val="2727569880"/>
                  </a:ext>
                </a:extLst>
              </a:tr>
            </a:tbl>
          </a:graphicData>
        </a:graphic>
      </p:graphicFrame>
      <p:sp>
        <p:nvSpPr>
          <p:cNvPr id="34" name="object 17">
            <a:extLst>
              <a:ext uri="{FF2B5EF4-FFF2-40B4-BE49-F238E27FC236}">
                <a16:creationId xmlns:a16="http://schemas.microsoft.com/office/drawing/2014/main" id="{F317D1E2-1BB9-3318-CC6E-BF222CE4EED3}"/>
              </a:ext>
            </a:extLst>
          </p:cNvPr>
          <p:cNvSpPr txBox="1"/>
          <p:nvPr/>
        </p:nvSpPr>
        <p:spPr>
          <a:xfrm flipH="1">
            <a:off x="7233621" y="3926097"/>
            <a:ext cx="322499" cy="2607124"/>
          </a:xfrm>
          <a:prstGeom prst="rect">
            <a:avLst/>
          </a:prstGeom>
        </p:spPr>
        <p:txBody>
          <a:bodyPr vert="horz" wrap="square" lIns="0" tIns="11430" rIns="0" bIns="0" rtlCol="0" anchor="t">
            <a:spAutoFit/>
          </a:bodyPr>
          <a:lstStyle/>
          <a:p>
            <a:pPr marL="12700" algn="ctr">
              <a:spcBef>
                <a:spcPts val="90"/>
              </a:spcBef>
            </a:pPr>
            <a:r>
              <a:rPr lang="es-EC" b="1" spc="-15" dirty="0">
                <a:solidFill>
                  <a:schemeClr val="accent5">
                    <a:lumMod val="75000"/>
                  </a:schemeClr>
                </a:solidFill>
                <a:cs typeface="Calibri"/>
              </a:rPr>
              <a:t>12</a:t>
            </a:r>
          </a:p>
          <a:p>
            <a:pPr marL="12700" algn="ctr">
              <a:spcBef>
                <a:spcPts val="90"/>
              </a:spcBef>
            </a:pPr>
            <a:r>
              <a:rPr lang="es-EC" b="1" spc="-15" dirty="0">
                <a:solidFill>
                  <a:schemeClr val="accent5">
                    <a:lumMod val="75000"/>
                  </a:schemeClr>
                </a:solidFill>
                <a:cs typeface="Calibri"/>
              </a:rPr>
              <a:t>7</a:t>
            </a:r>
          </a:p>
          <a:p>
            <a:pPr marL="12700" algn="ctr">
              <a:spcBef>
                <a:spcPts val="90"/>
              </a:spcBef>
            </a:pPr>
            <a:r>
              <a:rPr lang="es-EC" b="1" spc="-15" dirty="0">
                <a:solidFill>
                  <a:schemeClr val="accent5">
                    <a:lumMod val="75000"/>
                  </a:schemeClr>
                </a:solidFill>
                <a:cs typeface="Calibri"/>
              </a:rPr>
              <a:t>6</a:t>
            </a:r>
          </a:p>
          <a:p>
            <a:pPr marL="12700" algn="ctr">
              <a:spcBef>
                <a:spcPts val="90"/>
              </a:spcBef>
            </a:pPr>
            <a:r>
              <a:rPr lang="es-EC" b="1" spc="-15" dirty="0">
                <a:solidFill>
                  <a:schemeClr val="accent5">
                    <a:lumMod val="75000"/>
                  </a:schemeClr>
                </a:solidFill>
                <a:cs typeface="Calibri"/>
              </a:rPr>
              <a:t>5</a:t>
            </a:r>
          </a:p>
          <a:p>
            <a:pPr marL="12700" algn="ctr">
              <a:spcBef>
                <a:spcPts val="90"/>
              </a:spcBef>
            </a:pPr>
            <a:r>
              <a:rPr lang="es-EC" b="1" spc="-15" dirty="0">
                <a:solidFill>
                  <a:schemeClr val="accent5">
                    <a:lumMod val="75000"/>
                  </a:schemeClr>
                </a:solidFill>
                <a:cs typeface="Calibri"/>
              </a:rPr>
              <a:t>5</a:t>
            </a:r>
          </a:p>
          <a:p>
            <a:pPr marL="12700" algn="ctr">
              <a:spcBef>
                <a:spcPts val="90"/>
              </a:spcBef>
            </a:pPr>
            <a:r>
              <a:rPr lang="es-EC" b="1" spc="-15" dirty="0">
                <a:solidFill>
                  <a:schemeClr val="accent5">
                    <a:lumMod val="75000"/>
                  </a:schemeClr>
                </a:solidFill>
                <a:cs typeface="Calibri"/>
              </a:rPr>
              <a:t>4</a:t>
            </a:r>
          </a:p>
          <a:p>
            <a:pPr marL="12700" algn="ctr">
              <a:spcBef>
                <a:spcPts val="90"/>
              </a:spcBef>
            </a:pPr>
            <a:r>
              <a:rPr lang="es-EC" b="1" spc="-15" dirty="0">
                <a:solidFill>
                  <a:schemeClr val="accent5">
                    <a:lumMod val="75000"/>
                  </a:schemeClr>
                </a:solidFill>
                <a:cs typeface="Calibri"/>
              </a:rPr>
              <a:t>2</a:t>
            </a:r>
          </a:p>
          <a:p>
            <a:pPr marL="12700" algn="ctr">
              <a:spcBef>
                <a:spcPts val="90"/>
              </a:spcBef>
            </a:pPr>
            <a:r>
              <a:rPr lang="es-EC" b="1" spc="-15" dirty="0">
                <a:solidFill>
                  <a:schemeClr val="accent5">
                    <a:lumMod val="75000"/>
                  </a:schemeClr>
                </a:solidFill>
                <a:cs typeface="Calibri"/>
              </a:rPr>
              <a:t>1</a:t>
            </a:r>
          </a:p>
          <a:p>
            <a:pPr marL="12700" algn="ctr">
              <a:spcBef>
                <a:spcPts val="90"/>
              </a:spcBef>
            </a:pPr>
            <a:r>
              <a:rPr lang="es-EC" b="1" spc="-15" dirty="0">
                <a:solidFill>
                  <a:schemeClr val="accent5">
                    <a:lumMod val="75000"/>
                  </a:schemeClr>
                </a:solidFill>
                <a:cs typeface="Calibri"/>
              </a:rPr>
              <a:t>1</a:t>
            </a:r>
          </a:p>
        </p:txBody>
      </p:sp>
      <p:graphicFrame>
        <p:nvGraphicFramePr>
          <p:cNvPr id="38" name="Table 37">
            <a:extLst>
              <a:ext uri="{FF2B5EF4-FFF2-40B4-BE49-F238E27FC236}">
                <a16:creationId xmlns:a16="http://schemas.microsoft.com/office/drawing/2014/main" id="{7E4BF101-309E-A825-4A37-01717FFF468D}"/>
              </a:ext>
            </a:extLst>
          </p:cNvPr>
          <p:cNvGraphicFramePr>
            <a:graphicFrameLocks noGrp="1"/>
          </p:cNvGraphicFramePr>
          <p:nvPr>
            <p:extLst>
              <p:ext uri="{D42A27DB-BD31-4B8C-83A1-F6EECF244321}">
                <p14:modId xmlns:p14="http://schemas.microsoft.com/office/powerpoint/2010/main" val="2456958492"/>
              </p:ext>
            </p:extLst>
          </p:nvPr>
        </p:nvGraphicFramePr>
        <p:xfrm>
          <a:off x="8363564" y="3926757"/>
          <a:ext cx="2816870" cy="2417444"/>
        </p:xfrm>
        <a:graphic>
          <a:graphicData uri="http://schemas.openxmlformats.org/drawingml/2006/table">
            <a:tbl>
              <a:tblPr firstRow="1" bandRow="1">
                <a:tableStyleId>{5C22544A-7EE6-4342-B048-85BDC9FD1C3A}</a:tableStyleId>
              </a:tblPr>
              <a:tblGrid>
                <a:gridCol w="2487886">
                  <a:extLst>
                    <a:ext uri="{9D8B030D-6E8A-4147-A177-3AD203B41FA5}">
                      <a16:colId xmlns:a16="http://schemas.microsoft.com/office/drawing/2014/main" val="4135965476"/>
                    </a:ext>
                  </a:extLst>
                </a:gridCol>
                <a:gridCol w="328984">
                  <a:extLst>
                    <a:ext uri="{9D8B030D-6E8A-4147-A177-3AD203B41FA5}">
                      <a16:colId xmlns:a16="http://schemas.microsoft.com/office/drawing/2014/main" val="3177876913"/>
                    </a:ext>
                  </a:extLst>
                </a:gridCol>
              </a:tblGrid>
              <a:tr h="161925">
                <a:tc gridSpan="2">
                  <a:txBody>
                    <a:bodyPr/>
                    <a:lstStyle/>
                    <a:p>
                      <a:pPr lvl="0" algn="ctr">
                        <a:buNone/>
                      </a:pPr>
                      <a:r>
                        <a:rPr lang="en-US" sz="1400" dirty="0">
                          <a:solidFill>
                            <a:schemeClr val="bg1"/>
                          </a:solidFill>
                          <a:effectLst/>
                          <a:latin typeface="Calibri"/>
                        </a:rPr>
                        <a:t>Barreras</a:t>
                      </a:r>
                      <a:endParaRPr lang="en-US" sz="1400" dirty="0" err="1">
                        <a:solidFill>
                          <a:schemeClr val="bg1"/>
                        </a:solidFill>
                        <a:effectLst/>
                        <a:latin typeface="Calibri"/>
                      </a:endParaRPr>
                    </a:p>
                  </a:txBody>
                  <a:tcPr marL="9524" marR="9524" marT="9524" anchor="b">
                    <a:lnL w="12700">
                      <a:solidFill>
                        <a:schemeClr val="bg1"/>
                      </a:solidFill>
                    </a:lnL>
                    <a:lnR w="12700">
                      <a:solidFill>
                        <a:schemeClr val="bg1"/>
                      </a:solidFill>
                    </a:lnR>
                    <a:lnT w="12700">
                      <a:solidFill>
                        <a:schemeClr val="bg1"/>
                      </a:solidFill>
                    </a:lnT>
                    <a:lnB w="12700">
                      <a:solidFill>
                        <a:schemeClr val="bg1"/>
                      </a:solidFill>
                    </a:lnB>
                    <a:solidFill>
                      <a:schemeClr val="accent4">
                        <a:lumMod val="75000"/>
                      </a:schemeClr>
                    </a:solidFill>
                  </a:tcPr>
                </a:tc>
                <a:tc hMerge="1">
                  <a:txBody>
                    <a:bodyPr/>
                    <a:lstStyle/>
                    <a:p>
                      <a:endParaRPr lang="en-US"/>
                    </a:p>
                  </a:txBody>
                  <a:tcPr marL="9524" marR="9524" marT="9524" anchor="b"/>
                </a:tc>
                <a:extLst>
                  <a:ext uri="{0D108BD9-81ED-4DB2-BD59-A6C34878D82A}">
                    <a16:rowId xmlns:a16="http://schemas.microsoft.com/office/drawing/2014/main" val="3962448018"/>
                  </a:ext>
                </a:extLst>
              </a:tr>
              <a:tr h="161925">
                <a:tc>
                  <a:txBody>
                    <a:bodyPr/>
                    <a:lstStyle/>
                    <a:p>
                      <a:pPr fontAlgn="b"/>
                      <a:r>
                        <a:rPr lang="en-US" sz="1400" dirty="0" err="1">
                          <a:effectLst/>
                          <a:latin typeface="Calibri"/>
                        </a:rPr>
                        <a:t>Estigmas</a:t>
                      </a:r>
                    </a:p>
                  </a:txBody>
                  <a:tcPr marL="9525" marR="9525" marT="9525" anchor="b">
                    <a:lnL w="12700">
                      <a:solidFill>
                        <a:schemeClr val="bg1"/>
                      </a:solidFill>
                    </a:lnL>
                    <a:lnR w="12700">
                      <a:solidFill>
                        <a:schemeClr val="bg1"/>
                      </a:solidFill>
                    </a:lnR>
                    <a:lnT w="12700">
                      <a:solidFill>
                        <a:schemeClr val="bg1"/>
                      </a:solidFill>
                    </a:lnT>
                    <a:lnB w="12700">
                      <a:solidFill>
                        <a:schemeClr val="bg1"/>
                      </a:solidFill>
                    </a:lnB>
                    <a:noFill/>
                  </a:tcPr>
                </a:tc>
                <a:tc>
                  <a:txBody>
                    <a:bodyPr/>
                    <a:lstStyle/>
                    <a:p>
                      <a:pPr algn="r" fontAlgn="b"/>
                      <a:r>
                        <a:rPr lang="en-US" sz="1400" dirty="0">
                          <a:effectLst/>
                          <a:latin typeface="Calibri"/>
                        </a:rPr>
                        <a:t>6</a:t>
                      </a:r>
                    </a:p>
                  </a:txBody>
                  <a:tcPr marL="9525" marR="9525" marT="9525" anchor="b">
                    <a:lnL w="12700">
                      <a:solidFill>
                        <a:schemeClr val="bg1"/>
                      </a:solidFill>
                    </a:lnL>
                    <a:lnR w="12700">
                      <a:solidFill>
                        <a:schemeClr val="bg1"/>
                      </a:solidFill>
                    </a:lnR>
                    <a:lnT w="12700">
                      <a:solidFill>
                        <a:schemeClr val="bg1"/>
                      </a:solidFill>
                    </a:lnT>
                    <a:lnB w="12700">
                      <a:solidFill>
                        <a:schemeClr val="bg1"/>
                      </a:solidFill>
                    </a:lnB>
                    <a:noFill/>
                  </a:tcPr>
                </a:tc>
                <a:extLst>
                  <a:ext uri="{0D108BD9-81ED-4DB2-BD59-A6C34878D82A}">
                    <a16:rowId xmlns:a16="http://schemas.microsoft.com/office/drawing/2014/main" val="2560491242"/>
                  </a:ext>
                </a:extLst>
              </a:tr>
              <a:tr h="161925">
                <a:tc>
                  <a:txBody>
                    <a:bodyPr/>
                    <a:lstStyle/>
                    <a:p>
                      <a:pPr fontAlgn="b"/>
                      <a:r>
                        <a:rPr lang="en-US" sz="1400" dirty="0">
                          <a:effectLst/>
                          <a:latin typeface="Calibri"/>
                        </a:rPr>
                        <a:t>Falta de capital</a:t>
                      </a:r>
                    </a:p>
                  </a:txBody>
                  <a:tcPr marL="9525" marR="9525" marT="9525" anchor="b">
                    <a:lnL w="12700">
                      <a:solidFill>
                        <a:schemeClr val="bg1"/>
                      </a:solidFill>
                    </a:lnL>
                    <a:lnR w="12700">
                      <a:solidFill>
                        <a:schemeClr val="bg1"/>
                      </a:solidFill>
                    </a:lnR>
                    <a:lnT w="12700">
                      <a:solidFill>
                        <a:schemeClr val="bg1"/>
                      </a:solidFill>
                    </a:lnT>
                    <a:lnB w="12700">
                      <a:solidFill>
                        <a:schemeClr val="bg1"/>
                      </a:solidFill>
                    </a:lnB>
                    <a:noFill/>
                  </a:tcPr>
                </a:tc>
                <a:tc>
                  <a:txBody>
                    <a:bodyPr/>
                    <a:lstStyle/>
                    <a:p>
                      <a:pPr algn="r" fontAlgn="b"/>
                      <a:r>
                        <a:rPr lang="en-US" sz="1400" dirty="0">
                          <a:effectLst/>
                          <a:latin typeface="Calibri"/>
                        </a:rPr>
                        <a:t>6</a:t>
                      </a:r>
                    </a:p>
                  </a:txBody>
                  <a:tcPr marL="9525" marR="9525" marT="9525" anchor="b">
                    <a:lnL w="12700">
                      <a:solidFill>
                        <a:schemeClr val="bg1"/>
                      </a:solidFill>
                    </a:lnL>
                    <a:lnR w="12700">
                      <a:solidFill>
                        <a:schemeClr val="bg1"/>
                      </a:solidFill>
                    </a:lnR>
                    <a:lnT w="12700">
                      <a:solidFill>
                        <a:schemeClr val="bg1"/>
                      </a:solidFill>
                    </a:lnT>
                    <a:lnB w="12700">
                      <a:solidFill>
                        <a:schemeClr val="bg1"/>
                      </a:solidFill>
                    </a:lnB>
                    <a:noFill/>
                  </a:tcPr>
                </a:tc>
                <a:extLst>
                  <a:ext uri="{0D108BD9-81ED-4DB2-BD59-A6C34878D82A}">
                    <a16:rowId xmlns:a16="http://schemas.microsoft.com/office/drawing/2014/main" val="3675722757"/>
                  </a:ext>
                </a:extLst>
              </a:tr>
              <a:tr h="161925">
                <a:tc>
                  <a:txBody>
                    <a:bodyPr/>
                    <a:lstStyle/>
                    <a:p>
                      <a:pPr fontAlgn="b"/>
                      <a:r>
                        <a:rPr lang="en-US" sz="1400" dirty="0" err="1">
                          <a:effectLst/>
                          <a:latin typeface="Calibri"/>
                        </a:rPr>
                        <a:t>Horarios</a:t>
                      </a:r>
                      <a:r>
                        <a:rPr lang="en-US" sz="1400" dirty="0">
                          <a:effectLst/>
                          <a:latin typeface="Calibri"/>
                        </a:rPr>
                        <a:t> </a:t>
                      </a:r>
                      <a:r>
                        <a:rPr lang="en-US" sz="1400" dirty="0" err="1">
                          <a:effectLst/>
                          <a:latin typeface="Calibri"/>
                        </a:rPr>
                        <a:t>patronato</a:t>
                      </a:r>
                    </a:p>
                  </a:txBody>
                  <a:tcPr marL="9525" marR="9525" marT="9525" anchor="b">
                    <a:lnL w="12700">
                      <a:solidFill>
                        <a:schemeClr val="bg1"/>
                      </a:solidFill>
                    </a:lnL>
                    <a:lnR w="12700">
                      <a:solidFill>
                        <a:schemeClr val="bg1"/>
                      </a:solidFill>
                    </a:lnR>
                    <a:lnT w="12700">
                      <a:solidFill>
                        <a:schemeClr val="bg1"/>
                      </a:solidFill>
                    </a:lnT>
                    <a:lnB w="12700">
                      <a:solidFill>
                        <a:schemeClr val="bg1"/>
                      </a:solidFill>
                    </a:lnB>
                    <a:noFill/>
                  </a:tcPr>
                </a:tc>
                <a:tc>
                  <a:txBody>
                    <a:bodyPr/>
                    <a:lstStyle/>
                    <a:p>
                      <a:pPr algn="r" fontAlgn="b"/>
                      <a:r>
                        <a:rPr lang="en-US" sz="1400" dirty="0">
                          <a:effectLst/>
                          <a:latin typeface="Calibri"/>
                        </a:rPr>
                        <a:t>5</a:t>
                      </a:r>
                    </a:p>
                  </a:txBody>
                  <a:tcPr marL="9525" marR="9525" marT="9525" anchor="b">
                    <a:lnL w="12700">
                      <a:solidFill>
                        <a:schemeClr val="bg1"/>
                      </a:solidFill>
                    </a:lnL>
                    <a:lnR w="12700">
                      <a:solidFill>
                        <a:schemeClr val="bg1"/>
                      </a:solidFill>
                    </a:lnR>
                    <a:lnT w="12700">
                      <a:solidFill>
                        <a:schemeClr val="bg1"/>
                      </a:solidFill>
                    </a:lnT>
                    <a:lnB w="12700">
                      <a:solidFill>
                        <a:schemeClr val="bg1"/>
                      </a:solidFill>
                    </a:lnB>
                    <a:noFill/>
                  </a:tcPr>
                </a:tc>
                <a:extLst>
                  <a:ext uri="{0D108BD9-81ED-4DB2-BD59-A6C34878D82A}">
                    <a16:rowId xmlns:a16="http://schemas.microsoft.com/office/drawing/2014/main" val="2155629590"/>
                  </a:ext>
                </a:extLst>
              </a:tr>
              <a:tr h="161925">
                <a:tc>
                  <a:txBody>
                    <a:bodyPr/>
                    <a:lstStyle/>
                    <a:p>
                      <a:pPr fontAlgn="b"/>
                      <a:r>
                        <a:rPr lang="en-US" sz="1400" err="1">
                          <a:effectLst/>
                          <a:latin typeface="Calibri"/>
                        </a:rPr>
                        <a:t>Pocas</a:t>
                      </a:r>
                      <a:r>
                        <a:rPr lang="en-US" sz="1400" dirty="0">
                          <a:effectLst/>
                          <a:latin typeface="Calibri"/>
                        </a:rPr>
                        <a:t> </a:t>
                      </a:r>
                      <a:r>
                        <a:rPr lang="en-US" sz="1400" err="1">
                          <a:effectLst/>
                          <a:latin typeface="Calibri"/>
                        </a:rPr>
                        <a:t>oportunidades</a:t>
                      </a:r>
                      <a:r>
                        <a:rPr lang="en-US" sz="1400" dirty="0">
                          <a:effectLst/>
                          <a:latin typeface="Calibri"/>
                        </a:rPr>
                        <a:t> </a:t>
                      </a:r>
                      <a:r>
                        <a:rPr lang="en-US" sz="1400" err="1">
                          <a:effectLst/>
                          <a:latin typeface="Calibri"/>
                        </a:rPr>
                        <a:t>laborales</a:t>
                      </a:r>
                    </a:p>
                  </a:txBody>
                  <a:tcPr marL="9525" marR="9525" marT="9525" anchor="b">
                    <a:lnL w="12700">
                      <a:solidFill>
                        <a:schemeClr val="bg1"/>
                      </a:solidFill>
                    </a:lnL>
                    <a:lnR w="12700">
                      <a:solidFill>
                        <a:schemeClr val="bg1"/>
                      </a:solidFill>
                    </a:lnR>
                    <a:lnT w="12700">
                      <a:solidFill>
                        <a:schemeClr val="bg1"/>
                      </a:solidFill>
                    </a:lnT>
                    <a:lnB w="12700">
                      <a:solidFill>
                        <a:schemeClr val="bg1"/>
                      </a:solidFill>
                    </a:lnB>
                    <a:noFill/>
                  </a:tcPr>
                </a:tc>
                <a:tc>
                  <a:txBody>
                    <a:bodyPr/>
                    <a:lstStyle/>
                    <a:p>
                      <a:pPr algn="r" fontAlgn="b"/>
                      <a:r>
                        <a:rPr lang="en-US" sz="1400" dirty="0">
                          <a:effectLst/>
                          <a:latin typeface="Calibri"/>
                        </a:rPr>
                        <a:t>5</a:t>
                      </a:r>
                    </a:p>
                  </a:txBody>
                  <a:tcPr marL="9525" marR="9525" marT="9525" anchor="b">
                    <a:lnL w="12700">
                      <a:solidFill>
                        <a:schemeClr val="bg1"/>
                      </a:solidFill>
                    </a:lnL>
                    <a:lnR w="12700">
                      <a:solidFill>
                        <a:schemeClr val="bg1"/>
                      </a:solidFill>
                    </a:lnR>
                    <a:lnT w="12700">
                      <a:solidFill>
                        <a:schemeClr val="bg1"/>
                      </a:solidFill>
                    </a:lnT>
                    <a:lnB w="12700">
                      <a:solidFill>
                        <a:schemeClr val="bg1"/>
                      </a:solidFill>
                    </a:lnB>
                    <a:noFill/>
                  </a:tcPr>
                </a:tc>
                <a:extLst>
                  <a:ext uri="{0D108BD9-81ED-4DB2-BD59-A6C34878D82A}">
                    <a16:rowId xmlns:a16="http://schemas.microsoft.com/office/drawing/2014/main" val="2352566374"/>
                  </a:ext>
                </a:extLst>
              </a:tr>
              <a:tr h="161925">
                <a:tc>
                  <a:txBody>
                    <a:bodyPr/>
                    <a:lstStyle/>
                    <a:p>
                      <a:pPr fontAlgn="b"/>
                      <a:r>
                        <a:rPr lang="en-US" sz="1400" dirty="0">
                          <a:effectLst/>
                          <a:latin typeface="Calibri"/>
                        </a:rPr>
                        <a:t>Salud mental</a:t>
                      </a:r>
                    </a:p>
                  </a:txBody>
                  <a:tcPr marL="9525" marR="9525" marT="9525" anchor="b">
                    <a:lnL w="12700">
                      <a:solidFill>
                        <a:schemeClr val="bg1"/>
                      </a:solidFill>
                    </a:lnL>
                    <a:lnR w="12700">
                      <a:solidFill>
                        <a:schemeClr val="bg1"/>
                      </a:solidFill>
                    </a:lnR>
                    <a:lnT w="12700">
                      <a:solidFill>
                        <a:schemeClr val="bg1"/>
                      </a:solidFill>
                    </a:lnT>
                    <a:lnB w="12700">
                      <a:solidFill>
                        <a:schemeClr val="bg1"/>
                      </a:solidFill>
                    </a:lnB>
                    <a:noFill/>
                  </a:tcPr>
                </a:tc>
                <a:tc>
                  <a:txBody>
                    <a:bodyPr/>
                    <a:lstStyle/>
                    <a:p>
                      <a:pPr algn="r" fontAlgn="b"/>
                      <a:r>
                        <a:rPr lang="en-US" sz="1400" dirty="0">
                          <a:effectLst/>
                          <a:latin typeface="Calibri"/>
                        </a:rPr>
                        <a:t>3</a:t>
                      </a:r>
                    </a:p>
                  </a:txBody>
                  <a:tcPr marL="9525" marR="9525" marT="9525" anchor="b">
                    <a:lnL w="12700">
                      <a:solidFill>
                        <a:schemeClr val="bg1"/>
                      </a:solidFill>
                    </a:lnL>
                    <a:lnR w="12700">
                      <a:solidFill>
                        <a:schemeClr val="bg1"/>
                      </a:solidFill>
                    </a:lnR>
                    <a:lnT w="12700">
                      <a:solidFill>
                        <a:schemeClr val="bg1"/>
                      </a:solidFill>
                    </a:lnT>
                    <a:lnB w="12700">
                      <a:solidFill>
                        <a:schemeClr val="bg1"/>
                      </a:solidFill>
                    </a:lnB>
                    <a:noFill/>
                  </a:tcPr>
                </a:tc>
                <a:extLst>
                  <a:ext uri="{0D108BD9-81ED-4DB2-BD59-A6C34878D82A}">
                    <a16:rowId xmlns:a16="http://schemas.microsoft.com/office/drawing/2014/main" val="4099278158"/>
                  </a:ext>
                </a:extLst>
              </a:tr>
              <a:tr h="161925">
                <a:tc>
                  <a:txBody>
                    <a:bodyPr/>
                    <a:lstStyle/>
                    <a:p>
                      <a:pPr fontAlgn="b"/>
                      <a:r>
                        <a:rPr lang="en-US" sz="1400" dirty="0">
                          <a:effectLst/>
                          <a:latin typeface="Calibri"/>
                        </a:rPr>
                        <a:t>Costos </a:t>
                      </a:r>
                      <a:r>
                        <a:rPr lang="en-US" sz="1400" err="1">
                          <a:effectLst/>
                          <a:latin typeface="Calibri"/>
                        </a:rPr>
                        <a:t>trámites</a:t>
                      </a:r>
                      <a:endParaRPr lang="en-US" sz="1400" dirty="0" err="1">
                        <a:effectLst/>
                        <a:latin typeface="Calibri"/>
                      </a:endParaRPr>
                    </a:p>
                  </a:txBody>
                  <a:tcPr marL="9525" marR="9525" marT="9525" anchor="b">
                    <a:lnL w="12700">
                      <a:solidFill>
                        <a:schemeClr val="bg1"/>
                      </a:solidFill>
                    </a:lnL>
                    <a:lnR w="12700">
                      <a:solidFill>
                        <a:schemeClr val="bg1"/>
                      </a:solidFill>
                    </a:lnR>
                    <a:lnT w="12700">
                      <a:solidFill>
                        <a:schemeClr val="bg1"/>
                      </a:solidFill>
                    </a:lnT>
                    <a:lnB w="12700">
                      <a:solidFill>
                        <a:schemeClr val="bg1"/>
                      </a:solidFill>
                    </a:lnB>
                    <a:noFill/>
                  </a:tcPr>
                </a:tc>
                <a:tc>
                  <a:txBody>
                    <a:bodyPr/>
                    <a:lstStyle/>
                    <a:p>
                      <a:pPr algn="r" fontAlgn="b"/>
                      <a:r>
                        <a:rPr lang="en-US" sz="1400" dirty="0">
                          <a:effectLst/>
                          <a:latin typeface="Calibri"/>
                        </a:rPr>
                        <a:t>1</a:t>
                      </a:r>
                    </a:p>
                  </a:txBody>
                  <a:tcPr marL="9525" marR="9525" marT="9525" anchor="b">
                    <a:lnL w="12700">
                      <a:solidFill>
                        <a:schemeClr val="bg1"/>
                      </a:solidFill>
                    </a:lnL>
                    <a:lnR w="12700">
                      <a:solidFill>
                        <a:schemeClr val="bg1"/>
                      </a:solidFill>
                    </a:lnR>
                    <a:lnT w="12700">
                      <a:solidFill>
                        <a:schemeClr val="bg1"/>
                      </a:solidFill>
                    </a:lnT>
                    <a:lnB w="12700">
                      <a:solidFill>
                        <a:schemeClr val="bg1"/>
                      </a:solidFill>
                    </a:lnB>
                    <a:noFill/>
                  </a:tcPr>
                </a:tc>
                <a:extLst>
                  <a:ext uri="{0D108BD9-81ED-4DB2-BD59-A6C34878D82A}">
                    <a16:rowId xmlns:a16="http://schemas.microsoft.com/office/drawing/2014/main" val="1940319091"/>
                  </a:ext>
                </a:extLst>
              </a:tr>
              <a:tr h="161925">
                <a:tc>
                  <a:txBody>
                    <a:bodyPr/>
                    <a:lstStyle/>
                    <a:p>
                      <a:pPr fontAlgn="b"/>
                      <a:r>
                        <a:rPr lang="en-US" sz="1400" err="1">
                          <a:effectLst/>
                          <a:latin typeface="Calibri"/>
                        </a:rPr>
                        <a:t>Situación</a:t>
                      </a:r>
                      <a:r>
                        <a:rPr lang="en-US" sz="1400" dirty="0">
                          <a:effectLst/>
                          <a:latin typeface="Calibri"/>
                        </a:rPr>
                        <a:t> </a:t>
                      </a:r>
                      <a:r>
                        <a:rPr lang="en-US" sz="1400" err="1">
                          <a:effectLst/>
                          <a:latin typeface="Calibri"/>
                        </a:rPr>
                        <a:t>hogar</a:t>
                      </a:r>
                      <a:endParaRPr lang="en-US" sz="1400" dirty="0" err="1">
                        <a:effectLst/>
                        <a:latin typeface="Calibri"/>
                      </a:endParaRPr>
                    </a:p>
                  </a:txBody>
                  <a:tcPr marL="9525" marR="9525" marT="9525" anchor="b">
                    <a:lnL w="12700">
                      <a:solidFill>
                        <a:schemeClr val="bg1"/>
                      </a:solidFill>
                    </a:lnL>
                    <a:lnR w="12700">
                      <a:solidFill>
                        <a:schemeClr val="bg1"/>
                      </a:solidFill>
                    </a:lnR>
                    <a:lnT w="12700">
                      <a:solidFill>
                        <a:schemeClr val="bg1"/>
                      </a:solidFill>
                    </a:lnT>
                    <a:lnB w="12700">
                      <a:solidFill>
                        <a:schemeClr val="bg1"/>
                      </a:solidFill>
                    </a:lnB>
                    <a:noFill/>
                  </a:tcPr>
                </a:tc>
                <a:tc>
                  <a:txBody>
                    <a:bodyPr/>
                    <a:lstStyle/>
                    <a:p>
                      <a:pPr algn="r" fontAlgn="b"/>
                      <a:r>
                        <a:rPr lang="en-US" sz="1400" dirty="0">
                          <a:effectLst/>
                          <a:latin typeface="Calibri"/>
                        </a:rPr>
                        <a:t>1</a:t>
                      </a:r>
                    </a:p>
                  </a:txBody>
                  <a:tcPr marL="9525" marR="9525" marT="9525" anchor="b">
                    <a:lnL w="12700">
                      <a:solidFill>
                        <a:schemeClr val="bg1"/>
                      </a:solidFill>
                    </a:lnL>
                    <a:lnR w="12700">
                      <a:solidFill>
                        <a:schemeClr val="bg1"/>
                      </a:solidFill>
                    </a:lnR>
                    <a:lnT w="12700">
                      <a:solidFill>
                        <a:schemeClr val="bg1"/>
                      </a:solidFill>
                    </a:lnT>
                    <a:lnB w="12700">
                      <a:solidFill>
                        <a:schemeClr val="bg1"/>
                      </a:solidFill>
                    </a:lnB>
                    <a:noFill/>
                  </a:tcPr>
                </a:tc>
                <a:extLst>
                  <a:ext uri="{0D108BD9-81ED-4DB2-BD59-A6C34878D82A}">
                    <a16:rowId xmlns:a16="http://schemas.microsoft.com/office/drawing/2014/main" val="2059806143"/>
                  </a:ext>
                </a:extLst>
              </a:tr>
              <a:tr h="161925">
                <a:tc>
                  <a:txBody>
                    <a:bodyPr/>
                    <a:lstStyle/>
                    <a:p>
                      <a:pPr fontAlgn="b"/>
                      <a:r>
                        <a:rPr lang="en-US" sz="1400" dirty="0">
                          <a:effectLst/>
                          <a:latin typeface="Calibri"/>
                        </a:rPr>
                        <a:t>Materiales para </a:t>
                      </a:r>
                      <a:r>
                        <a:rPr lang="en-US" sz="1400" err="1">
                          <a:effectLst/>
                          <a:latin typeface="Calibri"/>
                        </a:rPr>
                        <a:t>negocio</a:t>
                      </a:r>
                      <a:endParaRPr lang="en-US" sz="1400" dirty="0" err="1">
                        <a:effectLst/>
                        <a:latin typeface="Calibri"/>
                      </a:endParaRPr>
                    </a:p>
                  </a:txBody>
                  <a:tcPr marL="9525" marR="9525" marT="9525" anchor="b">
                    <a:lnL w="12700">
                      <a:solidFill>
                        <a:schemeClr val="bg1"/>
                      </a:solidFill>
                    </a:lnL>
                    <a:lnR w="12700">
                      <a:solidFill>
                        <a:schemeClr val="bg1"/>
                      </a:solidFill>
                    </a:lnR>
                    <a:lnT w="12700">
                      <a:solidFill>
                        <a:schemeClr val="bg1"/>
                      </a:solidFill>
                    </a:lnT>
                    <a:lnB w="12700">
                      <a:solidFill>
                        <a:schemeClr val="bg1"/>
                      </a:solidFill>
                    </a:lnB>
                    <a:noFill/>
                  </a:tcPr>
                </a:tc>
                <a:tc>
                  <a:txBody>
                    <a:bodyPr/>
                    <a:lstStyle/>
                    <a:p>
                      <a:pPr algn="r" fontAlgn="b"/>
                      <a:r>
                        <a:rPr lang="en-US" sz="1400" dirty="0">
                          <a:effectLst/>
                          <a:latin typeface="Calibri"/>
                        </a:rPr>
                        <a:t>1</a:t>
                      </a:r>
                    </a:p>
                  </a:txBody>
                  <a:tcPr marL="9525" marR="9525" marT="9525" anchor="b">
                    <a:lnL w="12700">
                      <a:solidFill>
                        <a:schemeClr val="bg1"/>
                      </a:solidFill>
                    </a:lnL>
                    <a:lnR w="12700">
                      <a:solidFill>
                        <a:schemeClr val="bg1"/>
                      </a:solidFill>
                    </a:lnR>
                    <a:lnT w="12700">
                      <a:solidFill>
                        <a:schemeClr val="bg1"/>
                      </a:solidFill>
                    </a:lnT>
                    <a:lnB w="12700">
                      <a:solidFill>
                        <a:schemeClr val="bg1"/>
                      </a:solidFill>
                    </a:lnB>
                    <a:noFill/>
                  </a:tcPr>
                </a:tc>
                <a:extLst>
                  <a:ext uri="{0D108BD9-81ED-4DB2-BD59-A6C34878D82A}">
                    <a16:rowId xmlns:a16="http://schemas.microsoft.com/office/drawing/2014/main" val="3095052641"/>
                  </a:ext>
                </a:extLst>
              </a:tr>
            </a:tbl>
          </a:graphicData>
        </a:graphic>
      </p:graphicFrame>
      <p:sp>
        <p:nvSpPr>
          <p:cNvPr id="40" name="object 17">
            <a:extLst>
              <a:ext uri="{FF2B5EF4-FFF2-40B4-BE49-F238E27FC236}">
                <a16:creationId xmlns:a16="http://schemas.microsoft.com/office/drawing/2014/main" id="{9292053C-22F7-070D-8B0D-A2AD52E3E71A}"/>
              </a:ext>
            </a:extLst>
          </p:cNvPr>
          <p:cNvSpPr txBox="1"/>
          <p:nvPr/>
        </p:nvSpPr>
        <p:spPr>
          <a:xfrm flipH="1">
            <a:off x="8087799" y="1842887"/>
            <a:ext cx="3296757" cy="288541"/>
          </a:xfrm>
          <a:prstGeom prst="rect">
            <a:avLst/>
          </a:prstGeom>
        </p:spPr>
        <p:txBody>
          <a:bodyPr vert="horz" wrap="square" lIns="0" tIns="11430" rIns="0" bIns="0" rtlCol="0" anchor="t">
            <a:spAutoFit/>
          </a:bodyPr>
          <a:lstStyle/>
          <a:p>
            <a:pPr marL="12700" algn="ctr">
              <a:spcBef>
                <a:spcPts val="90"/>
              </a:spcBef>
            </a:pPr>
            <a:r>
              <a:rPr lang="es-EC" b="1" spc="-15" dirty="0">
                <a:latin typeface="Calibri"/>
                <a:cs typeface="Calibri"/>
              </a:rPr>
              <a:t>Situación económica</a:t>
            </a:r>
            <a:endParaRPr lang="es-EC" b="1" spc="-15">
              <a:solidFill>
                <a:srgbClr val="04050B"/>
              </a:solidFill>
              <a:latin typeface="Calibri"/>
              <a:cs typeface="Calibri"/>
            </a:endParaRPr>
          </a:p>
        </p:txBody>
      </p:sp>
    </p:spTree>
    <p:extLst>
      <p:ext uri="{BB962C8B-B14F-4D97-AF65-F5344CB8AC3E}">
        <p14:creationId xmlns:p14="http://schemas.microsoft.com/office/powerpoint/2010/main" val="2613052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5369030"/>
            <a:ext cx="1632585" cy="1489075"/>
            <a:chOff x="0" y="5369030"/>
            <a:chExt cx="1632585" cy="1489075"/>
          </a:xfrm>
        </p:grpSpPr>
        <p:sp>
          <p:nvSpPr>
            <p:cNvPr id="3" name="object 3"/>
            <p:cNvSpPr/>
            <p:nvPr/>
          </p:nvSpPr>
          <p:spPr>
            <a:xfrm>
              <a:off x="0" y="5369030"/>
              <a:ext cx="1632585" cy="1489075"/>
            </a:xfrm>
            <a:custGeom>
              <a:avLst/>
              <a:gdLst/>
              <a:ahLst/>
              <a:cxnLst/>
              <a:rect l="l" t="t" r="r" b="b"/>
              <a:pathLst>
                <a:path w="1632585" h="1489075">
                  <a:moveTo>
                    <a:pt x="167951" y="0"/>
                  </a:moveTo>
                  <a:lnTo>
                    <a:pt x="123439" y="3662"/>
                  </a:lnTo>
                  <a:lnTo>
                    <a:pt x="78973" y="11420"/>
                  </a:lnTo>
                  <a:lnTo>
                    <a:pt x="34801" y="22978"/>
                  </a:lnTo>
                  <a:lnTo>
                    <a:pt x="0" y="34994"/>
                  </a:lnTo>
                  <a:lnTo>
                    <a:pt x="0" y="1488969"/>
                  </a:lnTo>
                  <a:lnTo>
                    <a:pt x="1632466" y="1488969"/>
                  </a:lnTo>
                  <a:lnTo>
                    <a:pt x="1610557" y="1475334"/>
                  </a:lnTo>
                  <a:lnTo>
                    <a:pt x="1586312" y="1459452"/>
                  </a:lnTo>
                  <a:lnTo>
                    <a:pt x="1539466" y="1426012"/>
                  </a:lnTo>
                  <a:lnTo>
                    <a:pt x="1494436" y="1389570"/>
                  </a:lnTo>
                  <a:lnTo>
                    <a:pt x="1450766" y="1349204"/>
                  </a:lnTo>
                  <a:lnTo>
                    <a:pt x="1408004" y="1303990"/>
                  </a:lnTo>
                  <a:lnTo>
                    <a:pt x="1365695" y="1253004"/>
                  </a:lnTo>
                  <a:lnTo>
                    <a:pt x="1323386" y="1195325"/>
                  </a:lnTo>
                  <a:lnTo>
                    <a:pt x="1302089" y="1163687"/>
                  </a:lnTo>
                  <a:lnTo>
                    <a:pt x="1280622" y="1130030"/>
                  </a:lnTo>
                  <a:lnTo>
                    <a:pt x="1258928" y="1094238"/>
                  </a:lnTo>
                  <a:lnTo>
                    <a:pt x="1236950" y="1056195"/>
                  </a:lnTo>
                  <a:lnTo>
                    <a:pt x="1214631" y="1015787"/>
                  </a:lnTo>
                  <a:lnTo>
                    <a:pt x="1191915" y="972898"/>
                  </a:lnTo>
                  <a:lnTo>
                    <a:pt x="1168745" y="927413"/>
                  </a:lnTo>
                  <a:lnTo>
                    <a:pt x="1145064" y="879216"/>
                  </a:lnTo>
                  <a:lnTo>
                    <a:pt x="1120816" y="828192"/>
                  </a:lnTo>
                  <a:lnTo>
                    <a:pt x="1095943" y="774225"/>
                  </a:lnTo>
                  <a:lnTo>
                    <a:pt x="1070390" y="717201"/>
                  </a:lnTo>
                  <a:lnTo>
                    <a:pt x="1044099" y="657004"/>
                  </a:lnTo>
                  <a:lnTo>
                    <a:pt x="1017013" y="593518"/>
                  </a:lnTo>
                  <a:lnTo>
                    <a:pt x="989542" y="551036"/>
                  </a:lnTo>
                  <a:lnTo>
                    <a:pt x="960280" y="510457"/>
                  </a:lnTo>
                  <a:lnTo>
                    <a:pt x="929339" y="471667"/>
                  </a:lnTo>
                  <a:lnTo>
                    <a:pt x="896831" y="434554"/>
                  </a:lnTo>
                  <a:lnTo>
                    <a:pt x="862868" y="399005"/>
                  </a:lnTo>
                  <a:lnTo>
                    <a:pt x="827561" y="364907"/>
                  </a:lnTo>
                  <a:lnTo>
                    <a:pt x="791023" y="332147"/>
                  </a:lnTo>
                  <a:lnTo>
                    <a:pt x="753366" y="300614"/>
                  </a:lnTo>
                  <a:lnTo>
                    <a:pt x="714701" y="270193"/>
                  </a:lnTo>
                  <a:lnTo>
                    <a:pt x="675141" y="240774"/>
                  </a:lnTo>
                  <a:lnTo>
                    <a:pt x="634798" y="212242"/>
                  </a:lnTo>
                  <a:lnTo>
                    <a:pt x="593783" y="184485"/>
                  </a:lnTo>
                  <a:lnTo>
                    <a:pt x="552209" y="157391"/>
                  </a:lnTo>
                  <a:lnTo>
                    <a:pt x="510188" y="130847"/>
                  </a:lnTo>
                  <a:lnTo>
                    <a:pt x="467831" y="104740"/>
                  </a:lnTo>
                  <a:lnTo>
                    <a:pt x="382559" y="53387"/>
                  </a:lnTo>
                  <a:lnTo>
                    <a:pt x="341523" y="32170"/>
                  </a:lnTo>
                  <a:lnTo>
                    <a:pt x="299296" y="16516"/>
                  </a:lnTo>
                  <a:lnTo>
                    <a:pt x="256127" y="6132"/>
                  </a:lnTo>
                  <a:lnTo>
                    <a:pt x="212263" y="725"/>
                  </a:lnTo>
                  <a:lnTo>
                    <a:pt x="167951" y="0"/>
                  </a:lnTo>
                  <a:close/>
                </a:path>
              </a:pathLst>
            </a:custGeom>
            <a:solidFill>
              <a:srgbClr val="4B2667"/>
            </a:solidFill>
          </p:spPr>
          <p:txBody>
            <a:bodyPr wrap="square" lIns="0" tIns="0" rIns="0" bIns="0" rtlCol="0"/>
            <a:lstStyle/>
            <a:p>
              <a:endParaRPr/>
            </a:p>
          </p:txBody>
        </p:sp>
        <p:sp>
          <p:nvSpPr>
            <p:cNvPr id="4" name="object 4"/>
            <p:cNvSpPr/>
            <p:nvPr/>
          </p:nvSpPr>
          <p:spPr>
            <a:xfrm>
              <a:off x="0" y="5687051"/>
              <a:ext cx="1476375" cy="1171575"/>
            </a:xfrm>
            <a:custGeom>
              <a:avLst/>
              <a:gdLst/>
              <a:ahLst/>
              <a:cxnLst/>
              <a:rect l="l" t="t" r="r" b="b"/>
              <a:pathLst>
                <a:path w="1476375" h="1171575">
                  <a:moveTo>
                    <a:pt x="0" y="399014"/>
                  </a:moveTo>
                  <a:lnTo>
                    <a:pt x="0" y="418677"/>
                  </a:lnTo>
                  <a:lnTo>
                    <a:pt x="43294" y="462765"/>
                  </a:lnTo>
                  <a:lnTo>
                    <a:pt x="77010" y="496743"/>
                  </a:lnTo>
                  <a:lnTo>
                    <a:pt x="111170" y="530466"/>
                  </a:lnTo>
                  <a:lnTo>
                    <a:pt x="145905" y="563716"/>
                  </a:lnTo>
                  <a:lnTo>
                    <a:pt x="181351" y="596274"/>
                  </a:lnTo>
                  <a:lnTo>
                    <a:pt x="217639" y="627924"/>
                  </a:lnTo>
                  <a:lnTo>
                    <a:pt x="254904" y="658446"/>
                  </a:lnTo>
                  <a:lnTo>
                    <a:pt x="293279" y="687624"/>
                  </a:lnTo>
                  <a:lnTo>
                    <a:pt x="332898" y="715239"/>
                  </a:lnTo>
                  <a:lnTo>
                    <a:pt x="373893" y="741074"/>
                  </a:lnTo>
                  <a:lnTo>
                    <a:pt x="416398" y="764911"/>
                  </a:lnTo>
                  <a:lnTo>
                    <a:pt x="460547" y="786532"/>
                  </a:lnTo>
                  <a:lnTo>
                    <a:pt x="463379" y="836861"/>
                  </a:lnTo>
                  <a:lnTo>
                    <a:pt x="468966" y="888559"/>
                  </a:lnTo>
                  <a:lnTo>
                    <a:pt x="477306" y="941612"/>
                  </a:lnTo>
                  <a:lnTo>
                    <a:pt x="488400" y="996002"/>
                  </a:lnTo>
                  <a:lnTo>
                    <a:pt x="502245" y="1051714"/>
                  </a:lnTo>
                  <a:lnTo>
                    <a:pt x="518840" y="1108731"/>
                  </a:lnTo>
                  <a:lnTo>
                    <a:pt x="531026" y="1169743"/>
                  </a:lnTo>
                  <a:lnTo>
                    <a:pt x="531313" y="1170947"/>
                  </a:lnTo>
                  <a:lnTo>
                    <a:pt x="545504" y="1170947"/>
                  </a:lnTo>
                  <a:lnTo>
                    <a:pt x="544242" y="1165648"/>
                  </a:lnTo>
                  <a:lnTo>
                    <a:pt x="532328" y="1105848"/>
                  </a:lnTo>
                  <a:lnTo>
                    <a:pt x="532124" y="1105023"/>
                  </a:lnTo>
                  <a:lnTo>
                    <a:pt x="515868" y="1049460"/>
                  </a:lnTo>
                  <a:lnTo>
                    <a:pt x="502215" y="995280"/>
                  </a:lnTo>
                  <a:lnTo>
                    <a:pt x="491167" y="942482"/>
                  </a:lnTo>
                  <a:lnTo>
                    <a:pt x="482727" y="891064"/>
                  </a:lnTo>
                  <a:lnTo>
                    <a:pt x="476897" y="841024"/>
                  </a:lnTo>
                  <a:lnTo>
                    <a:pt x="473679" y="792362"/>
                  </a:lnTo>
                  <a:lnTo>
                    <a:pt x="515767" y="792362"/>
                  </a:lnTo>
                  <a:lnTo>
                    <a:pt x="501200" y="788920"/>
                  </a:lnTo>
                  <a:lnTo>
                    <a:pt x="494137" y="786074"/>
                  </a:lnTo>
                  <a:lnTo>
                    <a:pt x="487120" y="783173"/>
                  </a:lnTo>
                  <a:lnTo>
                    <a:pt x="480149" y="780215"/>
                  </a:lnTo>
                  <a:lnTo>
                    <a:pt x="473222" y="777198"/>
                  </a:lnTo>
                  <a:lnTo>
                    <a:pt x="473269" y="771343"/>
                  </a:lnTo>
                  <a:lnTo>
                    <a:pt x="460230" y="771343"/>
                  </a:lnTo>
                  <a:lnTo>
                    <a:pt x="413897" y="748225"/>
                  </a:lnTo>
                  <a:lnTo>
                    <a:pt x="369510" y="722715"/>
                  </a:lnTo>
                  <a:lnTo>
                    <a:pt x="326840" y="695019"/>
                  </a:lnTo>
                  <a:lnTo>
                    <a:pt x="285657" y="665339"/>
                  </a:lnTo>
                  <a:lnTo>
                    <a:pt x="245732" y="633878"/>
                  </a:lnTo>
                  <a:lnTo>
                    <a:pt x="206834" y="600840"/>
                  </a:lnTo>
                  <a:lnTo>
                    <a:pt x="168735" y="566428"/>
                  </a:lnTo>
                  <a:lnTo>
                    <a:pt x="131205" y="530845"/>
                  </a:lnTo>
                  <a:lnTo>
                    <a:pt x="94013" y="494296"/>
                  </a:lnTo>
                  <a:lnTo>
                    <a:pt x="56932" y="456982"/>
                  </a:lnTo>
                  <a:lnTo>
                    <a:pt x="0" y="399014"/>
                  </a:lnTo>
                  <a:close/>
                </a:path>
                <a:path w="1476375" h="1171575">
                  <a:moveTo>
                    <a:pt x="515767" y="792362"/>
                  </a:moveTo>
                  <a:lnTo>
                    <a:pt x="473679" y="792362"/>
                  </a:lnTo>
                  <a:lnTo>
                    <a:pt x="481324" y="795664"/>
                  </a:lnTo>
                  <a:lnTo>
                    <a:pt x="538096" y="811723"/>
                  </a:lnTo>
                  <a:lnTo>
                    <a:pt x="581299" y="818385"/>
                  </a:lnTo>
                  <a:lnTo>
                    <a:pt x="626125" y="822021"/>
                  </a:lnTo>
                  <a:lnTo>
                    <a:pt x="672302" y="822718"/>
                  </a:lnTo>
                  <a:lnTo>
                    <a:pt x="719553" y="820563"/>
                  </a:lnTo>
                  <a:lnTo>
                    <a:pt x="767604" y="815640"/>
                  </a:lnTo>
                  <a:lnTo>
                    <a:pt x="808888" y="809179"/>
                  </a:lnTo>
                  <a:lnTo>
                    <a:pt x="673417" y="809179"/>
                  </a:lnTo>
                  <a:lnTo>
                    <a:pt x="628082" y="808534"/>
                  </a:lnTo>
                  <a:lnTo>
                    <a:pt x="584087" y="804999"/>
                  </a:lnTo>
                  <a:lnTo>
                    <a:pt x="541703" y="798489"/>
                  </a:lnTo>
                  <a:lnTo>
                    <a:pt x="515767" y="792362"/>
                  </a:lnTo>
                  <a:close/>
                </a:path>
                <a:path w="1476375" h="1171575">
                  <a:moveTo>
                    <a:pt x="1343227" y="13913"/>
                  </a:moveTo>
                  <a:lnTo>
                    <a:pt x="1234825" y="13913"/>
                  </a:lnTo>
                  <a:lnTo>
                    <a:pt x="1280448" y="14437"/>
                  </a:lnTo>
                  <a:lnTo>
                    <a:pt x="1325188" y="21997"/>
                  </a:lnTo>
                  <a:lnTo>
                    <a:pt x="1367732" y="38058"/>
                  </a:lnTo>
                  <a:lnTo>
                    <a:pt x="1406765" y="64089"/>
                  </a:lnTo>
                  <a:lnTo>
                    <a:pt x="1440975" y="101558"/>
                  </a:lnTo>
                  <a:lnTo>
                    <a:pt x="1455864" y="156841"/>
                  </a:lnTo>
                  <a:lnTo>
                    <a:pt x="1462472" y="209627"/>
                  </a:lnTo>
                  <a:lnTo>
                    <a:pt x="1461738" y="259811"/>
                  </a:lnTo>
                  <a:lnTo>
                    <a:pt x="1454601" y="307293"/>
                  </a:lnTo>
                  <a:lnTo>
                    <a:pt x="1442002" y="351969"/>
                  </a:lnTo>
                  <a:lnTo>
                    <a:pt x="1424878" y="393736"/>
                  </a:lnTo>
                  <a:lnTo>
                    <a:pt x="1404171" y="432493"/>
                  </a:lnTo>
                  <a:lnTo>
                    <a:pt x="1380819" y="468137"/>
                  </a:lnTo>
                  <a:lnTo>
                    <a:pt x="1355761" y="500565"/>
                  </a:lnTo>
                  <a:lnTo>
                    <a:pt x="1329938" y="529675"/>
                  </a:lnTo>
                  <a:lnTo>
                    <a:pt x="1297025" y="562211"/>
                  </a:lnTo>
                  <a:lnTo>
                    <a:pt x="1261387" y="593129"/>
                  </a:lnTo>
                  <a:lnTo>
                    <a:pt x="1223295" y="622342"/>
                  </a:lnTo>
                  <a:lnTo>
                    <a:pt x="1183020" y="649768"/>
                  </a:lnTo>
                  <a:lnTo>
                    <a:pt x="1140833" y="675320"/>
                  </a:lnTo>
                  <a:lnTo>
                    <a:pt x="1097004" y="698914"/>
                  </a:lnTo>
                  <a:lnTo>
                    <a:pt x="1051806" y="720466"/>
                  </a:lnTo>
                  <a:lnTo>
                    <a:pt x="1005509" y="739891"/>
                  </a:lnTo>
                  <a:lnTo>
                    <a:pt x="958384" y="757103"/>
                  </a:lnTo>
                  <a:lnTo>
                    <a:pt x="910701" y="772019"/>
                  </a:lnTo>
                  <a:lnTo>
                    <a:pt x="862733" y="784553"/>
                  </a:lnTo>
                  <a:lnTo>
                    <a:pt x="814749" y="794621"/>
                  </a:lnTo>
                  <a:lnTo>
                    <a:pt x="767021" y="802137"/>
                  </a:lnTo>
                  <a:lnTo>
                    <a:pt x="719820" y="807018"/>
                  </a:lnTo>
                  <a:lnTo>
                    <a:pt x="673417" y="809179"/>
                  </a:lnTo>
                  <a:lnTo>
                    <a:pt x="808888" y="809179"/>
                  </a:lnTo>
                  <a:lnTo>
                    <a:pt x="865006" y="797840"/>
                  </a:lnTo>
                  <a:lnTo>
                    <a:pt x="913807" y="785135"/>
                  </a:lnTo>
                  <a:lnTo>
                    <a:pt x="962307" y="770009"/>
                  </a:lnTo>
                  <a:lnTo>
                    <a:pt x="1010234" y="752547"/>
                  </a:lnTo>
                  <a:lnTo>
                    <a:pt x="1057310" y="732835"/>
                  </a:lnTo>
                  <a:lnTo>
                    <a:pt x="1103262" y="710961"/>
                  </a:lnTo>
                  <a:lnTo>
                    <a:pt x="1147814" y="687010"/>
                  </a:lnTo>
                  <a:lnTo>
                    <a:pt x="1190691" y="661069"/>
                  </a:lnTo>
                  <a:lnTo>
                    <a:pt x="1231620" y="633223"/>
                  </a:lnTo>
                  <a:lnTo>
                    <a:pt x="1270323" y="603560"/>
                  </a:lnTo>
                  <a:lnTo>
                    <a:pt x="1306528" y="572165"/>
                  </a:lnTo>
                  <a:lnTo>
                    <a:pt x="1339959" y="539124"/>
                  </a:lnTo>
                  <a:lnTo>
                    <a:pt x="1366601" y="509082"/>
                  </a:lnTo>
                  <a:lnTo>
                    <a:pt x="1392447" y="475595"/>
                  </a:lnTo>
                  <a:lnTo>
                    <a:pt x="1416522" y="438768"/>
                  </a:lnTo>
                  <a:lnTo>
                    <a:pt x="1437854" y="398704"/>
                  </a:lnTo>
                  <a:lnTo>
                    <a:pt x="1455467" y="355506"/>
                  </a:lnTo>
                  <a:lnTo>
                    <a:pt x="1468388" y="309277"/>
                  </a:lnTo>
                  <a:lnTo>
                    <a:pt x="1475643" y="260123"/>
                  </a:lnTo>
                  <a:lnTo>
                    <a:pt x="1476259" y="208145"/>
                  </a:lnTo>
                  <a:lnTo>
                    <a:pt x="1469260" y="153448"/>
                  </a:lnTo>
                  <a:lnTo>
                    <a:pt x="1453675" y="96135"/>
                  </a:lnTo>
                  <a:lnTo>
                    <a:pt x="1452773" y="94382"/>
                  </a:lnTo>
                  <a:lnTo>
                    <a:pt x="1416838" y="54517"/>
                  </a:lnTo>
                  <a:lnTo>
                    <a:pt x="1375970" y="26686"/>
                  </a:lnTo>
                  <a:lnTo>
                    <a:pt x="1343227" y="13913"/>
                  </a:lnTo>
                  <a:close/>
                </a:path>
                <a:path w="1476375" h="1171575">
                  <a:moveTo>
                    <a:pt x="1237372" y="0"/>
                  </a:moveTo>
                  <a:lnTo>
                    <a:pt x="1190376" y="4907"/>
                  </a:lnTo>
                  <a:lnTo>
                    <a:pt x="1145249" y="14151"/>
                  </a:lnTo>
                  <a:lnTo>
                    <a:pt x="1103351" y="26190"/>
                  </a:lnTo>
                  <a:lnTo>
                    <a:pt x="1066042" y="39486"/>
                  </a:lnTo>
                  <a:lnTo>
                    <a:pt x="1010635" y="63686"/>
                  </a:lnTo>
                  <a:lnTo>
                    <a:pt x="955538" y="86101"/>
                  </a:lnTo>
                  <a:lnTo>
                    <a:pt x="903278" y="110028"/>
                  </a:lnTo>
                  <a:lnTo>
                    <a:pt x="853869" y="135455"/>
                  </a:lnTo>
                  <a:lnTo>
                    <a:pt x="807325" y="162372"/>
                  </a:lnTo>
                  <a:lnTo>
                    <a:pt x="763661" y="190767"/>
                  </a:lnTo>
                  <a:lnTo>
                    <a:pt x="722890" y="220630"/>
                  </a:lnTo>
                  <a:lnTo>
                    <a:pt x="685026" y="251949"/>
                  </a:lnTo>
                  <a:lnTo>
                    <a:pt x="650084" y="284714"/>
                  </a:lnTo>
                  <a:lnTo>
                    <a:pt x="618078" y="318913"/>
                  </a:lnTo>
                  <a:lnTo>
                    <a:pt x="589021" y="354535"/>
                  </a:lnTo>
                  <a:lnTo>
                    <a:pt x="562929" y="391570"/>
                  </a:lnTo>
                  <a:lnTo>
                    <a:pt x="539814" y="430006"/>
                  </a:lnTo>
                  <a:lnTo>
                    <a:pt x="519691" y="469832"/>
                  </a:lnTo>
                  <a:lnTo>
                    <a:pt x="500956" y="515394"/>
                  </a:lnTo>
                  <a:lnTo>
                    <a:pt x="485747" y="562869"/>
                  </a:lnTo>
                  <a:lnTo>
                    <a:pt x="474068" y="612230"/>
                  </a:lnTo>
                  <a:lnTo>
                    <a:pt x="465920" y="663447"/>
                  </a:lnTo>
                  <a:lnTo>
                    <a:pt x="461307" y="716494"/>
                  </a:lnTo>
                  <a:lnTo>
                    <a:pt x="460230" y="771343"/>
                  </a:lnTo>
                  <a:lnTo>
                    <a:pt x="473269" y="771343"/>
                  </a:lnTo>
                  <a:lnTo>
                    <a:pt x="473641" y="725399"/>
                  </a:lnTo>
                  <a:lnTo>
                    <a:pt x="477276" y="675256"/>
                  </a:lnTo>
                  <a:lnTo>
                    <a:pt x="484130" y="626763"/>
                  </a:lnTo>
                  <a:lnTo>
                    <a:pt x="494203" y="579915"/>
                  </a:lnTo>
                  <a:lnTo>
                    <a:pt x="507500" y="534706"/>
                  </a:lnTo>
                  <a:lnTo>
                    <a:pt x="524022" y="491130"/>
                  </a:lnTo>
                  <a:lnTo>
                    <a:pt x="543278" y="450138"/>
                  </a:lnTo>
                  <a:lnTo>
                    <a:pt x="565620" y="410688"/>
                  </a:lnTo>
                  <a:lnTo>
                    <a:pt x="591053" y="372772"/>
                  </a:lnTo>
                  <a:lnTo>
                    <a:pt x="619579" y="336383"/>
                  </a:lnTo>
                  <a:lnTo>
                    <a:pt x="651203" y="301513"/>
                  </a:lnTo>
                  <a:lnTo>
                    <a:pt x="685928" y="268155"/>
                  </a:lnTo>
                  <a:lnTo>
                    <a:pt x="723757" y="236300"/>
                  </a:lnTo>
                  <a:lnTo>
                    <a:pt x="764694" y="205941"/>
                  </a:lnTo>
                  <a:lnTo>
                    <a:pt x="808742" y="177070"/>
                  </a:lnTo>
                  <a:lnTo>
                    <a:pt x="855906" y="149679"/>
                  </a:lnTo>
                  <a:lnTo>
                    <a:pt x="906188" y="123761"/>
                  </a:lnTo>
                  <a:lnTo>
                    <a:pt x="959592" y="99307"/>
                  </a:lnTo>
                  <a:lnTo>
                    <a:pt x="1016121" y="76310"/>
                  </a:lnTo>
                  <a:lnTo>
                    <a:pt x="1039452" y="65445"/>
                  </a:lnTo>
                  <a:lnTo>
                    <a:pt x="1105798" y="39871"/>
                  </a:lnTo>
                  <a:lnTo>
                    <a:pt x="1146187" y="28097"/>
                  </a:lnTo>
                  <a:lnTo>
                    <a:pt x="1189634" y="18955"/>
                  </a:lnTo>
                  <a:lnTo>
                    <a:pt x="1234825" y="13913"/>
                  </a:lnTo>
                  <a:lnTo>
                    <a:pt x="1343227" y="13913"/>
                  </a:lnTo>
                  <a:lnTo>
                    <a:pt x="1331529" y="9349"/>
                  </a:lnTo>
                  <a:lnTo>
                    <a:pt x="1284877" y="967"/>
                  </a:lnTo>
                  <a:lnTo>
                    <a:pt x="1237372" y="0"/>
                  </a:lnTo>
                  <a:close/>
                </a:path>
              </a:pathLst>
            </a:custGeom>
            <a:solidFill>
              <a:srgbClr val="15747C"/>
            </a:solidFill>
          </p:spPr>
          <p:txBody>
            <a:bodyPr wrap="square" lIns="0" tIns="0" rIns="0" bIns="0" rtlCol="0"/>
            <a:lstStyle/>
            <a:p>
              <a:endParaRPr/>
            </a:p>
          </p:txBody>
        </p:sp>
      </p:grpSp>
      <p:sp>
        <p:nvSpPr>
          <p:cNvPr id="5" name="object 5"/>
          <p:cNvSpPr/>
          <p:nvPr/>
        </p:nvSpPr>
        <p:spPr>
          <a:xfrm>
            <a:off x="932868" y="146619"/>
            <a:ext cx="256540" cy="140970"/>
          </a:xfrm>
          <a:custGeom>
            <a:avLst/>
            <a:gdLst/>
            <a:ahLst/>
            <a:cxnLst/>
            <a:rect l="l" t="t" r="r" b="b"/>
            <a:pathLst>
              <a:path w="256540" h="140970">
                <a:moveTo>
                  <a:pt x="96675" y="0"/>
                </a:moveTo>
                <a:lnTo>
                  <a:pt x="55292" y="2922"/>
                </a:lnTo>
                <a:lnTo>
                  <a:pt x="16244" y="19026"/>
                </a:lnTo>
                <a:lnTo>
                  <a:pt x="4833" y="29742"/>
                </a:lnTo>
                <a:lnTo>
                  <a:pt x="0" y="42718"/>
                </a:lnTo>
                <a:lnTo>
                  <a:pt x="2098" y="56341"/>
                </a:lnTo>
                <a:lnTo>
                  <a:pt x="50257" y="97916"/>
                </a:lnTo>
                <a:lnTo>
                  <a:pt x="92493" y="119476"/>
                </a:lnTo>
                <a:lnTo>
                  <a:pt x="137469" y="133670"/>
                </a:lnTo>
                <a:lnTo>
                  <a:pt x="184463" y="140487"/>
                </a:lnTo>
                <a:lnTo>
                  <a:pt x="232754" y="139917"/>
                </a:lnTo>
                <a:lnTo>
                  <a:pt x="246783" y="133959"/>
                </a:lnTo>
                <a:lnTo>
                  <a:pt x="254987" y="121546"/>
                </a:lnTo>
                <a:lnTo>
                  <a:pt x="256487" y="106524"/>
                </a:lnTo>
                <a:lnTo>
                  <a:pt x="250407" y="92736"/>
                </a:lnTo>
                <a:lnTo>
                  <a:pt x="233167" y="74507"/>
                </a:lnTo>
                <a:lnTo>
                  <a:pt x="214509" y="58427"/>
                </a:lnTo>
                <a:lnTo>
                  <a:pt x="194534" y="44491"/>
                </a:lnTo>
                <a:lnTo>
                  <a:pt x="173343" y="32691"/>
                </a:lnTo>
                <a:lnTo>
                  <a:pt x="136993" y="9876"/>
                </a:lnTo>
                <a:lnTo>
                  <a:pt x="96675" y="0"/>
                </a:lnTo>
                <a:close/>
              </a:path>
            </a:pathLst>
          </a:custGeom>
          <a:solidFill>
            <a:srgbClr val="F49331"/>
          </a:solidFill>
        </p:spPr>
        <p:txBody>
          <a:bodyPr wrap="square" lIns="0" tIns="0" rIns="0" bIns="0" rtlCol="0"/>
          <a:lstStyle/>
          <a:p>
            <a:endParaRPr/>
          </a:p>
        </p:txBody>
      </p:sp>
      <p:sp>
        <p:nvSpPr>
          <p:cNvPr id="6" name="object 6"/>
          <p:cNvSpPr/>
          <p:nvPr/>
        </p:nvSpPr>
        <p:spPr>
          <a:xfrm>
            <a:off x="1254009" y="551202"/>
            <a:ext cx="256540" cy="140970"/>
          </a:xfrm>
          <a:custGeom>
            <a:avLst/>
            <a:gdLst/>
            <a:ahLst/>
            <a:cxnLst/>
            <a:rect l="l" t="t" r="r" b="b"/>
            <a:pathLst>
              <a:path w="256540" h="140970">
                <a:moveTo>
                  <a:pt x="96675" y="0"/>
                </a:moveTo>
                <a:lnTo>
                  <a:pt x="55292" y="2918"/>
                </a:lnTo>
                <a:lnTo>
                  <a:pt x="16244" y="19015"/>
                </a:lnTo>
                <a:lnTo>
                  <a:pt x="4833" y="29738"/>
                </a:lnTo>
                <a:lnTo>
                  <a:pt x="0" y="42716"/>
                </a:lnTo>
                <a:lnTo>
                  <a:pt x="2098" y="56337"/>
                </a:lnTo>
                <a:lnTo>
                  <a:pt x="50257" y="97905"/>
                </a:lnTo>
                <a:lnTo>
                  <a:pt x="92493" y="119466"/>
                </a:lnTo>
                <a:lnTo>
                  <a:pt x="137469" y="133662"/>
                </a:lnTo>
                <a:lnTo>
                  <a:pt x="184463" y="140483"/>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7" name="object 7"/>
          <p:cNvSpPr/>
          <p:nvPr/>
        </p:nvSpPr>
        <p:spPr>
          <a:xfrm>
            <a:off x="756326" y="794948"/>
            <a:ext cx="256540" cy="140970"/>
          </a:xfrm>
          <a:custGeom>
            <a:avLst/>
            <a:gdLst/>
            <a:ahLst/>
            <a:cxnLst/>
            <a:rect l="l" t="t" r="r" b="b"/>
            <a:pathLst>
              <a:path w="256540" h="140969">
                <a:moveTo>
                  <a:pt x="96670" y="0"/>
                </a:moveTo>
                <a:lnTo>
                  <a:pt x="55288" y="2921"/>
                </a:lnTo>
                <a:lnTo>
                  <a:pt x="16240" y="19019"/>
                </a:lnTo>
                <a:lnTo>
                  <a:pt x="4830" y="29743"/>
                </a:lnTo>
                <a:lnTo>
                  <a:pt x="0" y="42721"/>
                </a:lnTo>
                <a:lnTo>
                  <a:pt x="2099" y="56342"/>
                </a:lnTo>
                <a:lnTo>
                  <a:pt x="50257" y="97910"/>
                </a:lnTo>
                <a:lnTo>
                  <a:pt x="92494" y="119471"/>
                </a:lnTo>
                <a:lnTo>
                  <a:pt x="137468" y="133667"/>
                </a:lnTo>
                <a:lnTo>
                  <a:pt x="184459" y="140487"/>
                </a:lnTo>
                <a:lnTo>
                  <a:pt x="232749" y="139923"/>
                </a:lnTo>
                <a:lnTo>
                  <a:pt x="246779" y="133959"/>
                </a:lnTo>
                <a:lnTo>
                  <a:pt x="254982" y="121542"/>
                </a:lnTo>
                <a:lnTo>
                  <a:pt x="256483" y="106517"/>
                </a:lnTo>
                <a:lnTo>
                  <a:pt x="250402" y="92730"/>
                </a:lnTo>
                <a:lnTo>
                  <a:pt x="233164" y="74506"/>
                </a:lnTo>
                <a:lnTo>
                  <a:pt x="214509" y="58427"/>
                </a:lnTo>
                <a:lnTo>
                  <a:pt x="194535" y="44492"/>
                </a:lnTo>
                <a:lnTo>
                  <a:pt x="173339" y="32697"/>
                </a:lnTo>
                <a:lnTo>
                  <a:pt x="136989" y="9877"/>
                </a:lnTo>
                <a:lnTo>
                  <a:pt x="96670" y="0"/>
                </a:lnTo>
                <a:close/>
              </a:path>
            </a:pathLst>
          </a:custGeom>
          <a:solidFill>
            <a:srgbClr val="F49331"/>
          </a:solidFill>
        </p:spPr>
        <p:txBody>
          <a:bodyPr wrap="square" lIns="0" tIns="0" rIns="0" bIns="0" rtlCol="0"/>
          <a:lstStyle/>
          <a:p>
            <a:endParaRPr/>
          </a:p>
        </p:txBody>
      </p:sp>
      <p:sp>
        <p:nvSpPr>
          <p:cNvPr id="8" name="object 8"/>
          <p:cNvSpPr/>
          <p:nvPr/>
        </p:nvSpPr>
        <p:spPr>
          <a:xfrm>
            <a:off x="294577" y="0"/>
            <a:ext cx="255270" cy="87630"/>
          </a:xfrm>
          <a:custGeom>
            <a:avLst/>
            <a:gdLst/>
            <a:ahLst/>
            <a:cxnLst/>
            <a:rect l="l" t="t" r="r" b="b"/>
            <a:pathLst>
              <a:path w="255270" h="87630">
                <a:moveTo>
                  <a:pt x="205498" y="0"/>
                </a:moveTo>
                <a:lnTo>
                  <a:pt x="0" y="0"/>
                </a:lnTo>
                <a:lnTo>
                  <a:pt x="472" y="3068"/>
                </a:lnTo>
                <a:lnTo>
                  <a:pt x="48636" y="44638"/>
                </a:lnTo>
                <a:lnTo>
                  <a:pt x="90873" y="66199"/>
                </a:lnTo>
                <a:lnTo>
                  <a:pt x="135847" y="80395"/>
                </a:lnTo>
                <a:lnTo>
                  <a:pt x="182838" y="87215"/>
                </a:lnTo>
                <a:lnTo>
                  <a:pt x="231128" y="86651"/>
                </a:lnTo>
                <a:lnTo>
                  <a:pt x="245157" y="80686"/>
                </a:lnTo>
                <a:lnTo>
                  <a:pt x="253361" y="68270"/>
                </a:lnTo>
                <a:lnTo>
                  <a:pt x="254861" y="53245"/>
                </a:lnTo>
                <a:lnTo>
                  <a:pt x="248781" y="39458"/>
                </a:lnTo>
                <a:lnTo>
                  <a:pt x="231543" y="21234"/>
                </a:lnTo>
                <a:lnTo>
                  <a:pt x="212888" y="5155"/>
                </a:lnTo>
                <a:lnTo>
                  <a:pt x="205498" y="0"/>
                </a:lnTo>
                <a:close/>
              </a:path>
            </a:pathLst>
          </a:custGeom>
          <a:solidFill>
            <a:srgbClr val="F49331"/>
          </a:solidFill>
        </p:spPr>
        <p:txBody>
          <a:bodyPr wrap="square" lIns="0" tIns="0" rIns="0" bIns="0" rtlCol="0"/>
          <a:lstStyle/>
          <a:p>
            <a:endParaRPr/>
          </a:p>
        </p:txBody>
      </p:sp>
      <p:sp>
        <p:nvSpPr>
          <p:cNvPr id="9" name="object 9"/>
          <p:cNvSpPr/>
          <p:nvPr/>
        </p:nvSpPr>
        <p:spPr>
          <a:xfrm>
            <a:off x="637246" y="415323"/>
            <a:ext cx="256540" cy="140970"/>
          </a:xfrm>
          <a:custGeom>
            <a:avLst/>
            <a:gdLst/>
            <a:ahLst/>
            <a:cxnLst/>
            <a:rect l="l" t="t" r="r" b="b"/>
            <a:pathLst>
              <a:path w="256540" h="140970">
                <a:moveTo>
                  <a:pt x="96669" y="0"/>
                </a:moveTo>
                <a:lnTo>
                  <a:pt x="55290" y="2920"/>
                </a:lnTo>
                <a:lnTo>
                  <a:pt x="16244" y="19016"/>
                </a:lnTo>
                <a:lnTo>
                  <a:pt x="4833" y="29739"/>
                </a:lnTo>
                <a:lnTo>
                  <a:pt x="0" y="42718"/>
                </a:lnTo>
                <a:lnTo>
                  <a:pt x="2098" y="56339"/>
                </a:lnTo>
                <a:lnTo>
                  <a:pt x="50257" y="97908"/>
                </a:lnTo>
                <a:lnTo>
                  <a:pt x="92493" y="119471"/>
                </a:lnTo>
                <a:lnTo>
                  <a:pt x="137469" y="133669"/>
                </a:lnTo>
                <a:lnTo>
                  <a:pt x="184463" y="140489"/>
                </a:lnTo>
                <a:lnTo>
                  <a:pt x="232754" y="139920"/>
                </a:lnTo>
                <a:lnTo>
                  <a:pt x="246783" y="133957"/>
                </a:lnTo>
                <a:lnTo>
                  <a:pt x="254987" y="121543"/>
                </a:lnTo>
                <a:lnTo>
                  <a:pt x="256487" y="106520"/>
                </a:lnTo>
                <a:lnTo>
                  <a:pt x="250407" y="92727"/>
                </a:lnTo>
                <a:lnTo>
                  <a:pt x="233169" y="74503"/>
                </a:lnTo>
                <a:lnTo>
                  <a:pt x="214514" y="58424"/>
                </a:lnTo>
                <a:lnTo>
                  <a:pt x="194539" y="44489"/>
                </a:lnTo>
                <a:lnTo>
                  <a:pt x="173343" y="32694"/>
                </a:lnTo>
                <a:lnTo>
                  <a:pt x="136983" y="9874"/>
                </a:lnTo>
                <a:lnTo>
                  <a:pt x="96669" y="0"/>
                </a:lnTo>
                <a:close/>
              </a:path>
            </a:pathLst>
          </a:custGeom>
          <a:solidFill>
            <a:srgbClr val="F49331"/>
          </a:solidFill>
        </p:spPr>
        <p:txBody>
          <a:bodyPr wrap="square" lIns="0" tIns="0" rIns="0" bIns="0" rtlCol="0"/>
          <a:lstStyle/>
          <a:p>
            <a:endParaRPr/>
          </a:p>
        </p:txBody>
      </p:sp>
      <p:pic>
        <p:nvPicPr>
          <p:cNvPr id="10" name="object 10"/>
          <p:cNvPicPr/>
          <p:nvPr/>
        </p:nvPicPr>
        <p:blipFill>
          <a:blip r:embed="rId2" cstate="print"/>
          <a:stretch>
            <a:fillRect/>
          </a:stretch>
        </p:blipFill>
        <p:spPr>
          <a:xfrm>
            <a:off x="0" y="285732"/>
            <a:ext cx="235922" cy="140489"/>
          </a:xfrm>
          <a:prstGeom prst="rect">
            <a:avLst/>
          </a:prstGeom>
        </p:spPr>
      </p:pic>
      <p:sp>
        <p:nvSpPr>
          <p:cNvPr id="11" name="object 11"/>
          <p:cNvSpPr/>
          <p:nvPr/>
        </p:nvSpPr>
        <p:spPr>
          <a:xfrm>
            <a:off x="187419" y="721750"/>
            <a:ext cx="256540" cy="140970"/>
          </a:xfrm>
          <a:custGeom>
            <a:avLst/>
            <a:gdLst/>
            <a:ahLst/>
            <a:cxnLst/>
            <a:rect l="l" t="t" r="r" b="b"/>
            <a:pathLst>
              <a:path w="256540" h="140969">
                <a:moveTo>
                  <a:pt x="96675" y="0"/>
                </a:moveTo>
                <a:lnTo>
                  <a:pt x="55292" y="2918"/>
                </a:lnTo>
                <a:lnTo>
                  <a:pt x="16244" y="19015"/>
                </a:lnTo>
                <a:lnTo>
                  <a:pt x="4833" y="29738"/>
                </a:lnTo>
                <a:lnTo>
                  <a:pt x="0" y="42716"/>
                </a:lnTo>
                <a:lnTo>
                  <a:pt x="2098" y="56337"/>
                </a:lnTo>
                <a:lnTo>
                  <a:pt x="50262" y="97907"/>
                </a:lnTo>
                <a:lnTo>
                  <a:pt x="92499" y="119470"/>
                </a:lnTo>
                <a:lnTo>
                  <a:pt x="137472" y="133667"/>
                </a:lnTo>
                <a:lnTo>
                  <a:pt x="184464" y="140487"/>
                </a:lnTo>
                <a:lnTo>
                  <a:pt x="232754" y="139919"/>
                </a:lnTo>
                <a:lnTo>
                  <a:pt x="246783" y="133956"/>
                </a:lnTo>
                <a:lnTo>
                  <a:pt x="254987" y="121542"/>
                </a:lnTo>
                <a:lnTo>
                  <a:pt x="256487" y="106518"/>
                </a:lnTo>
                <a:lnTo>
                  <a:pt x="250407" y="92725"/>
                </a:lnTo>
                <a:lnTo>
                  <a:pt x="233169" y="74503"/>
                </a:lnTo>
                <a:lnTo>
                  <a:pt x="214514" y="58427"/>
                </a:lnTo>
                <a:lnTo>
                  <a:pt x="194539" y="44493"/>
                </a:lnTo>
                <a:lnTo>
                  <a:pt x="173343" y="32692"/>
                </a:lnTo>
                <a:lnTo>
                  <a:pt x="136993" y="9878"/>
                </a:lnTo>
                <a:lnTo>
                  <a:pt x="96675" y="0"/>
                </a:lnTo>
                <a:close/>
              </a:path>
            </a:pathLst>
          </a:custGeom>
          <a:solidFill>
            <a:srgbClr val="F49331"/>
          </a:solidFill>
        </p:spPr>
        <p:txBody>
          <a:bodyPr wrap="square" lIns="0" tIns="0" rIns="0" bIns="0" rtlCol="0"/>
          <a:lstStyle/>
          <a:p>
            <a:endParaRPr/>
          </a:p>
        </p:txBody>
      </p:sp>
      <p:sp>
        <p:nvSpPr>
          <p:cNvPr id="12" name="object 12"/>
          <p:cNvSpPr/>
          <p:nvPr/>
        </p:nvSpPr>
        <p:spPr>
          <a:xfrm>
            <a:off x="12174607" y="5781593"/>
            <a:ext cx="19050" cy="67945"/>
          </a:xfrm>
          <a:custGeom>
            <a:avLst/>
            <a:gdLst/>
            <a:ahLst/>
            <a:cxnLst/>
            <a:rect l="l" t="t" r="r" b="b"/>
            <a:pathLst>
              <a:path w="19050" h="67945">
                <a:moveTo>
                  <a:pt x="18586" y="0"/>
                </a:moveTo>
                <a:lnTo>
                  <a:pt x="13227" y="1811"/>
                </a:lnTo>
                <a:lnTo>
                  <a:pt x="3662" y="11391"/>
                </a:lnTo>
                <a:lnTo>
                  <a:pt x="0" y="24360"/>
                </a:lnTo>
                <a:lnTo>
                  <a:pt x="3206" y="39428"/>
                </a:lnTo>
                <a:lnTo>
                  <a:pt x="18586" y="67458"/>
                </a:lnTo>
                <a:lnTo>
                  <a:pt x="18586" y="0"/>
                </a:lnTo>
                <a:close/>
              </a:path>
            </a:pathLst>
          </a:custGeom>
          <a:solidFill>
            <a:srgbClr val="F49331"/>
          </a:solidFill>
        </p:spPr>
        <p:txBody>
          <a:bodyPr wrap="square" lIns="0" tIns="0" rIns="0" bIns="0" rtlCol="0"/>
          <a:lstStyle/>
          <a:p>
            <a:endParaRPr/>
          </a:p>
        </p:txBody>
      </p:sp>
      <p:pic>
        <p:nvPicPr>
          <p:cNvPr id="13" name="object 13"/>
          <p:cNvPicPr/>
          <p:nvPr/>
        </p:nvPicPr>
        <p:blipFill>
          <a:blip r:embed="rId3" cstate="print"/>
          <a:stretch>
            <a:fillRect/>
          </a:stretch>
        </p:blipFill>
        <p:spPr>
          <a:xfrm>
            <a:off x="11796631" y="5995437"/>
            <a:ext cx="206061" cy="195841"/>
          </a:xfrm>
          <a:prstGeom prst="rect">
            <a:avLst/>
          </a:prstGeom>
        </p:spPr>
      </p:pic>
      <p:pic>
        <p:nvPicPr>
          <p:cNvPr id="14" name="object 14"/>
          <p:cNvPicPr/>
          <p:nvPr/>
        </p:nvPicPr>
        <p:blipFill>
          <a:blip r:embed="rId4" cstate="print"/>
          <a:stretch>
            <a:fillRect/>
          </a:stretch>
        </p:blipFill>
        <p:spPr>
          <a:xfrm>
            <a:off x="11912568" y="6551986"/>
            <a:ext cx="206050" cy="195835"/>
          </a:xfrm>
          <a:prstGeom prst="rect">
            <a:avLst/>
          </a:prstGeom>
        </p:spPr>
      </p:pic>
      <p:pic>
        <p:nvPicPr>
          <p:cNvPr id="15" name="object 15"/>
          <p:cNvPicPr/>
          <p:nvPr/>
        </p:nvPicPr>
        <p:blipFill>
          <a:blip r:embed="rId5" cstate="print"/>
          <a:stretch>
            <a:fillRect/>
          </a:stretch>
        </p:blipFill>
        <p:spPr>
          <a:xfrm>
            <a:off x="11251167" y="5708337"/>
            <a:ext cx="206048" cy="195846"/>
          </a:xfrm>
          <a:prstGeom prst="rect">
            <a:avLst/>
          </a:prstGeom>
        </p:spPr>
      </p:pic>
      <p:pic>
        <p:nvPicPr>
          <p:cNvPr id="16" name="object 16"/>
          <p:cNvPicPr/>
          <p:nvPr/>
        </p:nvPicPr>
        <p:blipFill>
          <a:blip r:embed="rId6" cstate="print"/>
          <a:stretch>
            <a:fillRect/>
          </a:stretch>
        </p:blipFill>
        <p:spPr>
          <a:xfrm>
            <a:off x="11380158" y="6169638"/>
            <a:ext cx="206050" cy="195834"/>
          </a:xfrm>
          <a:prstGeom prst="rect">
            <a:avLst/>
          </a:prstGeom>
        </p:spPr>
      </p:pic>
      <p:pic>
        <p:nvPicPr>
          <p:cNvPr id="17" name="object 17"/>
          <p:cNvPicPr/>
          <p:nvPr/>
        </p:nvPicPr>
        <p:blipFill>
          <a:blip r:embed="rId7" cstate="print"/>
          <a:stretch>
            <a:fillRect/>
          </a:stretch>
        </p:blipFill>
        <p:spPr>
          <a:xfrm>
            <a:off x="11388083" y="6641861"/>
            <a:ext cx="206050" cy="195835"/>
          </a:xfrm>
          <a:prstGeom prst="rect">
            <a:avLst/>
          </a:prstGeom>
        </p:spPr>
      </p:pic>
      <p:pic>
        <p:nvPicPr>
          <p:cNvPr id="18" name="object 18"/>
          <p:cNvPicPr/>
          <p:nvPr/>
        </p:nvPicPr>
        <p:blipFill>
          <a:blip r:embed="rId8" cstate="print"/>
          <a:stretch>
            <a:fillRect/>
          </a:stretch>
        </p:blipFill>
        <p:spPr>
          <a:xfrm>
            <a:off x="10918526" y="6210548"/>
            <a:ext cx="206050" cy="195834"/>
          </a:xfrm>
          <a:prstGeom prst="rect">
            <a:avLst/>
          </a:prstGeom>
        </p:spPr>
      </p:pic>
      <p:pic>
        <p:nvPicPr>
          <p:cNvPr id="19" name="object 19"/>
          <p:cNvPicPr/>
          <p:nvPr/>
        </p:nvPicPr>
        <p:blipFill>
          <a:blip r:embed="rId9" cstate="print"/>
          <a:stretch>
            <a:fillRect/>
          </a:stretch>
        </p:blipFill>
        <p:spPr>
          <a:xfrm>
            <a:off x="11598891" y="5490996"/>
            <a:ext cx="206050" cy="195828"/>
          </a:xfrm>
          <a:prstGeom prst="rect">
            <a:avLst/>
          </a:prstGeom>
        </p:spPr>
      </p:pic>
      <p:grpSp>
        <p:nvGrpSpPr>
          <p:cNvPr id="20" name="object 20"/>
          <p:cNvGrpSpPr/>
          <p:nvPr/>
        </p:nvGrpSpPr>
        <p:grpSpPr>
          <a:xfrm>
            <a:off x="10053482" y="0"/>
            <a:ext cx="2139950" cy="1995170"/>
            <a:chOff x="10053482" y="0"/>
            <a:chExt cx="2139950" cy="1995170"/>
          </a:xfrm>
        </p:grpSpPr>
        <p:sp>
          <p:nvSpPr>
            <p:cNvPr id="21" name="object 21"/>
            <p:cNvSpPr/>
            <p:nvPr/>
          </p:nvSpPr>
          <p:spPr>
            <a:xfrm>
              <a:off x="10053482" y="0"/>
              <a:ext cx="2139950" cy="1995170"/>
            </a:xfrm>
            <a:custGeom>
              <a:avLst/>
              <a:gdLst/>
              <a:ahLst/>
              <a:cxnLst/>
              <a:rect l="l" t="t" r="r" b="b"/>
              <a:pathLst>
                <a:path w="2139950" h="1995170">
                  <a:moveTo>
                    <a:pt x="2139711" y="784166"/>
                  </a:moveTo>
                  <a:lnTo>
                    <a:pt x="1148699" y="784166"/>
                  </a:lnTo>
                  <a:lnTo>
                    <a:pt x="1180183" y="785474"/>
                  </a:lnTo>
                  <a:lnTo>
                    <a:pt x="1210900" y="789215"/>
                  </a:lnTo>
                  <a:lnTo>
                    <a:pt x="1269793" y="804906"/>
                  </a:lnTo>
                  <a:lnTo>
                    <a:pt x="1324891" y="833044"/>
                  </a:lnTo>
                  <a:lnTo>
                    <a:pt x="1375706" y="875440"/>
                  </a:lnTo>
                  <a:lnTo>
                    <a:pt x="1421753" y="933901"/>
                  </a:lnTo>
                  <a:lnTo>
                    <a:pt x="1442837" y="969721"/>
                  </a:lnTo>
                  <a:lnTo>
                    <a:pt x="1465652" y="1016498"/>
                  </a:lnTo>
                  <a:lnTo>
                    <a:pt x="1485071" y="1064565"/>
                  </a:lnTo>
                  <a:lnTo>
                    <a:pt x="1501517" y="1113737"/>
                  </a:lnTo>
                  <a:lnTo>
                    <a:pt x="1515412" y="1163827"/>
                  </a:lnTo>
                  <a:lnTo>
                    <a:pt x="1527177" y="1214647"/>
                  </a:lnTo>
                  <a:lnTo>
                    <a:pt x="1537236" y="1266012"/>
                  </a:lnTo>
                  <a:lnTo>
                    <a:pt x="1546009" y="1317734"/>
                  </a:lnTo>
                  <a:lnTo>
                    <a:pt x="1553920" y="1369628"/>
                  </a:lnTo>
                  <a:lnTo>
                    <a:pt x="1568843" y="1473182"/>
                  </a:lnTo>
                  <a:lnTo>
                    <a:pt x="1576699" y="1524469"/>
                  </a:lnTo>
                  <a:lnTo>
                    <a:pt x="1585381" y="1575181"/>
                  </a:lnTo>
                  <a:lnTo>
                    <a:pt x="1596479" y="1622452"/>
                  </a:lnTo>
                  <a:lnTo>
                    <a:pt x="1611650" y="1666442"/>
                  </a:lnTo>
                  <a:lnTo>
                    <a:pt x="1630643" y="1707243"/>
                  </a:lnTo>
                  <a:lnTo>
                    <a:pt x="1653205" y="1744952"/>
                  </a:lnTo>
                  <a:lnTo>
                    <a:pt x="1679083" y="1779663"/>
                  </a:lnTo>
                  <a:lnTo>
                    <a:pt x="1708025" y="1811470"/>
                  </a:lnTo>
                  <a:lnTo>
                    <a:pt x="1739778" y="1840470"/>
                  </a:lnTo>
                  <a:lnTo>
                    <a:pt x="1774090" y="1866755"/>
                  </a:lnTo>
                  <a:lnTo>
                    <a:pt x="1810707" y="1890423"/>
                  </a:lnTo>
                  <a:lnTo>
                    <a:pt x="1849378" y="1911566"/>
                  </a:lnTo>
                  <a:lnTo>
                    <a:pt x="1889850" y="1930281"/>
                  </a:lnTo>
                  <a:lnTo>
                    <a:pt x="1931869" y="1946661"/>
                  </a:lnTo>
                  <a:lnTo>
                    <a:pt x="1975185" y="1960802"/>
                  </a:lnTo>
                  <a:lnTo>
                    <a:pt x="2019543" y="1972799"/>
                  </a:lnTo>
                  <a:lnTo>
                    <a:pt x="2064692" y="1982746"/>
                  </a:lnTo>
                  <a:lnTo>
                    <a:pt x="2110379" y="1990738"/>
                  </a:lnTo>
                  <a:lnTo>
                    <a:pt x="2139711" y="1994651"/>
                  </a:lnTo>
                  <a:lnTo>
                    <a:pt x="2139711" y="784166"/>
                  </a:lnTo>
                  <a:close/>
                </a:path>
                <a:path w="2139950" h="1995170">
                  <a:moveTo>
                    <a:pt x="2139711" y="0"/>
                  </a:moveTo>
                  <a:lnTo>
                    <a:pt x="49434" y="0"/>
                  </a:lnTo>
                  <a:lnTo>
                    <a:pt x="42548" y="22340"/>
                  </a:lnTo>
                  <a:lnTo>
                    <a:pt x="30243" y="68767"/>
                  </a:lnTo>
                  <a:lnTo>
                    <a:pt x="19886" y="115593"/>
                  </a:lnTo>
                  <a:lnTo>
                    <a:pt x="11581" y="162694"/>
                  </a:lnTo>
                  <a:lnTo>
                    <a:pt x="5429" y="209947"/>
                  </a:lnTo>
                  <a:lnTo>
                    <a:pt x="1534" y="257229"/>
                  </a:lnTo>
                  <a:lnTo>
                    <a:pt x="0" y="304415"/>
                  </a:lnTo>
                  <a:lnTo>
                    <a:pt x="927" y="351382"/>
                  </a:lnTo>
                  <a:lnTo>
                    <a:pt x="4421" y="398007"/>
                  </a:lnTo>
                  <a:lnTo>
                    <a:pt x="10583" y="444165"/>
                  </a:lnTo>
                  <a:lnTo>
                    <a:pt x="19517" y="489734"/>
                  </a:lnTo>
                  <a:lnTo>
                    <a:pt x="31325" y="534590"/>
                  </a:lnTo>
                  <a:lnTo>
                    <a:pt x="46111" y="578608"/>
                  </a:lnTo>
                  <a:lnTo>
                    <a:pt x="63977" y="621666"/>
                  </a:lnTo>
                  <a:lnTo>
                    <a:pt x="85026" y="663640"/>
                  </a:lnTo>
                  <a:lnTo>
                    <a:pt x="109361" y="704406"/>
                  </a:lnTo>
                  <a:lnTo>
                    <a:pt x="137086" y="743841"/>
                  </a:lnTo>
                  <a:lnTo>
                    <a:pt x="168302" y="781821"/>
                  </a:lnTo>
                  <a:lnTo>
                    <a:pt x="203113" y="818223"/>
                  </a:lnTo>
                  <a:lnTo>
                    <a:pt x="260518" y="864151"/>
                  </a:lnTo>
                  <a:lnTo>
                    <a:pt x="321430" y="895407"/>
                  </a:lnTo>
                  <a:lnTo>
                    <a:pt x="385361" y="913799"/>
                  </a:lnTo>
                  <a:lnTo>
                    <a:pt x="451826" y="921134"/>
                  </a:lnTo>
                  <a:lnTo>
                    <a:pt x="485856" y="921220"/>
                  </a:lnTo>
                  <a:lnTo>
                    <a:pt x="520337" y="919221"/>
                  </a:lnTo>
                  <a:lnTo>
                    <a:pt x="590407" y="909868"/>
                  </a:lnTo>
                  <a:lnTo>
                    <a:pt x="661550" y="894882"/>
                  </a:lnTo>
                  <a:lnTo>
                    <a:pt x="733279" y="876073"/>
                  </a:lnTo>
                  <a:lnTo>
                    <a:pt x="911971" y="824185"/>
                  </a:lnTo>
                  <a:lnTo>
                    <a:pt x="947114" y="814782"/>
                  </a:lnTo>
                  <a:lnTo>
                    <a:pt x="1016320" y="798757"/>
                  </a:lnTo>
                  <a:lnTo>
                    <a:pt x="1083677" y="787950"/>
                  </a:lnTo>
                  <a:lnTo>
                    <a:pt x="1148699" y="784166"/>
                  </a:lnTo>
                  <a:lnTo>
                    <a:pt x="2139711" y="784166"/>
                  </a:lnTo>
                  <a:lnTo>
                    <a:pt x="2139711" y="0"/>
                  </a:lnTo>
                  <a:close/>
                </a:path>
              </a:pathLst>
            </a:custGeom>
            <a:solidFill>
              <a:srgbClr val="4B2667"/>
            </a:solidFill>
          </p:spPr>
          <p:txBody>
            <a:bodyPr wrap="square" lIns="0" tIns="0" rIns="0" bIns="0" rtlCol="0"/>
            <a:lstStyle/>
            <a:p>
              <a:endParaRPr/>
            </a:p>
          </p:txBody>
        </p:sp>
        <p:sp>
          <p:nvSpPr>
            <p:cNvPr id="22" name="object 22"/>
            <p:cNvSpPr/>
            <p:nvPr/>
          </p:nvSpPr>
          <p:spPr>
            <a:xfrm>
              <a:off x="10663847" y="0"/>
              <a:ext cx="1529715" cy="1994535"/>
            </a:xfrm>
            <a:custGeom>
              <a:avLst/>
              <a:gdLst/>
              <a:ahLst/>
              <a:cxnLst/>
              <a:rect l="l" t="t" r="r" b="b"/>
              <a:pathLst>
                <a:path w="1529715" h="1994535">
                  <a:moveTo>
                    <a:pt x="13457" y="0"/>
                  </a:moveTo>
                  <a:lnTo>
                    <a:pt x="0" y="0"/>
                  </a:lnTo>
                  <a:lnTo>
                    <a:pt x="2358" y="7324"/>
                  </a:lnTo>
                  <a:lnTo>
                    <a:pt x="20969" y="54530"/>
                  </a:lnTo>
                  <a:lnTo>
                    <a:pt x="42900" y="101345"/>
                  </a:lnTo>
                  <a:lnTo>
                    <a:pt x="68079" y="151400"/>
                  </a:lnTo>
                  <a:lnTo>
                    <a:pt x="95135" y="198032"/>
                  </a:lnTo>
                  <a:lnTo>
                    <a:pt x="123949" y="241439"/>
                  </a:lnTo>
                  <a:lnTo>
                    <a:pt x="154402" y="281819"/>
                  </a:lnTo>
                  <a:lnTo>
                    <a:pt x="186374" y="319369"/>
                  </a:lnTo>
                  <a:lnTo>
                    <a:pt x="219745" y="354285"/>
                  </a:lnTo>
                  <a:lnTo>
                    <a:pt x="254397" y="386765"/>
                  </a:lnTo>
                  <a:lnTo>
                    <a:pt x="290208" y="417006"/>
                  </a:lnTo>
                  <a:lnTo>
                    <a:pt x="327061" y="445206"/>
                  </a:lnTo>
                  <a:lnTo>
                    <a:pt x="364835" y="471561"/>
                  </a:lnTo>
                  <a:lnTo>
                    <a:pt x="403411" y="496268"/>
                  </a:lnTo>
                  <a:lnTo>
                    <a:pt x="442669" y="519524"/>
                  </a:lnTo>
                  <a:lnTo>
                    <a:pt x="482490" y="541528"/>
                  </a:lnTo>
                  <a:lnTo>
                    <a:pt x="522753" y="562475"/>
                  </a:lnTo>
                  <a:lnTo>
                    <a:pt x="563341" y="582564"/>
                  </a:lnTo>
                  <a:lnTo>
                    <a:pt x="604133" y="601991"/>
                  </a:lnTo>
                  <a:lnTo>
                    <a:pt x="783785" y="684934"/>
                  </a:lnTo>
                  <a:lnTo>
                    <a:pt x="831636" y="708108"/>
                  </a:lnTo>
                  <a:lnTo>
                    <a:pt x="878556" y="732105"/>
                  </a:lnTo>
                  <a:lnTo>
                    <a:pt x="924405" y="757278"/>
                  </a:lnTo>
                  <a:lnTo>
                    <a:pt x="969045" y="783981"/>
                  </a:lnTo>
                  <a:lnTo>
                    <a:pt x="1012333" y="812566"/>
                  </a:lnTo>
                  <a:lnTo>
                    <a:pt x="1054132" y="843386"/>
                  </a:lnTo>
                  <a:lnTo>
                    <a:pt x="1094301" y="876794"/>
                  </a:lnTo>
                  <a:lnTo>
                    <a:pt x="1132700" y="913142"/>
                  </a:lnTo>
                  <a:lnTo>
                    <a:pt x="1085125" y="931411"/>
                  </a:lnTo>
                  <a:lnTo>
                    <a:pt x="1040245" y="952200"/>
                  </a:lnTo>
                  <a:lnTo>
                    <a:pt x="998081" y="975498"/>
                  </a:lnTo>
                  <a:lnTo>
                    <a:pt x="958658" y="1001291"/>
                  </a:lnTo>
                  <a:lnTo>
                    <a:pt x="921998" y="1029570"/>
                  </a:lnTo>
                  <a:lnTo>
                    <a:pt x="888123" y="1060322"/>
                  </a:lnTo>
                  <a:lnTo>
                    <a:pt x="857420" y="1093097"/>
                  </a:lnTo>
                  <a:lnTo>
                    <a:pt x="829252" y="1128421"/>
                  </a:lnTo>
                  <a:lnTo>
                    <a:pt x="803626" y="1166274"/>
                  </a:lnTo>
                  <a:lnTo>
                    <a:pt x="780548" y="1206637"/>
                  </a:lnTo>
                  <a:lnTo>
                    <a:pt x="760026" y="1249490"/>
                  </a:lnTo>
                  <a:lnTo>
                    <a:pt x="742065" y="1294812"/>
                  </a:lnTo>
                  <a:lnTo>
                    <a:pt x="726673" y="1342584"/>
                  </a:lnTo>
                  <a:lnTo>
                    <a:pt x="713856" y="1392785"/>
                  </a:lnTo>
                  <a:lnTo>
                    <a:pt x="703620" y="1445396"/>
                  </a:lnTo>
                  <a:lnTo>
                    <a:pt x="695972" y="1500396"/>
                  </a:lnTo>
                  <a:lnTo>
                    <a:pt x="690919" y="1557765"/>
                  </a:lnTo>
                  <a:lnTo>
                    <a:pt x="688466" y="1617484"/>
                  </a:lnTo>
                  <a:lnTo>
                    <a:pt x="686100" y="1644889"/>
                  </a:lnTo>
                  <a:lnTo>
                    <a:pt x="684711" y="1680514"/>
                  </a:lnTo>
                  <a:lnTo>
                    <a:pt x="685518" y="1722130"/>
                  </a:lnTo>
                  <a:lnTo>
                    <a:pt x="689740" y="1767510"/>
                  </a:lnTo>
                  <a:lnTo>
                    <a:pt x="698593" y="1814423"/>
                  </a:lnTo>
                  <a:lnTo>
                    <a:pt x="713297" y="1860641"/>
                  </a:lnTo>
                  <a:lnTo>
                    <a:pt x="735069" y="1903936"/>
                  </a:lnTo>
                  <a:lnTo>
                    <a:pt x="765128" y="1942078"/>
                  </a:lnTo>
                  <a:lnTo>
                    <a:pt x="804691" y="1972838"/>
                  </a:lnTo>
                  <a:lnTo>
                    <a:pt x="854976" y="1993988"/>
                  </a:lnTo>
                  <a:lnTo>
                    <a:pt x="856780" y="1994217"/>
                  </a:lnTo>
                  <a:lnTo>
                    <a:pt x="917563" y="1988797"/>
                  </a:lnTo>
                  <a:lnTo>
                    <a:pt x="947352" y="1981415"/>
                  </a:lnTo>
                  <a:lnTo>
                    <a:pt x="857516" y="1981415"/>
                  </a:lnTo>
                  <a:lnTo>
                    <a:pt x="810107" y="1961108"/>
                  </a:lnTo>
                  <a:lnTo>
                    <a:pt x="772836" y="1931526"/>
                  </a:lnTo>
                  <a:lnTo>
                    <a:pt x="744551" y="1894812"/>
                  </a:lnTo>
                  <a:lnTo>
                    <a:pt x="724097" y="1853112"/>
                  </a:lnTo>
                  <a:lnTo>
                    <a:pt x="710322" y="1808570"/>
                  </a:lnTo>
                  <a:lnTo>
                    <a:pt x="702070" y="1763330"/>
                  </a:lnTo>
                  <a:lnTo>
                    <a:pt x="698189" y="1719537"/>
                  </a:lnTo>
                  <a:lnTo>
                    <a:pt x="697524" y="1679335"/>
                  </a:lnTo>
                  <a:lnTo>
                    <a:pt x="698923" y="1644870"/>
                  </a:lnTo>
                  <a:lnTo>
                    <a:pt x="701230" y="1618284"/>
                  </a:lnTo>
                  <a:lnTo>
                    <a:pt x="703742" y="1557023"/>
                  </a:lnTo>
                  <a:lnTo>
                    <a:pt x="708908" y="1498426"/>
                  </a:lnTo>
                  <a:lnTo>
                    <a:pt x="716735" y="1442485"/>
                  </a:lnTo>
                  <a:lnTo>
                    <a:pt x="727231" y="1389194"/>
                  </a:lnTo>
                  <a:lnTo>
                    <a:pt x="740401" y="1338544"/>
                  </a:lnTo>
                  <a:lnTo>
                    <a:pt x="756254" y="1290531"/>
                  </a:lnTo>
                  <a:lnTo>
                    <a:pt x="774797" y="1245145"/>
                  </a:lnTo>
                  <a:lnTo>
                    <a:pt x="796044" y="1202366"/>
                  </a:lnTo>
                  <a:lnTo>
                    <a:pt x="819979" y="1162229"/>
                  </a:lnTo>
                  <a:lnTo>
                    <a:pt x="846632" y="1124685"/>
                  </a:lnTo>
                  <a:lnTo>
                    <a:pt x="876004" y="1089740"/>
                  </a:lnTo>
                  <a:lnTo>
                    <a:pt x="908100" y="1057389"/>
                  </a:lnTo>
                  <a:lnTo>
                    <a:pt x="947800" y="1023828"/>
                  </a:lnTo>
                  <a:lnTo>
                    <a:pt x="991025" y="993579"/>
                  </a:lnTo>
                  <a:lnTo>
                    <a:pt x="1037781" y="966636"/>
                  </a:lnTo>
                  <a:lnTo>
                    <a:pt x="1088077" y="942993"/>
                  </a:lnTo>
                  <a:lnTo>
                    <a:pt x="1141920" y="922642"/>
                  </a:lnTo>
                  <a:lnTo>
                    <a:pt x="1159442" y="922642"/>
                  </a:lnTo>
                  <a:lnTo>
                    <a:pt x="1155306" y="918248"/>
                  </a:lnTo>
                  <a:lnTo>
                    <a:pt x="1188699" y="908608"/>
                  </a:lnTo>
                  <a:lnTo>
                    <a:pt x="1146060" y="908608"/>
                  </a:lnTo>
                  <a:lnTo>
                    <a:pt x="1110168" y="874103"/>
                  </a:lnTo>
                  <a:lnTo>
                    <a:pt x="1072607" y="842119"/>
                  </a:lnTo>
                  <a:lnTo>
                    <a:pt x="1033569" y="812415"/>
                  </a:lnTo>
                  <a:lnTo>
                    <a:pt x="993246" y="784750"/>
                  </a:lnTo>
                  <a:lnTo>
                    <a:pt x="951830" y="758885"/>
                  </a:lnTo>
                  <a:lnTo>
                    <a:pt x="909514" y="734578"/>
                  </a:lnTo>
                  <a:lnTo>
                    <a:pt x="866491" y="711590"/>
                  </a:lnTo>
                  <a:lnTo>
                    <a:pt x="822951" y="689680"/>
                  </a:lnTo>
                  <a:lnTo>
                    <a:pt x="779087" y="668608"/>
                  </a:lnTo>
                  <a:lnTo>
                    <a:pt x="605382" y="588446"/>
                  </a:lnTo>
                  <a:lnTo>
                    <a:pt x="562589" y="567968"/>
                  </a:lnTo>
                  <a:lnTo>
                    <a:pt x="520049" y="546720"/>
                  </a:lnTo>
                  <a:lnTo>
                    <a:pt x="477903" y="524473"/>
                  </a:lnTo>
                  <a:lnTo>
                    <a:pt x="436293" y="500996"/>
                  </a:lnTo>
                  <a:lnTo>
                    <a:pt x="395359" y="476059"/>
                  </a:lnTo>
                  <a:lnTo>
                    <a:pt x="355244" y="449432"/>
                  </a:lnTo>
                  <a:lnTo>
                    <a:pt x="316090" y="420884"/>
                  </a:lnTo>
                  <a:lnTo>
                    <a:pt x="278037" y="390186"/>
                  </a:lnTo>
                  <a:lnTo>
                    <a:pt x="241226" y="357107"/>
                  </a:lnTo>
                  <a:lnTo>
                    <a:pt x="205801" y="321417"/>
                  </a:lnTo>
                  <a:lnTo>
                    <a:pt x="171901" y="282886"/>
                  </a:lnTo>
                  <a:lnTo>
                    <a:pt x="139669" y="241283"/>
                  </a:lnTo>
                  <a:lnTo>
                    <a:pt x="109246" y="196379"/>
                  </a:lnTo>
                  <a:lnTo>
                    <a:pt x="80774" y="147943"/>
                  </a:lnTo>
                  <a:lnTo>
                    <a:pt x="54394" y="95745"/>
                  </a:lnTo>
                  <a:lnTo>
                    <a:pt x="32826" y="49710"/>
                  </a:lnTo>
                  <a:lnTo>
                    <a:pt x="14522" y="3304"/>
                  </a:lnTo>
                  <a:lnTo>
                    <a:pt x="13457" y="0"/>
                  </a:lnTo>
                  <a:close/>
                </a:path>
                <a:path w="1529715" h="1994535">
                  <a:moveTo>
                    <a:pt x="1159442" y="922642"/>
                  </a:moveTo>
                  <a:lnTo>
                    <a:pt x="1141920" y="922642"/>
                  </a:lnTo>
                  <a:lnTo>
                    <a:pt x="1146740" y="927738"/>
                  </a:lnTo>
                  <a:lnTo>
                    <a:pt x="1151524" y="932891"/>
                  </a:lnTo>
                  <a:lnTo>
                    <a:pt x="1184503" y="979705"/>
                  </a:lnTo>
                  <a:lnTo>
                    <a:pt x="1205413" y="1019265"/>
                  </a:lnTo>
                  <a:lnTo>
                    <a:pt x="1223709" y="1061678"/>
                  </a:lnTo>
                  <a:lnTo>
                    <a:pt x="1239376" y="1106578"/>
                  </a:lnTo>
                  <a:lnTo>
                    <a:pt x="1252397" y="1153597"/>
                  </a:lnTo>
                  <a:lnTo>
                    <a:pt x="1262757" y="1202380"/>
                  </a:lnTo>
                  <a:lnTo>
                    <a:pt x="1270435" y="1252518"/>
                  </a:lnTo>
                  <a:lnTo>
                    <a:pt x="1275421" y="1303685"/>
                  </a:lnTo>
                  <a:lnTo>
                    <a:pt x="1277697" y="1355499"/>
                  </a:lnTo>
                  <a:lnTo>
                    <a:pt x="1277245" y="1407592"/>
                  </a:lnTo>
                  <a:lnTo>
                    <a:pt x="1274051" y="1459597"/>
                  </a:lnTo>
                  <a:lnTo>
                    <a:pt x="1268097" y="1511146"/>
                  </a:lnTo>
                  <a:lnTo>
                    <a:pt x="1259368" y="1561870"/>
                  </a:lnTo>
                  <a:lnTo>
                    <a:pt x="1247848" y="1611403"/>
                  </a:lnTo>
                  <a:lnTo>
                    <a:pt x="1233520" y="1659376"/>
                  </a:lnTo>
                  <a:lnTo>
                    <a:pt x="1216369" y="1705421"/>
                  </a:lnTo>
                  <a:lnTo>
                    <a:pt x="1196378" y="1749170"/>
                  </a:lnTo>
                  <a:lnTo>
                    <a:pt x="1176998" y="1784488"/>
                  </a:lnTo>
                  <a:lnTo>
                    <a:pt x="1153715" y="1820157"/>
                  </a:lnTo>
                  <a:lnTo>
                    <a:pt x="1126243" y="1855009"/>
                  </a:lnTo>
                  <a:lnTo>
                    <a:pt x="1094297" y="1887872"/>
                  </a:lnTo>
                  <a:lnTo>
                    <a:pt x="1057594" y="1917578"/>
                  </a:lnTo>
                  <a:lnTo>
                    <a:pt x="1015848" y="1942955"/>
                  </a:lnTo>
                  <a:lnTo>
                    <a:pt x="968777" y="1962833"/>
                  </a:lnTo>
                  <a:lnTo>
                    <a:pt x="916094" y="1976043"/>
                  </a:lnTo>
                  <a:lnTo>
                    <a:pt x="857516" y="1981415"/>
                  </a:lnTo>
                  <a:lnTo>
                    <a:pt x="947352" y="1981415"/>
                  </a:lnTo>
                  <a:lnTo>
                    <a:pt x="1021006" y="1954810"/>
                  </a:lnTo>
                  <a:lnTo>
                    <a:pt x="1064262" y="1928667"/>
                  </a:lnTo>
                  <a:lnTo>
                    <a:pt x="1102270" y="1898041"/>
                  </a:lnTo>
                  <a:lnTo>
                    <a:pt x="1135330" y="1864143"/>
                  </a:lnTo>
                  <a:lnTo>
                    <a:pt x="1163739" y="1828185"/>
                  </a:lnTo>
                  <a:lnTo>
                    <a:pt x="1187794" y="1791378"/>
                  </a:lnTo>
                  <a:lnTo>
                    <a:pt x="1207795" y="1754936"/>
                  </a:lnTo>
                  <a:lnTo>
                    <a:pt x="1227044" y="1713036"/>
                  </a:lnTo>
                  <a:lnTo>
                    <a:pt x="1243715" y="1669031"/>
                  </a:lnTo>
                  <a:lnTo>
                    <a:pt x="1257822" y="1623236"/>
                  </a:lnTo>
                  <a:lnTo>
                    <a:pt x="1269379" y="1575967"/>
                  </a:lnTo>
                  <a:lnTo>
                    <a:pt x="1278399" y="1527536"/>
                  </a:lnTo>
                  <a:lnTo>
                    <a:pt x="1284895" y="1478260"/>
                  </a:lnTo>
                  <a:lnTo>
                    <a:pt x="1288882" y="1428451"/>
                  </a:lnTo>
                  <a:lnTo>
                    <a:pt x="1290373" y="1378426"/>
                  </a:lnTo>
                  <a:lnTo>
                    <a:pt x="1289381" y="1328497"/>
                  </a:lnTo>
                  <a:lnTo>
                    <a:pt x="1285921" y="1278980"/>
                  </a:lnTo>
                  <a:lnTo>
                    <a:pt x="1280005" y="1230190"/>
                  </a:lnTo>
                  <a:lnTo>
                    <a:pt x="1271648" y="1182440"/>
                  </a:lnTo>
                  <a:lnTo>
                    <a:pt x="1260862" y="1136045"/>
                  </a:lnTo>
                  <a:lnTo>
                    <a:pt x="1247662" y="1091320"/>
                  </a:lnTo>
                  <a:lnTo>
                    <a:pt x="1232062" y="1048579"/>
                  </a:lnTo>
                  <a:lnTo>
                    <a:pt x="1214074" y="1008136"/>
                  </a:lnTo>
                  <a:lnTo>
                    <a:pt x="1193712" y="970307"/>
                  </a:lnTo>
                  <a:lnTo>
                    <a:pt x="1170990" y="935405"/>
                  </a:lnTo>
                  <a:lnTo>
                    <a:pt x="1160602" y="923874"/>
                  </a:lnTo>
                  <a:lnTo>
                    <a:pt x="1159442" y="922642"/>
                  </a:lnTo>
                  <a:close/>
                </a:path>
                <a:path w="1529715" h="1994535">
                  <a:moveTo>
                    <a:pt x="1529346" y="846136"/>
                  </a:moveTo>
                  <a:lnTo>
                    <a:pt x="1503061" y="849107"/>
                  </a:lnTo>
                  <a:lnTo>
                    <a:pt x="1445920" y="857745"/>
                  </a:lnTo>
                  <a:lnTo>
                    <a:pt x="1390869" y="861262"/>
                  </a:lnTo>
                  <a:lnTo>
                    <a:pt x="1337828" y="866769"/>
                  </a:lnTo>
                  <a:lnTo>
                    <a:pt x="1286813" y="874261"/>
                  </a:lnTo>
                  <a:lnTo>
                    <a:pt x="1237836" y="883735"/>
                  </a:lnTo>
                  <a:lnTo>
                    <a:pt x="1190914" y="895185"/>
                  </a:lnTo>
                  <a:lnTo>
                    <a:pt x="1146060" y="908608"/>
                  </a:lnTo>
                  <a:lnTo>
                    <a:pt x="1188699" y="908608"/>
                  </a:lnTo>
                  <a:lnTo>
                    <a:pt x="1198827" y="905685"/>
                  </a:lnTo>
                  <a:lnTo>
                    <a:pt x="1244376" y="894968"/>
                  </a:lnTo>
                  <a:lnTo>
                    <a:pt x="1291955" y="886096"/>
                  </a:lnTo>
                  <a:lnTo>
                    <a:pt x="1341563" y="879064"/>
                  </a:lnTo>
                  <a:lnTo>
                    <a:pt x="1393202" y="873869"/>
                  </a:lnTo>
                  <a:lnTo>
                    <a:pt x="1446872" y="870508"/>
                  </a:lnTo>
                  <a:lnTo>
                    <a:pt x="1447660" y="870432"/>
                  </a:lnTo>
                  <a:lnTo>
                    <a:pt x="1512641" y="860780"/>
                  </a:lnTo>
                  <a:lnTo>
                    <a:pt x="1529346" y="859041"/>
                  </a:lnTo>
                  <a:lnTo>
                    <a:pt x="1529346" y="846136"/>
                  </a:lnTo>
                  <a:close/>
                </a:path>
              </a:pathLst>
            </a:custGeom>
            <a:solidFill>
              <a:srgbClr val="15747C"/>
            </a:solidFill>
          </p:spPr>
          <p:txBody>
            <a:bodyPr wrap="square" lIns="0" tIns="0" rIns="0" bIns="0" rtlCol="0"/>
            <a:lstStyle/>
            <a:p>
              <a:endParaRPr/>
            </a:p>
          </p:txBody>
        </p:sp>
      </p:grpSp>
      <p:sp>
        <p:nvSpPr>
          <p:cNvPr id="35" name="object 35"/>
          <p:cNvSpPr txBox="1">
            <a:spLocks noGrp="1"/>
          </p:cNvSpPr>
          <p:nvPr>
            <p:ph type="title"/>
          </p:nvPr>
        </p:nvSpPr>
        <p:spPr>
          <a:xfrm>
            <a:off x="708632" y="486588"/>
            <a:ext cx="10041953" cy="1025281"/>
          </a:xfrm>
          <a:prstGeom prst="rect">
            <a:avLst/>
          </a:prstGeom>
        </p:spPr>
        <p:txBody>
          <a:bodyPr vert="horz" wrap="square" lIns="0" tIns="161925" rIns="0" bIns="0" rtlCol="0">
            <a:spAutoFit/>
          </a:bodyPr>
          <a:lstStyle/>
          <a:p>
            <a:pPr algn="ctr">
              <a:lnSpc>
                <a:spcPct val="100000"/>
              </a:lnSpc>
              <a:spcBef>
                <a:spcPts val="1275"/>
              </a:spcBef>
              <a:tabLst>
                <a:tab pos="1569085" algn="l"/>
                <a:tab pos="3059430" algn="l"/>
              </a:tabLst>
            </a:pPr>
            <a:r>
              <a:rPr lang="es-EC" sz="2800" spc="10" dirty="0">
                <a:solidFill>
                  <a:srgbClr val="15747C"/>
                </a:solidFill>
              </a:rPr>
              <a:t>DEFINICIÓN DEL PROBLEMA</a:t>
            </a:r>
            <a:br>
              <a:rPr lang="es-EC" sz="2800" spc="10" dirty="0">
                <a:solidFill>
                  <a:srgbClr val="15747C"/>
                </a:solidFill>
              </a:rPr>
            </a:br>
            <a:r>
              <a:rPr lang="es-EC" sz="2800" spc="10" dirty="0">
                <a:solidFill>
                  <a:srgbClr val="15747C"/>
                </a:solidFill>
              </a:rPr>
              <a:t> APORTE DESDE LA EXPERIENCIA DE HABITANTES DE CALLE</a:t>
            </a:r>
            <a:endParaRPr sz="2800" dirty="0"/>
          </a:p>
        </p:txBody>
      </p:sp>
      <p:sp>
        <p:nvSpPr>
          <p:cNvPr id="34" name="Forma libre: forma 33">
            <a:extLst>
              <a:ext uri="{FF2B5EF4-FFF2-40B4-BE49-F238E27FC236}">
                <a16:creationId xmlns:a16="http://schemas.microsoft.com/office/drawing/2014/main" id="{6C7D05D6-0D95-2045-3CFC-432528A000BF}"/>
              </a:ext>
            </a:extLst>
          </p:cNvPr>
          <p:cNvSpPr/>
          <p:nvPr/>
        </p:nvSpPr>
        <p:spPr>
          <a:xfrm>
            <a:off x="3955772" y="2426524"/>
            <a:ext cx="1781550" cy="1781550"/>
          </a:xfrm>
          <a:custGeom>
            <a:avLst/>
            <a:gdLst>
              <a:gd name="connsiteX0" fmla="*/ 0 w 1781550"/>
              <a:gd name="connsiteY0" fmla="*/ 296931 h 1781550"/>
              <a:gd name="connsiteX1" fmla="*/ 296931 w 1781550"/>
              <a:gd name="connsiteY1" fmla="*/ 0 h 1781550"/>
              <a:gd name="connsiteX2" fmla="*/ 1484619 w 1781550"/>
              <a:gd name="connsiteY2" fmla="*/ 0 h 1781550"/>
              <a:gd name="connsiteX3" fmla="*/ 1781550 w 1781550"/>
              <a:gd name="connsiteY3" fmla="*/ 296931 h 1781550"/>
              <a:gd name="connsiteX4" fmla="*/ 1781550 w 1781550"/>
              <a:gd name="connsiteY4" fmla="*/ 1484619 h 1781550"/>
              <a:gd name="connsiteX5" fmla="*/ 1484619 w 1781550"/>
              <a:gd name="connsiteY5" fmla="*/ 1781550 h 1781550"/>
              <a:gd name="connsiteX6" fmla="*/ 296931 w 1781550"/>
              <a:gd name="connsiteY6" fmla="*/ 1781550 h 1781550"/>
              <a:gd name="connsiteX7" fmla="*/ 0 w 1781550"/>
              <a:gd name="connsiteY7" fmla="*/ 1484619 h 1781550"/>
              <a:gd name="connsiteX8" fmla="*/ 0 w 1781550"/>
              <a:gd name="connsiteY8" fmla="*/ 296931 h 178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81550" h="1781550">
                <a:moveTo>
                  <a:pt x="0" y="296931"/>
                </a:moveTo>
                <a:cubicBezTo>
                  <a:pt x="0" y="132941"/>
                  <a:pt x="132941" y="0"/>
                  <a:pt x="296931" y="0"/>
                </a:cubicBezTo>
                <a:lnTo>
                  <a:pt x="1484619" y="0"/>
                </a:lnTo>
                <a:cubicBezTo>
                  <a:pt x="1648609" y="0"/>
                  <a:pt x="1781550" y="132941"/>
                  <a:pt x="1781550" y="296931"/>
                </a:cubicBezTo>
                <a:lnTo>
                  <a:pt x="1781550" y="1484619"/>
                </a:lnTo>
                <a:cubicBezTo>
                  <a:pt x="1781550" y="1648609"/>
                  <a:pt x="1648609" y="1781550"/>
                  <a:pt x="1484619" y="1781550"/>
                </a:cubicBezTo>
                <a:lnTo>
                  <a:pt x="296931" y="1781550"/>
                </a:lnTo>
                <a:cubicBezTo>
                  <a:pt x="132941" y="1781550"/>
                  <a:pt x="0" y="1648609"/>
                  <a:pt x="0" y="1484619"/>
                </a:cubicBezTo>
                <a:lnTo>
                  <a:pt x="0" y="296931"/>
                </a:lnTo>
                <a:close/>
              </a:path>
            </a:pathLst>
          </a:custGeom>
          <a:solidFill>
            <a:schemeClr val="accent5">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0788" tIns="170788" rIns="170788" bIns="170788" numCol="1" spcCol="1270" anchor="ctr" anchorCtr="0">
            <a:noAutofit/>
          </a:bodyPr>
          <a:lstStyle/>
          <a:p>
            <a:pPr marL="0" lvl="0" indent="0" algn="ctr" defTabSz="977900">
              <a:lnSpc>
                <a:spcPct val="90000"/>
              </a:lnSpc>
              <a:spcBef>
                <a:spcPct val="0"/>
              </a:spcBef>
              <a:spcAft>
                <a:spcPct val="35000"/>
              </a:spcAft>
              <a:buNone/>
            </a:pPr>
            <a:r>
              <a:rPr lang="es-EC" sz="2200" kern="1200" dirty="0">
                <a:solidFill>
                  <a:schemeClr val="tx1"/>
                </a:solidFill>
              </a:rPr>
              <a:t>Servicios</a:t>
            </a:r>
          </a:p>
        </p:txBody>
      </p:sp>
      <p:sp>
        <p:nvSpPr>
          <p:cNvPr id="36" name="Forma libre: forma 35">
            <a:extLst>
              <a:ext uri="{FF2B5EF4-FFF2-40B4-BE49-F238E27FC236}">
                <a16:creationId xmlns:a16="http://schemas.microsoft.com/office/drawing/2014/main" id="{FAD87DAA-4477-6853-D1EC-4205F6F8E90E}"/>
              </a:ext>
            </a:extLst>
          </p:cNvPr>
          <p:cNvSpPr/>
          <p:nvPr/>
        </p:nvSpPr>
        <p:spPr>
          <a:xfrm>
            <a:off x="6049094" y="2426524"/>
            <a:ext cx="1781550" cy="1781550"/>
          </a:xfrm>
          <a:custGeom>
            <a:avLst/>
            <a:gdLst>
              <a:gd name="connsiteX0" fmla="*/ 0 w 1781550"/>
              <a:gd name="connsiteY0" fmla="*/ 296931 h 1781550"/>
              <a:gd name="connsiteX1" fmla="*/ 296931 w 1781550"/>
              <a:gd name="connsiteY1" fmla="*/ 0 h 1781550"/>
              <a:gd name="connsiteX2" fmla="*/ 1484619 w 1781550"/>
              <a:gd name="connsiteY2" fmla="*/ 0 h 1781550"/>
              <a:gd name="connsiteX3" fmla="*/ 1781550 w 1781550"/>
              <a:gd name="connsiteY3" fmla="*/ 296931 h 1781550"/>
              <a:gd name="connsiteX4" fmla="*/ 1781550 w 1781550"/>
              <a:gd name="connsiteY4" fmla="*/ 1484619 h 1781550"/>
              <a:gd name="connsiteX5" fmla="*/ 1484619 w 1781550"/>
              <a:gd name="connsiteY5" fmla="*/ 1781550 h 1781550"/>
              <a:gd name="connsiteX6" fmla="*/ 296931 w 1781550"/>
              <a:gd name="connsiteY6" fmla="*/ 1781550 h 1781550"/>
              <a:gd name="connsiteX7" fmla="*/ 0 w 1781550"/>
              <a:gd name="connsiteY7" fmla="*/ 1484619 h 1781550"/>
              <a:gd name="connsiteX8" fmla="*/ 0 w 1781550"/>
              <a:gd name="connsiteY8" fmla="*/ 296931 h 178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81550" h="1781550">
                <a:moveTo>
                  <a:pt x="0" y="296931"/>
                </a:moveTo>
                <a:cubicBezTo>
                  <a:pt x="0" y="132941"/>
                  <a:pt x="132941" y="0"/>
                  <a:pt x="296931" y="0"/>
                </a:cubicBezTo>
                <a:lnTo>
                  <a:pt x="1484619" y="0"/>
                </a:lnTo>
                <a:cubicBezTo>
                  <a:pt x="1648609" y="0"/>
                  <a:pt x="1781550" y="132941"/>
                  <a:pt x="1781550" y="296931"/>
                </a:cubicBezTo>
                <a:lnTo>
                  <a:pt x="1781550" y="1484619"/>
                </a:lnTo>
                <a:cubicBezTo>
                  <a:pt x="1781550" y="1648609"/>
                  <a:pt x="1648609" y="1781550"/>
                  <a:pt x="1484619" y="1781550"/>
                </a:cubicBezTo>
                <a:lnTo>
                  <a:pt x="296931" y="1781550"/>
                </a:lnTo>
                <a:cubicBezTo>
                  <a:pt x="132941" y="1781550"/>
                  <a:pt x="0" y="1648609"/>
                  <a:pt x="0" y="1484619"/>
                </a:cubicBezTo>
                <a:lnTo>
                  <a:pt x="0" y="296931"/>
                </a:lnTo>
                <a:close/>
              </a:path>
            </a:pathLst>
          </a:custGeom>
          <a:solidFill>
            <a:schemeClr val="accent6">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0788" tIns="170788" rIns="170788" bIns="170788" numCol="1" spcCol="1270" anchor="ctr" anchorCtr="0">
            <a:noAutofit/>
          </a:bodyPr>
          <a:lstStyle/>
          <a:p>
            <a:pPr marL="0" lvl="0" indent="0" algn="ctr" defTabSz="977900">
              <a:lnSpc>
                <a:spcPct val="90000"/>
              </a:lnSpc>
              <a:spcBef>
                <a:spcPct val="0"/>
              </a:spcBef>
              <a:spcAft>
                <a:spcPct val="35000"/>
              </a:spcAft>
              <a:buNone/>
            </a:pPr>
            <a:r>
              <a:rPr lang="es-EC" sz="2200" kern="1200" dirty="0">
                <a:solidFill>
                  <a:schemeClr val="tx1"/>
                </a:solidFill>
              </a:rPr>
              <a:t>Mejoras</a:t>
            </a:r>
          </a:p>
        </p:txBody>
      </p:sp>
      <p:sp>
        <p:nvSpPr>
          <p:cNvPr id="26" name="object 17">
            <a:extLst>
              <a:ext uri="{FF2B5EF4-FFF2-40B4-BE49-F238E27FC236}">
                <a16:creationId xmlns:a16="http://schemas.microsoft.com/office/drawing/2014/main" id="{13E007D1-D96C-5818-B78F-C7563F7D4137}"/>
              </a:ext>
            </a:extLst>
          </p:cNvPr>
          <p:cNvSpPr txBox="1"/>
          <p:nvPr/>
        </p:nvSpPr>
        <p:spPr>
          <a:xfrm flipH="1">
            <a:off x="8246094" y="2718677"/>
            <a:ext cx="3690047" cy="1447832"/>
          </a:xfrm>
          <a:prstGeom prst="rect">
            <a:avLst/>
          </a:prstGeom>
        </p:spPr>
        <p:txBody>
          <a:bodyPr vert="horz" wrap="square" lIns="0" tIns="11430" rIns="0" bIns="0" rtlCol="0" anchor="t">
            <a:spAutoFit/>
          </a:bodyPr>
          <a:lstStyle/>
          <a:p>
            <a:pPr marL="298450" indent="-285750">
              <a:lnSpc>
                <a:spcPct val="100000"/>
              </a:lnSpc>
              <a:spcBef>
                <a:spcPts val="90"/>
              </a:spcBef>
              <a:buFont typeface="Arial" panose="020B0604020202020204" pitchFamily="34" charset="0"/>
              <a:buChar char="•"/>
            </a:pPr>
            <a:r>
              <a:rPr lang="es-EC" sz="1800" spc="-15" dirty="0">
                <a:solidFill>
                  <a:srgbClr val="04050B"/>
                </a:solidFill>
                <a:latin typeface="Calibri"/>
                <a:cs typeface="Calibri"/>
              </a:rPr>
              <a:t>Socializar servicios</a:t>
            </a:r>
          </a:p>
          <a:p>
            <a:pPr marL="298450" indent="-285750">
              <a:spcBef>
                <a:spcPts val="90"/>
              </a:spcBef>
              <a:buFont typeface="Arial" panose="020B0604020202020204" pitchFamily="34" charset="0"/>
              <a:buChar char="•"/>
            </a:pPr>
            <a:r>
              <a:rPr lang="es-EC" spc="-15" dirty="0">
                <a:solidFill>
                  <a:srgbClr val="04050B"/>
                </a:solidFill>
                <a:latin typeface="Calibri"/>
                <a:cs typeface="Calibri"/>
              </a:rPr>
              <a:t>Aumentar servicios</a:t>
            </a:r>
          </a:p>
          <a:p>
            <a:pPr marL="298450" indent="-285750">
              <a:lnSpc>
                <a:spcPct val="100000"/>
              </a:lnSpc>
              <a:spcBef>
                <a:spcPts val="90"/>
              </a:spcBef>
              <a:buFont typeface="Arial" panose="020B0604020202020204" pitchFamily="34" charset="0"/>
              <a:buChar char="•"/>
            </a:pPr>
            <a:r>
              <a:rPr lang="es-EC" sz="1800" spc="-15" dirty="0">
                <a:latin typeface="Calibri"/>
                <a:cs typeface="Calibri"/>
              </a:rPr>
              <a:t>Articulación institucional</a:t>
            </a:r>
          </a:p>
          <a:p>
            <a:pPr marL="298450" indent="-285750">
              <a:spcBef>
                <a:spcPts val="90"/>
              </a:spcBef>
              <a:buFont typeface="Arial" panose="020B0604020202020204" pitchFamily="34" charset="0"/>
              <a:buChar char="•"/>
            </a:pPr>
            <a:r>
              <a:rPr lang="es-EC" spc="-15" dirty="0">
                <a:solidFill>
                  <a:srgbClr val="04050B"/>
                </a:solidFill>
                <a:latin typeface="Calibri"/>
                <a:cs typeface="Calibri"/>
              </a:rPr>
              <a:t>Aumentar y mejorar personal</a:t>
            </a:r>
            <a:endParaRPr lang="es-EC" sz="1800" spc="-15" dirty="0">
              <a:solidFill>
                <a:srgbClr val="04050B"/>
              </a:solidFill>
              <a:latin typeface="Calibri"/>
              <a:cs typeface="Calibri"/>
            </a:endParaRPr>
          </a:p>
          <a:p>
            <a:pPr marL="298450" indent="-285750">
              <a:spcBef>
                <a:spcPts val="90"/>
              </a:spcBef>
              <a:buFont typeface="Arial" panose="020B0604020202020204" pitchFamily="34" charset="0"/>
              <a:buChar char="•"/>
            </a:pPr>
            <a:r>
              <a:rPr lang="es-EC" spc="-15" dirty="0">
                <a:solidFill>
                  <a:srgbClr val="04050B"/>
                </a:solidFill>
                <a:latin typeface="Calibri"/>
                <a:cs typeface="Calibri"/>
              </a:rPr>
              <a:t>Mejorar instalaciones y el servicio</a:t>
            </a:r>
            <a:endParaRPr sz="1800" dirty="0" err="1">
              <a:latin typeface="Calibri"/>
              <a:cs typeface="Calibri"/>
            </a:endParaRPr>
          </a:p>
        </p:txBody>
      </p:sp>
      <p:sp>
        <p:nvSpPr>
          <p:cNvPr id="30" name="object 17">
            <a:extLst>
              <a:ext uri="{FF2B5EF4-FFF2-40B4-BE49-F238E27FC236}">
                <a16:creationId xmlns:a16="http://schemas.microsoft.com/office/drawing/2014/main" id="{8A09EE34-96C2-DC95-4503-91D87D098E78}"/>
              </a:ext>
            </a:extLst>
          </p:cNvPr>
          <p:cNvSpPr txBox="1"/>
          <p:nvPr/>
        </p:nvSpPr>
        <p:spPr>
          <a:xfrm flipH="1">
            <a:off x="1048193" y="2756761"/>
            <a:ext cx="4206240" cy="1158009"/>
          </a:xfrm>
          <a:prstGeom prst="rect">
            <a:avLst/>
          </a:prstGeom>
        </p:spPr>
        <p:txBody>
          <a:bodyPr vert="horz" wrap="square" lIns="0" tIns="11430" rIns="0" bIns="0" rtlCol="0" anchor="t">
            <a:spAutoFit/>
          </a:bodyPr>
          <a:lstStyle/>
          <a:p>
            <a:pPr marL="298450" indent="-285750">
              <a:lnSpc>
                <a:spcPct val="100000"/>
              </a:lnSpc>
              <a:spcBef>
                <a:spcPts val="90"/>
              </a:spcBef>
              <a:buFont typeface="Arial" panose="020B0604020202020204" pitchFamily="34" charset="0"/>
              <a:buChar char="•"/>
            </a:pPr>
            <a:r>
              <a:rPr lang="es-EC" spc="-15" dirty="0">
                <a:solidFill>
                  <a:srgbClr val="04050B"/>
                </a:solidFill>
                <a:latin typeface="Calibri"/>
                <a:cs typeface="Calibri"/>
              </a:rPr>
              <a:t>Atenciones jóvenes</a:t>
            </a:r>
          </a:p>
          <a:p>
            <a:pPr marL="298450" indent="-285750">
              <a:lnSpc>
                <a:spcPct val="100000"/>
              </a:lnSpc>
              <a:spcBef>
                <a:spcPts val="90"/>
              </a:spcBef>
              <a:buFont typeface="Arial" panose="020B0604020202020204" pitchFamily="34" charset="0"/>
              <a:buChar char="•"/>
            </a:pPr>
            <a:r>
              <a:rPr lang="es-EC" sz="1800" spc="-15" dirty="0">
                <a:solidFill>
                  <a:srgbClr val="04050B"/>
                </a:solidFill>
                <a:latin typeface="Calibri"/>
                <a:cs typeface="Calibri"/>
              </a:rPr>
              <a:t>At</a:t>
            </a:r>
            <a:r>
              <a:rPr lang="es-EC" spc="-15" dirty="0">
                <a:solidFill>
                  <a:srgbClr val="04050B"/>
                </a:solidFill>
                <a:latin typeface="Calibri"/>
                <a:cs typeface="Calibri"/>
              </a:rPr>
              <a:t>ención habitantes calle</a:t>
            </a:r>
          </a:p>
          <a:p>
            <a:pPr marL="298450" indent="-285750">
              <a:lnSpc>
                <a:spcPct val="100000"/>
              </a:lnSpc>
              <a:spcBef>
                <a:spcPts val="90"/>
              </a:spcBef>
              <a:buFont typeface="Arial" panose="020B0604020202020204" pitchFamily="34" charset="0"/>
              <a:buChar char="•"/>
            </a:pPr>
            <a:r>
              <a:rPr lang="es-EC" sz="1800" spc="-15" dirty="0">
                <a:solidFill>
                  <a:srgbClr val="04050B"/>
                </a:solidFill>
                <a:latin typeface="Calibri"/>
                <a:cs typeface="Calibri"/>
              </a:rPr>
              <a:t>A</a:t>
            </a:r>
            <a:r>
              <a:rPr lang="es-EC" spc="-15" dirty="0">
                <a:solidFill>
                  <a:srgbClr val="04050B"/>
                </a:solidFill>
                <a:latin typeface="Calibri"/>
                <a:cs typeface="Calibri"/>
              </a:rPr>
              <a:t>tención adicciones</a:t>
            </a:r>
          </a:p>
          <a:p>
            <a:pPr marL="298450" indent="-285750">
              <a:lnSpc>
                <a:spcPct val="100000"/>
              </a:lnSpc>
              <a:spcBef>
                <a:spcPts val="90"/>
              </a:spcBef>
              <a:buFont typeface="Arial" panose="020B0604020202020204" pitchFamily="34" charset="0"/>
              <a:buChar char="•"/>
            </a:pPr>
            <a:r>
              <a:rPr lang="es-EC" sz="1800" spc="-15" dirty="0">
                <a:solidFill>
                  <a:srgbClr val="04050B"/>
                </a:solidFill>
                <a:latin typeface="Calibri"/>
                <a:cs typeface="Calibri"/>
              </a:rPr>
              <a:t>Atención adulto mayor</a:t>
            </a:r>
          </a:p>
        </p:txBody>
      </p:sp>
      <p:sp>
        <p:nvSpPr>
          <p:cNvPr id="24" name="object 17">
            <a:extLst>
              <a:ext uri="{FF2B5EF4-FFF2-40B4-BE49-F238E27FC236}">
                <a16:creationId xmlns:a16="http://schemas.microsoft.com/office/drawing/2014/main" id="{825F163D-DF39-D791-5B1F-9320F540D532}"/>
              </a:ext>
            </a:extLst>
          </p:cNvPr>
          <p:cNvSpPr txBox="1"/>
          <p:nvPr/>
        </p:nvSpPr>
        <p:spPr>
          <a:xfrm flipH="1">
            <a:off x="8729406" y="4343762"/>
            <a:ext cx="1828800" cy="226985"/>
          </a:xfrm>
          <a:prstGeom prst="rect">
            <a:avLst/>
          </a:prstGeom>
        </p:spPr>
        <p:txBody>
          <a:bodyPr vert="horz" wrap="square" lIns="0" tIns="11430" rIns="0" bIns="0" rtlCol="0" anchor="t">
            <a:spAutoFit/>
          </a:bodyPr>
          <a:lstStyle/>
          <a:p>
            <a:pPr marL="12700">
              <a:lnSpc>
                <a:spcPct val="100000"/>
              </a:lnSpc>
              <a:spcBef>
                <a:spcPts val="90"/>
              </a:spcBef>
            </a:pPr>
            <a:r>
              <a:rPr lang="es-EC" sz="1400" i="1" spc="-15" dirty="0">
                <a:solidFill>
                  <a:srgbClr val="04050B"/>
                </a:solidFill>
                <a:latin typeface="Calibri"/>
                <a:cs typeface="Calibri"/>
                <a:hlinkClick r:id="rId10" action="ppaction://hlinksldjump"/>
              </a:rPr>
              <a:t>Detalle por servicio</a:t>
            </a:r>
            <a:endParaRPr lang="es-EC" sz="1400" i="1" spc="-15" dirty="0">
              <a:solidFill>
                <a:srgbClr val="04050B"/>
              </a:solidFill>
              <a:latin typeface="Calibri"/>
              <a:cs typeface="Calibri"/>
            </a:endParaRPr>
          </a:p>
        </p:txBody>
      </p:sp>
      <p:pic>
        <p:nvPicPr>
          <p:cNvPr id="27" name="Imagen 26" descr="Forma&#10;&#10;Descripción generada automáticamente con confianza baja">
            <a:extLst>
              <a:ext uri="{FF2B5EF4-FFF2-40B4-BE49-F238E27FC236}">
                <a16:creationId xmlns:a16="http://schemas.microsoft.com/office/drawing/2014/main" id="{4345B696-59C9-ED77-B816-642AC4925912}"/>
              </a:ext>
            </a:extLst>
          </p:cNvPr>
          <p:cNvPicPr>
            <a:picLocks noChangeAspect="1"/>
          </p:cNvPicPr>
          <p:nvPr/>
        </p:nvPicPr>
        <p:blipFill>
          <a:blip r:embed="rId11" cstate="print">
            <a:duotone>
              <a:srgbClr val="4BACC6">
                <a:shade val="45000"/>
                <a:satMod val="135000"/>
              </a:srgbClr>
              <a:prstClr val="white"/>
            </a:duotone>
            <a:extLst>
              <a:ext uri="{28A0092B-C50C-407E-A947-70E740481C1C}">
                <a14:useLocalDpi xmlns:a14="http://schemas.microsoft.com/office/drawing/2010/main" val="0"/>
              </a:ext>
            </a:extLst>
          </a:blip>
          <a:stretch>
            <a:fillRect/>
          </a:stretch>
        </p:blipFill>
        <p:spPr>
          <a:xfrm flipH="1">
            <a:off x="8320246" y="4293333"/>
            <a:ext cx="397474" cy="397474"/>
          </a:xfrm>
          <a:prstGeom prst="rect">
            <a:avLst/>
          </a:prstGeom>
        </p:spPr>
      </p:pic>
      <p:sp>
        <p:nvSpPr>
          <p:cNvPr id="23" name="Arrow: Up-Down 22">
            <a:extLst>
              <a:ext uri="{FF2B5EF4-FFF2-40B4-BE49-F238E27FC236}">
                <a16:creationId xmlns:a16="http://schemas.microsoft.com/office/drawing/2014/main" id="{653EC73A-C02F-56FB-99F4-8672CA2F2590}"/>
              </a:ext>
            </a:extLst>
          </p:cNvPr>
          <p:cNvSpPr/>
          <p:nvPr/>
        </p:nvSpPr>
        <p:spPr>
          <a:xfrm>
            <a:off x="5739580" y="2132372"/>
            <a:ext cx="264241" cy="2439627"/>
          </a:xfrm>
          <a:prstGeom prst="upDownArrow">
            <a:avLst/>
          </a:prstGeom>
          <a:solidFill>
            <a:schemeClr val="accent4">
              <a:lumMod val="20000"/>
              <a:lumOff val="80000"/>
            </a:schemeClr>
          </a:solidFill>
          <a:ln w="12700">
            <a:solidFill>
              <a:srgbClr val="4B26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7038199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050B"/>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0A298E6B2FD1049B26BD515D81AA33B" ma:contentTypeVersion="20" ma:contentTypeDescription="Create a new document." ma:contentTypeScope="" ma:versionID="daad168ce56ecee88c38fb0f0ae15928">
  <xsd:schema xmlns:xsd="http://www.w3.org/2001/XMLSchema" xmlns:xs="http://www.w3.org/2001/XMLSchema" xmlns:p="http://schemas.microsoft.com/office/2006/metadata/properties" xmlns:ns2="53fdd39d-4913-4803-b9e7-d5bda82ce954" xmlns:ns3="7071609c-6154-4d5e-b189-29eced726b28" targetNamespace="http://schemas.microsoft.com/office/2006/metadata/properties" ma:root="true" ma:fieldsID="d6d713e74ffc107353fcc66af72aaf18" ns2:_="" ns3:_="">
    <xsd:import namespace="53fdd39d-4913-4803-b9e7-d5bda82ce954"/>
    <xsd:import namespace="7071609c-6154-4d5e-b189-29eced726b2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3:SharedWithUsers" minOccurs="0"/>
                <xsd:element ref="ns3:SharedWithDetails"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Date"/>
                <xsd:element ref="ns3:TaxCatchAll" minOccurs="0"/>
                <xsd:element ref="ns2:lcf76f155ced4ddcb4097134ff3c332f"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fdd39d-4913-4803-b9e7-d5bda82ce9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Date" ma:index="21" ma:displayName="Date" ma:format="DateTime" ma:internalName="Date">
      <xsd:simpleType>
        <xsd:restriction base="dms:DateTime"/>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f8ebb0a5-c57d-4c3a-bec7-8a38252dd05c"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5"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071609c-6154-4d5e-b189-29eced726b28"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b5514744-b89e-40e9-8dff-6013ff3df11e}" ma:internalName="TaxCatchAll" ma:showField="CatchAllData" ma:web="7071609c-6154-4d5e-b189-29eced726b2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53fdd39d-4913-4803-b9e7-d5bda82ce954">
      <Terms xmlns="http://schemas.microsoft.com/office/infopath/2007/PartnerControls"/>
    </lcf76f155ced4ddcb4097134ff3c332f>
    <Date xmlns="53fdd39d-4913-4803-b9e7-d5bda82ce954"/>
    <TaxCatchAll xmlns="7071609c-6154-4d5e-b189-29eced726b28" xsi:nil="true"/>
    <SharedWithUsers xmlns="7071609c-6154-4d5e-b189-29eced726b28">
      <UserInfo>
        <DisplayName/>
        <AccountId xsi:nil="true"/>
        <AccountType/>
      </UserInfo>
    </SharedWithUsers>
    <MediaLengthInSeconds xmlns="53fdd39d-4913-4803-b9e7-d5bda82ce954" xsi:nil="true"/>
  </documentManagement>
</p:properties>
</file>

<file path=customXml/itemProps1.xml><?xml version="1.0" encoding="utf-8"?>
<ds:datastoreItem xmlns:ds="http://schemas.openxmlformats.org/officeDocument/2006/customXml" ds:itemID="{E24BFAB6-DFDF-40D3-9E30-4F657735C4E0}"/>
</file>

<file path=customXml/itemProps2.xml><?xml version="1.0" encoding="utf-8"?>
<ds:datastoreItem xmlns:ds="http://schemas.openxmlformats.org/officeDocument/2006/customXml" ds:itemID="{D658816F-193D-40DA-841D-A7E55B5CAC6C}"/>
</file>

<file path=customXml/itemProps3.xml><?xml version="1.0" encoding="utf-8"?>
<ds:datastoreItem xmlns:ds="http://schemas.openxmlformats.org/officeDocument/2006/customXml" ds:itemID="{20251238-1AD7-4379-9C47-EB4541A4D507}"/>
</file>

<file path=docProps/app.xml><?xml version="1.0" encoding="utf-8"?>
<Properties xmlns="http://schemas.openxmlformats.org/officeDocument/2006/extended-properties" xmlns:vt="http://schemas.openxmlformats.org/officeDocument/2006/docPropsVTypes">
  <Template/>
  <TotalTime>16996</TotalTime>
  <Words>5124</Words>
  <Application>Microsoft Office PowerPoint</Application>
  <PresentationFormat>Panorámica</PresentationFormat>
  <Paragraphs>696</Paragraphs>
  <Slides>48</Slides>
  <Notes>3</Notes>
  <HiddenSlides>2</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48</vt:i4>
      </vt:variant>
    </vt:vector>
  </HeadingPairs>
  <TitlesOfParts>
    <vt:vector size="55" baseType="lpstr">
      <vt:lpstr>Arial</vt:lpstr>
      <vt:lpstr>Berlin Sans FB</vt:lpstr>
      <vt:lpstr>Berlin Sans FB Demi</vt:lpstr>
      <vt:lpstr>Bernard MT Condensed</vt:lpstr>
      <vt:lpstr>Calibri</vt:lpstr>
      <vt:lpstr>Wingdings</vt:lpstr>
      <vt:lpstr>Office Theme</vt:lpstr>
      <vt:lpstr>Apoyo para la implementación de un laboratorio social en la UPMSJ</vt:lpstr>
      <vt:lpstr>Presentación de PowerPoint</vt:lpstr>
      <vt:lpstr>Presentación de PowerPoint</vt:lpstr>
      <vt:lpstr>Presentación de PowerPoint</vt:lpstr>
      <vt:lpstr>Reto de innovación de los servicios del Patronato Municipal San José para los habitantes de calle. </vt:lpstr>
      <vt:lpstr>FASE 2</vt:lpstr>
      <vt:lpstr>DEFINICIÓN DEL PROBLEMA  APORTE DESDE LA EXPERIENCIA DEL PATRONATO SAN JOSE</vt:lpstr>
      <vt:lpstr>DEFINICIÓN DEL PROBLEMA  APORTE DESDE LA EXPERIENCIA DE HABITANTES DE CALLE</vt:lpstr>
      <vt:lpstr>DEFINICIÓN DEL PROBLEMA  APORTE DESDE LA EXPERIENCIA DE HABITANTES DE CALLE</vt:lpstr>
      <vt:lpstr>RETROALIMENTACIÓN SERVICIOS PATRONATO</vt:lpstr>
      <vt:lpstr>HALLAZGOS</vt:lpstr>
      <vt:lpstr>DEFINICIÓN DEL PROBLEMA</vt:lpstr>
      <vt:lpstr>FASE 3</vt:lpstr>
      <vt:lpstr>EJERCICIO DE CALENTAMIENTO</vt:lpstr>
      <vt:lpstr>TALLER: LLUVIA DE IDEAS</vt:lpstr>
      <vt:lpstr>¿Cómo podemos contribuir a que los habitantes de calle del Distrito Metropolitano de Quito generen ingresos económicos?</vt:lpstr>
      <vt:lpstr>IDEACIÓN DE SOLUCIONES</vt:lpstr>
      <vt:lpstr>VALORACIÓN Y SELECCIÓN DE LA IDEA</vt:lpstr>
      <vt:lpstr>FASE 4</vt:lpstr>
      <vt:lpstr>PROCESO DE INNOVACIÓN DE LOS SERVICIOS DEL PATRONATO PARA LOS HABITANTES EN SITUACIÓN DE CALLE</vt:lpstr>
      <vt:lpstr>FASE DE PROTOTIPADO</vt:lpstr>
      <vt:lpstr>PRUEBA DE CONCEPTO</vt:lpstr>
      <vt:lpstr>TIPOS DE PROTOTIPADO</vt:lpstr>
      <vt:lpstr>PROTOTIPO  PROGRAMA DE RECICLAJE  PARA HABITANTES DE CALLE  QUE SON RECICLADORES BASE</vt:lpstr>
      <vt:lpstr>PROTOTIPO PROGRAMA DE RECICLAJE</vt:lpstr>
      <vt:lpstr>PROTOTIPO PROGRAMA DE RECICLAJE</vt:lpstr>
      <vt:lpstr>PROTOTIPO PROGRAMA DE RECICLAJE</vt:lpstr>
      <vt:lpstr>Presentación de PowerPoint</vt:lpstr>
      <vt:lpstr>PROTOTIPO RECICLAJE PARA HABITANTES DE CALLE Piloto</vt:lpstr>
      <vt:lpstr>PROTOTIPO  PROCESO DE CONTRATACIÓN DE HABITANTES DE CALLE POR PARTE DEL PATRONATO SAN JOSE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PROTOTIPO  PROGRAMA DE VINCULACIÓN CON LA SOCIEDAD PARA ESTUDIANTES DE PSICOLOGÍA</vt:lpstr>
      <vt:lpstr>Presentación de PowerPoint</vt:lpstr>
      <vt:lpstr>Presentación de PowerPoint</vt:lpstr>
      <vt:lpstr>Presentación de PowerPoint</vt:lpstr>
      <vt:lpstr>Presentación de PowerPoint</vt:lpstr>
      <vt:lpstr>Presentación de PowerPoint</vt:lpstr>
      <vt:lpstr>Presentación de PowerPoint</vt:lpstr>
      <vt:lpstr>FASE 5</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lastModifiedBy>Bethsabe Moreno</cp:lastModifiedBy>
  <cp:revision>482</cp:revision>
  <dcterms:created xsi:type="dcterms:W3CDTF">2022-09-28T00:01:33Z</dcterms:created>
  <dcterms:modified xsi:type="dcterms:W3CDTF">2023-04-13T04:00:43Z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2022-09-27T00:00:00Z</vt:filetime>
  </property>
  <property fmtid="{D5CDD505-2E9C-101B-9397-08002B2CF9AE}" pid="3" name="Creator">
    <vt:lpwstr>Adobe Illustrator 25.4 (Windows)</vt:lpwstr>
  </property>
  <property fmtid="{D5CDD505-2E9C-101B-9397-08002B2CF9AE}" pid="4" name="LastSaved">
    <vt:filetime>2022-09-28T00:00:00Z</vt:filetime>
  </property>
  <property fmtid="{D5CDD505-2E9C-101B-9397-08002B2CF9AE}" pid="5" name="ContentTypeId">
    <vt:lpwstr>0x010100B0A298E6B2FD1049B26BD515D81AA33B</vt:lpwstr>
  </property>
  <property fmtid="{D5CDD505-2E9C-101B-9397-08002B2CF9AE}" pid="6" name="Order">
    <vt:r8>442300</vt:r8>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_ExtendedDescription">
    <vt:lpwstr/>
  </property>
  <property fmtid="{D5CDD505-2E9C-101B-9397-08002B2CF9AE}" pid="11" name="TriggerFlowInfo">
    <vt:lpwstr/>
  </property>
</Properties>
</file>