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12"/>
  </p:notesMasterIdLst>
  <p:sldIdLst>
    <p:sldId id="256" r:id="rId4"/>
    <p:sldId id="257" r:id="rId5"/>
    <p:sldId id="263" r:id="rId6"/>
    <p:sldId id="264" r:id="rId7"/>
    <p:sldId id="258" r:id="rId8"/>
    <p:sldId id="259" r:id="rId9"/>
    <p:sldId id="262" r:id="rId10"/>
    <p:sldId id="260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94648"/>
  </p:normalViewPr>
  <p:slideViewPr>
    <p:cSldViewPr snapToGrid="0">
      <p:cViewPr varScale="1">
        <p:scale>
          <a:sx n="34" d="100"/>
          <a:sy n="34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"/>
          <p:cNvGrpSpPr/>
          <p:nvPr/>
        </p:nvGrpSpPr>
        <p:grpSpPr>
          <a:xfrm>
            <a:off x="5384356" y="4602240"/>
            <a:ext cx="13615288" cy="4511519"/>
            <a:chOff x="0" y="0"/>
            <a:chExt cx="13615286" cy="4511518"/>
          </a:xfrm>
        </p:grpSpPr>
        <p:grpSp>
          <p:nvGrpSpPr>
            <p:cNvPr id="156" name="Group"/>
            <p:cNvGrpSpPr/>
            <p:nvPr/>
          </p:nvGrpSpPr>
          <p:grpSpPr>
            <a:xfrm>
              <a:off x="0" y="0"/>
              <a:ext cx="13615287" cy="758268"/>
              <a:chOff x="0" y="0"/>
              <a:chExt cx="13615286" cy="758267"/>
            </a:xfrm>
          </p:grpSpPr>
          <p:sp>
            <p:nvSpPr>
              <p:cNvPr id="151" name="Circle"/>
              <p:cNvSpPr/>
              <p:nvPr/>
            </p:nvSpPr>
            <p:spPr>
              <a:xfrm>
                <a:off x="0" y="0"/>
                <a:ext cx="758268" cy="75826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Circle"/>
              <p:cNvSpPr/>
              <p:nvPr/>
            </p:nvSpPr>
            <p:spPr>
              <a:xfrm>
                <a:off x="12857019" y="0"/>
                <a:ext cx="758268" cy="75826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3" name="Line"/>
              <p:cNvSpPr/>
              <p:nvPr/>
            </p:nvSpPr>
            <p:spPr>
              <a:xfrm>
                <a:off x="476278" y="379133"/>
                <a:ext cx="12717929" cy="1"/>
              </a:xfrm>
              <a:prstGeom prst="line">
                <a:avLst/>
              </a:prstGeom>
              <a:noFill/>
              <a:ln w="317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Circle"/>
              <p:cNvSpPr/>
              <p:nvPr/>
            </p:nvSpPr>
            <p:spPr>
              <a:xfrm>
                <a:off x="4248167" y="0"/>
                <a:ext cx="758268" cy="75826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5" name="Circle"/>
              <p:cNvSpPr/>
              <p:nvPr/>
            </p:nvSpPr>
            <p:spPr>
              <a:xfrm>
                <a:off x="8496333" y="0"/>
                <a:ext cx="758269" cy="75826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57" name="three"/>
            <p:cNvSpPr/>
            <p:nvPr/>
          </p:nvSpPr>
          <p:spPr>
            <a:xfrm>
              <a:off x="804050" y="877929"/>
              <a:ext cx="3408124" cy="3633590"/>
            </a:xfrm>
            <a:prstGeom prst="rect">
              <a:avLst/>
            </a:prstGeom>
            <a:solidFill>
              <a:schemeClr val="accent4">
                <a:hueOff val="-476017"/>
                <a:lumOff val="-10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three</a:t>
              </a:r>
            </a:p>
          </p:txBody>
        </p:sp>
        <p:sp>
          <p:nvSpPr>
            <p:cNvPr id="158" name="stages"/>
            <p:cNvSpPr/>
            <p:nvPr/>
          </p:nvSpPr>
          <p:spPr>
            <a:xfrm>
              <a:off x="5103582" y="877929"/>
              <a:ext cx="3408123" cy="363359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stages</a:t>
              </a:r>
            </a:p>
          </p:txBody>
        </p:sp>
        <p:sp>
          <p:nvSpPr>
            <p:cNvPr id="159" name="journey"/>
            <p:cNvSpPr/>
            <p:nvPr/>
          </p:nvSpPr>
          <p:spPr>
            <a:xfrm>
              <a:off x="9403113" y="877929"/>
              <a:ext cx="3408124" cy="3633590"/>
            </a:xfrm>
            <a:prstGeom prst="rect">
              <a:avLst/>
            </a:prstGeom>
            <a:solidFill>
              <a:srgbClr val="00A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5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journey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"/>
          <p:cNvGrpSpPr/>
          <p:nvPr/>
        </p:nvGrpSpPr>
        <p:grpSpPr>
          <a:xfrm>
            <a:off x="3233813" y="3889643"/>
            <a:ext cx="17916374" cy="997807"/>
            <a:chOff x="0" y="0"/>
            <a:chExt cx="17916372" cy="997805"/>
          </a:xfrm>
        </p:grpSpPr>
        <p:sp>
          <p:nvSpPr>
            <p:cNvPr id="162" name="Circle"/>
            <p:cNvSpPr/>
            <p:nvPr/>
          </p:nvSpPr>
          <p:spPr>
            <a:xfrm>
              <a:off x="0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6918567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>
              <a:off x="626735" y="498902"/>
              <a:ext cx="16735539" cy="1"/>
            </a:xfrm>
            <a:prstGeom prst="line">
              <a:avLst/>
            </a:prstGeom>
            <a:noFill/>
            <a:ln w="317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Circle"/>
            <p:cNvSpPr/>
            <p:nvPr/>
          </p:nvSpPr>
          <p:spPr>
            <a:xfrm>
              <a:off x="5590168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6" name="Circle"/>
            <p:cNvSpPr/>
            <p:nvPr/>
          </p:nvSpPr>
          <p:spPr>
            <a:xfrm>
              <a:off x="11180335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68" name="Year 1…"/>
          <p:cNvSpPr/>
          <p:nvPr/>
        </p:nvSpPr>
        <p:spPr>
          <a:xfrm>
            <a:off x="4291865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1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69" name="Year 2…"/>
          <p:cNvSpPr/>
          <p:nvPr/>
        </p:nvSpPr>
        <p:spPr>
          <a:xfrm>
            <a:off x="9949623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2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70" name="Year 3…"/>
          <p:cNvSpPr/>
          <p:nvPr/>
        </p:nvSpPr>
        <p:spPr>
          <a:xfrm>
            <a:off x="15607382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3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71" name="Describe your journey in 3 stages, one word for each."/>
          <p:cNvSpPr txBox="1"/>
          <p:nvPr/>
        </p:nvSpPr>
        <p:spPr>
          <a:xfrm>
            <a:off x="5466308" y="1919327"/>
            <a:ext cx="1258304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Describe your journey in 3 stages, one word for each.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6831237" y="3083110"/>
            <a:ext cx="1683059" cy="30558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 flipV="1">
            <a:off x="16053517" y="9068740"/>
            <a:ext cx="1806538" cy="15526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4" name="Use colors to express the most."/>
          <p:cNvSpPr txBox="1"/>
          <p:nvPr/>
        </p:nvSpPr>
        <p:spPr>
          <a:xfrm>
            <a:off x="8396882" y="10951701"/>
            <a:ext cx="759023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Use colors to express the most.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"/>
          <p:cNvGrpSpPr/>
          <p:nvPr/>
        </p:nvGrpSpPr>
        <p:grpSpPr>
          <a:xfrm>
            <a:off x="3233813" y="3889643"/>
            <a:ext cx="17916374" cy="997807"/>
            <a:chOff x="0" y="0"/>
            <a:chExt cx="17916372" cy="997805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7" name="Circle"/>
            <p:cNvSpPr/>
            <p:nvPr/>
          </p:nvSpPr>
          <p:spPr>
            <a:xfrm>
              <a:off x="16918567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626735" y="498902"/>
              <a:ext cx="16735539" cy="1"/>
            </a:xfrm>
            <a:prstGeom prst="line">
              <a:avLst/>
            </a:prstGeom>
            <a:noFill/>
            <a:ln w="317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Circle"/>
            <p:cNvSpPr/>
            <p:nvPr/>
          </p:nvSpPr>
          <p:spPr>
            <a:xfrm>
              <a:off x="5590168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Circle"/>
            <p:cNvSpPr/>
            <p:nvPr/>
          </p:nvSpPr>
          <p:spPr>
            <a:xfrm>
              <a:off x="11180335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82" name="Your journey as a team"/>
          <p:cNvSpPr txBox="1"/>
          <p:nvPr/>
        </p:nvSpPr>
        <p:spPr>
          <a:xfrm>
            <a:off x="1298144" y="11655887"/>
            <a:ext cx="7845923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journey as a team</a:t>
            </a:r>
          </a:p>
        </p:txBody>
      </p:sp>
      <p:sp>
        <p:nvSpPr>
          <p:cNvPr id="183" name="Year 1…"/>
          <p:cNvSpPr/>
          <p:nvPr/>
        </p:nvSpPr>
        <p:spPr>
          <a:xfrm>
            <a:off x="4291865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1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84" name="Year 2…"/>
          <p:cNvSpPr/>
          <p:nvPr/>
        </p:nvSpPr>
        <p:spPr>
          <a:xfrm>
            <a:off x="9949623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2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85" name="Year 3…"/>
          <p:cNvSpPr/>
          <p:nvPr/>
        </p:nvSpPr>
        <p:spPr>
          <a:xfrm>
            <a:off x="15607382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3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86" name="Task 1."/>
          <p:cNvSpPr txBox="1"/>
          <p:nvPr/>
        </p:nvSpPr>
        <p:spPr>
          <a:xfrm>
            <a:off x="1298144" y="1002698"/>
            <a:ext cx="253759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Task 1.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"/>
          <p:cNvGrpSpPr/>
          <p:nvPr/>
        </p:nvGrpSpPr>
        <p:grpSpPr>
          <a:xfrm>
            <a:off x="3233813" y="3889643"/>
            <a:ext cx="17916374" cy="997807"/>
            <a:chOff x="0" y="0"/>
            <a:chExt cx="17916372" cy="997805"/>
          </a:xfrm>
        </p:grpSpPr>
        <p:sp>
          <p:nvSpPr>
            <p:cNvPr id="188" name="Circle"/>
            <p:cNvSpPr/>
            <p:nvPr/>
          </p:nvSpPr>
          <p:spPr>
            <a:xfrm>
              <a:off x="0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Circle"/>
            <p:cNvSpPr/>
            <p:nvPr/>
          </p:nvSpPr>
          <p:spPr>
            <a:xfrm>
              <a:off x="16918567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626735" y="498902"/>
              <a:ext cx="16735539" cy="1"/>
            </a:xfrm>
            <a:prstGeom prst="line">
              <a:avLst/>
            </a:prstGeom>
            <a:noFill/>
            <a:ln w="317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Circle"/>
            <p:cNvSpPr/>
            <p:nvPr/>
          </p:nvSpPr>
          <p:spPr>
            <a:xfrm>
              <a:off x="5590168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2" name="Circle"/>
            <p:cNvSpPr/>
            <p:nvPr/>
          </p:nvSpPr>
          <p:spPr>
            <a:xfrm>
              <a:off x="11180335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94" name="Your journey as Mapper/Experimenter/Explorer"/>
          <p:cNvSpPr txBox="1"/>
          <p:nvPr/>
        </p:nvSpPr>
        <p:spPr>
          <a:xfrm>
            <a:off x="1298144" y="11655887"/>
            <a:ext cx="15989426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journey as Mapper/Experimenter/Explorer</a:t>
            </a:r>
          </a:p>
        </p:txBody>
      </p:sp>
      <p:sp>
        <p:nvSpPr>
          <p:cNvPr id="195" name="Year 1…"/>
          <p:cNvSpPr/>
          <p:nvPr/>
        </p:nvSpPr>
        <p:spPr>
          <a:xfrm>
            <a:off x="4291865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1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96" name="Year 2…"/>
          <p:cNvSpPr/>
          <p:nvPr/>
        </p:nvSpPr>
        <p:spPr>
          <a:xfrm>
            <a:off x="9949623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2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97" name="Year 3…"/>
          <p:cNvSpPr/>
          <p:nvPr/>
        </p:nvSpPr>
        <p:spPr>
          <a:xfrm>
            <a:off x="15607382" y="5044912"/>
            <a:ext cx="4484754" cy="4781445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Year 3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“Oneword”</a:t>
            </a:r>
          </a:p>
        </p:txBody>
      </p:sp>
      <p:sp>
        <p:nvSpPr>
          <p:cNvPr id="198" name="Task 2."/>
          <p:cNvSpPr txBox="1"/>
          <p:nvPr/>
        </p:nvSpPr>
        <p:spPr>
          <a:xfrm>
            <a:off x="1298144" y="1002698"/>
            <a:ext cx="253759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Task 2.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"/>
          <p:cNvGrpSpPr/>
          <p:nvPr/>
        </p:nvGrpSpPr>
        <p:grpSpPr>
          <a:xfrm>
            <a:off x="3233813" y="3889643"/>
            <a:ext cx="17916374" cy="997807"/>
            <a:chOff x="0" y="0"/>
            <a:chExt cx="17916372" cy="997805"/>
          </a:xfrm>
        </p:grpSpPr>
        <p:sp>
          <p:nvSpPr>
            <p:cNvPr id="176" name="Circle"/>
            <p:cNvSpPr/>
            <p:nvPr/>
          </p:nvSpPr>
          <p:spPr>
            <a:xfrm>
              <a:off x="0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7" name="Circle"/>
            <p:cNvSpPr/>
            <p:nvPr/>
          </p:nvSpPr>
          <p:spPr>
            <a:xfrm>
              <a:off x="16918567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626735" y="498902"/>
              <a:ext cx="16735539" cy="1"/>
            </a:xfrm>
            <a:prstGeom prst="line">
              <a:avLst/>
            </a:prstGeom>
            <a:noFill/>
            <a:ln w="317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Circle"/>
            <p:cNvSpPr/>
            <p:nvPr/>
          </p:nvSpPr>
          <p:spPr>
            <a:xfrm>
              <a:off x="5590168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Circle"/>
            <p:cNvSpPr/>
            <p:nvPr/>
          </p:nvSpPr>
          <p:spPr>
            <a:xfrm>
              <a:off x="11180335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82" name="Your journey as a team"/>
          <p:cNvSpPr txBox="1"/>
          <p:nvPr/>
        </p:nvSpPr>
        <p:spPr>
          <a:xfrm>
            <a:off x="1298144" y="11690743"/>
            <a:ext cx="846545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Accelerator Lab ________</a:t>
            </a:r>
            <a:endParaRPr dirty="0"/>
          </a:p>
        </p:txBody>
      </p:sp>
      <p:sp>
        <p:nvSpPr>
          <p:cNvPr id="183" name="Year 1…"/>
          <p:cNvSpPr/>
          <p:nvPr/>
        </p:nvSpPr>
        <p:spPr>
          <a:xfrm>
            <a:off x="4291865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84" name="Year 2…"/>
          <p:cNvSpPr/>
          <p:nvPr/>
        </p:nvSpPr>
        <p:spPr>
          <a:xfrm>
            <a:off x="9949623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>
                <a:solidFill>
                  <a:schemeClr val="bg1"/>
                </a:solidFill>
              </a:rPr>
              <a:t>DELIVERY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" name="Year 3…"/>
          <p:cNvSpPr/>
          <p:nvPr/>
        </p:nvSpPr>
        <p:spPr>
          <a:xfrm>
            <a:off x="15607382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86" name="Task 1."/>
          <p:cNvSpPr txBox="1"/>
          <p:nvPr/>
        </p:nvSpPr>
        <p:spPr>
          <a:xfrm>
            <a:off x="1298144" y="1002698"/>
            <a:ext cx="253759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Task 1.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"/>
          <p:cNvGrpSpPr/>
          <p:nvPr/>
        </p:nvGrpSpPr>
        <p:grpSpPr>
          <a:xfrm>
            <a:off x="3233813" y="3889643"/>
            <a:ext cx="17916374" cy="997807"/>
            <a:chOff x="0" y="0"/>
            <a:chExt cx="17916372" cy="997805"/>
          </a:xfrm>
        </p:grpSpPr>
        <p:sp>
          <p:nvSpPr>
            <p:cNvPr id="188" name="Circle"/>
            <p:cNvSpPr/>
            <p:nvPr/>
          </p:nvSpPr>
          <p:spPr>
            <a:xfrm>
              <a:off x="0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Circle"/>
            <p:cNvSpPr/>
            <p:nvPr/>
          </p:nvSpPr>
          <p:spPr>
            <a:xfrm>
              <a:off x="16918567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626735" y="498902"/>
              <a:ext cx="16735539" cy="1"/>
            </a:xfrm>
            <a:prstGeom prst="line">
              <a:avLst/>
            </a:prstGeom>
            <a:noFill/>
            <a:ln w="317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Circle"/>
            <p:cNvSpPr/>
            <p:nvPr/>
          </p:nvSpPr>
          <p:spPr>
            <a:xfrm>
              <a:off x="5590168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2" name="Circle"/>
            <p:cNvSpPr/>
            <p:nvPr/>
          </p:nvSpPr>
          <p:spPr>
            <a:xfrm>
              <a:off x="11180335" y="0"/>
              <a:ext cx="997806" cy="99780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94" name="Your journey as Mapper/Experimenter/Explorer"/>
          <p:cNvSpPr txBox="1"/>
          <p:nvPr/>
        </p:nvSpPr>
        <p:spPr>
          <a:xfrm>
            <a:off x="1298144" y="11690743"/>
            <a:ext cx="781303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My</a:t>
            </a:r>
            <a:r>
              <a:rPr dirty="0"/>
              <a:t> journey as </a:t>
            </a:r>
            <a:r>
              <a:rPr lang="en-US" dirty="0"/>
              <a:t>________</a:t>
            </a:r>
            <a:endParaRPr dirty="0"/>
          </a:p>
        </p:txBody>
      </p:sp>
      <p:sp>
        <p:nvSpPr>
          <p:cNvPr id="195" name="Year 1…"/>
          <p:cNvSpPr/>
          <p:nvPr/>
        </p:nvSpPr>
        <p:spPr>
          <a:xfrm>
            <a:off x="4291865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96" name="Year 2…"/>
          <p:cNvSpPr/>
          <p:nvPr/>
        </p:nvSpPr>
        <p:spPr>
          <a:xfrm>
            <a:off x="9949623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97" name="Year 3…"/>
          <p:cNvSpPr/>
          <p:nvPr/>
        </p:nvSpPr>
        <p:spPr>
          <a:xfrm>
            <a:off x="15607382" y="5044912"/>
            <a:ext cx="4484754" cy="4781445"/>
          </a:xfrm>
          <a:prstGeom prst="rect">
            <a:avLst/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98" name="Task 2."/>
          <p:cNvSpPr txBox="1"/>
          <p:nvPr/>
        </p:nvSpPr>
        <p:spPr>
          <a:xfrm>
            <a:off x="1298144" y="1002698"/>
            <a:ext cx="2537595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Task 2.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ask 2."/>
          <p:cNvSpPr txBox="1"/>
          <p:nvPr/>
        </p:nvSpPr>
        <p:spPr>
          <a:xfrm>
            <a:off x="1298144" y="1037554"/>
            <a:ext cx="2827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Results:</a:t>
            </a:r>
            <a:endParaRPr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A6457CB-0B85-60A8-3BF5-5EAA5D77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45" y="1971143"/>
            <a:ext cx="8885509" cy="1107530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</p:pic>
      <p:sp>
        <p:nvSpPr>
          <p:cNvPr id="3" name="Task 2.">
            <a:extLst>
              <a:ext uri="{FF2B5EF4-FFF2-40B4-BE49-F238E27FC236}">
                <a16:creationId xmlns:a16="http://schemas.microsoft.com/office/drawing/2014/main" id="{AE20AB52-8252-63A9-7263-316C535AE255}"/>
              </a:ext>
            </a:extLst>
          </p:cNvPr>
          <p:cNvSpPr txBox="1"/>
          <p:nvPr/>
        </p:nvSpPr>
        <p:spPr>
          <a:xfrm>
            <a:off x="11731135" y="1286852"/>
            <a:ext cx="921727" cy="4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400" dirty="0"/>
              <a:t>Name</a:t>
            </a:r>
            <a:endParaRPr sz="2400" dirty="0"/>
          </a:p>
        </p:txBody>
      </p:sp>
      <p:sp>
        <p:nvSpPr>
          <p:cNvPr id="4" name="Task 2.">
            <a:extLst>
              <a:ext uri="{FF2B5EF4-FFF2-40B4-BE49-F238E27FC236}">
                <a16:creationId xmlns:a16="http://schemas.microsoft.com/office/drawing/2014/main" id="{EE719F8F-77DC-C564-E80A-3DDDDA104F85}"/>
              </a:ext>
            </a:extLst>
          </p:cNvPr>
          <p:cNvSpPr txBox="1"/>
          <p:nvPr/>
        </p:nvSpPr>
        <p:spPr>
          <a:xfrm>
            <a:off x="16946189" y="12710748"/>
            <a:ext cx="3172343" cy="43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 screen and share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425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"/>
          <p:cNvGrpSpPr/>
          <p:nvPr/>
        </p:nvGrpSpPr>
        <p:grpSpPr>
          <a:xfrm>
            <a:off x="4963684" y="2765806"/>
            <a:ext cx="14456632" cy="6547081"/>
            <a:chOff x="0" y="0"/>
            <a:chExt cx="14456630" cy="6547080"/>
          </a:xfrm>
        </p:grpSpPr>
        <p:grpSp>
          <p:nvGrpSpPr>
            <p:cNvPr id="205" name="Group"/>
            <p:cNvGrpSpPr/>
            <p:nvPr/>
          </p:nvGrpSpPr>
          <p:grpSpPr>
            <a:xfrm>
              <a:off x="0" y="0"/>
              <a:ext cx="6775924" cy="443692"/>
              <a:chOff x="0" y="0"/>
              <a:chExt cx="6775923" cy="443691"/>
            </a:xfrm>
          </p:grpSpPr>
          <p:sp>
            <p:nvSpPr>
              <p:cNvPr id="200" name="Oval"/>
              <p:cNvSpPr/>
              <p:nvPr/>
            </p:nvSpPr>
            <p:spPr>
              <a:xfrm>
                <a:off x="-1" y="0"/>
                <a:ext cx="377369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1" name="Oval"/>
              <p:cNvSpPr/>
              <p:nvPr/>
            </p:nvSpPr>
            <p:spPr>
              <a:xfrm>
                <a:off x="639855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2" name="Line"/>
              <p:cNvSpPr/>
              <p:nvPr/>
            </p:nvSpPr>
            <p:spPr>
              <a:xfrm>
                <a:off x="237029" y="221845"/>
                <a:ext cx="6329336" cy="1"/>
              </a:xfrm>
              <a:prstGeom prst="line">
                <a:avLst/>
              </a:prstGeom>
              <a:noFill/>
              <a:ln w="317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3" name="Oval"/>
              <p:cNvSpPr/>
              <p:nvPr/>
            </p:nvSpPr>
            <p:spPr>
              <a:xfrm>
                <a:off x="211418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04" name="Oval"/>
              <p:cNvSpPr/>
              <p:nvPr/>
            </p:nvSpPr>
            <p:spPr>
              <a:xfrm>
                <a:off x="4228372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06" name="Rectangle"/>
            <p:cNvSpPr/>
            <p:nvPr/>
          </p:nvSpPr>
          <p:spPr>
            <a:xfrm>
              <a:off x="400152" y="513709"/>
              <a:ext cx="1696123" cy="2126152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" name="Rectangle"/>
            <p:cNvSpPr/>
            <p:nvPr/>
          </p:nvSpPr>
          <p:spPr>
            <a:xfrm>
              <a:off x="2539900" y="513709"/>
              <a:ext cx="1696123" cy="2126152"/>
            </a:xfrm>
            <a:prstGeom prst="rect">
              <a:avLst/>
            </a:prstGeom>
            <a:solidFill>
              <a:schemeClr val="accent4">
                <a:hueOff val="-858837"/>
                <a:lumOff val="-979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" name="Rectangle"/>
            <p:cNvSpPr/>
            <p:nvPr/>
          </p:nvSpPr>
          <p:spPr>
            <a:xfrm>
              <a:off x="4679649" y="513709"/>
              <a:ext cx="1696123" cy="2126152"/>
            </a:xfrm>
            <a:prstGeom prst="rect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14" name="Group"/>
            <p:cNvGrpSpPr/>
            <p:nvPr/>
          </p:nvGrpSpPr>
          <p:grpSpPr>
            <a:xfrm>
              <a:off x="7680707" y="0"/>
              <a:ext cx="6775924" cy="443692"/>
              <a:chOff x="0" y="0"/>
              <a:chExt cx="6775923" cy="443691"/>
            </a:xfrm>
          </p:grpSpPr>
          <p:sp>
            <p:nvSpPr>
              <p:cNvPr id="209" name="Oval"/>
              <p:cNvSpPr/>
              <p:nvPr/>
            </p:nvSpPr>
            <p:spPr>
              <a:xfrm>
                <a:off x="-1" y="0"/>
                <a:ext cx="377369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0" name="Oval"/>
              <p:cNvSpPr/>
              <p:nvPr/>
            </p:nvSpPr>
            <p:spPr>
              <a:xfrm>
                <a:off x="639855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237029" y="221845"/>
                <a:ext cx="6329336" cy="1"/>
              </a:xfrm>
              <a:prstGeom prst="line">
                <a:avLst/>
              </a:prstGeom>
              <a:noFill/>
              <a:ln w="317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Oval"/>
              <p:cNvSpPr/>
              <p:nvPr/>
            </p:nvSpPr>
            <p:spPr>
              <a:xfrm>
                <a:off x="211418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3" name="Oval"/>
              <p:cNvSpPr/>
              <p:nvPr/>
            </p:nvSpPr>
            <p:spPr>
              <a:xfrm>
                <a:off x="4228372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5" name="Rectangle"/>
            <p:cNvSpPr/>
            <p:nvPr/>
          </p:nvSpPr>
          <p:spPr>
            <a:xfrm>
              <a:off x="8080860" y="513709"/>
              <a:ext cx="1696122" cy="2126152"/>
            </a:xfrm>
            <a:prstGeom prst="rect">
              <a:avLst/>
            </a:pr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" name="Rectangle"/>
            <p:cNvSpPr/>
            <p:nvPr/>
          </p:nvSpPr>
          <p:spPr>
            <a:xfrm>
              <a:off x="10220607" y="513709"/>
              <a:ext cx="1696122" cy="2126152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" name="Rectangle"/>
            <p:cNvSpPr/>
            <p:nvPr/>
          </p:nvSpPr>
          <p:spPr>
            <a:xfrm>
              <a:off x="12360357" y="513709"/>
              <a:ext cx="1696122" cy="2126152"/>
            </a:xfrm>
            <a:prstGeom prst="rect">
              <a:avLst/>
            </a:prstGeom>
            <a:solidFill>
              <a:srgbClr val="00F9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23" name="Group"/>
            <p:cNvGrpSpPr/>
            <p:nvPr/>
          </p:nvGrpSpPr>
          <p:grpSpPr>
            <a:xfrm>
              <a:off x="0" y="3907219"/>
              <a:ext cx="6775924" cy="443692"/>
              <a:chOff x="0" y="0"/>
              <a:chExt cx="6775923" cy="443691"/>
            </a:xfrm>
          </p:grpSpPr>
          <p:sp>
            <p:nvSpPr>
              <p:cNvPr id="218" name="Oval"/>
              <p:cNvSpPr/>
              <p:nvPr/>
            </p:nvSpPr>
            <p:spPr>
              <a:xfrm>
                <a:off x="-1" y="0"/>
                <a:ext cx="377369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19" name="Oval"/>
              <p:cNvSpPr/>
              <p:nvPr/>
            </p:nvSpPr>
            <p:spPr>
              <a:xfrm>
                <a:off x="639855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0" name="Line"/>
              <p:cNvSpPr/>
              <p:nvPr/>
            </p:nvSpPr>
            <p:spPr>
              <a:xfrm>
                <a:off x="237029" y="221845"/>
                <a:ext cx="6329336" cy="1"/>
              </a:xfrm>
              <a:prstGeom prst="line">
                <a:avLst/>
              </a:prstGeom>
              <a:noFill/>
              <a:ln w="317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1" name="Oval"/>
              <p:cNvSpPr/>
              <p:nvPr/>
            </p:nvSpPr>
            <p:spPr>
              <a:xfrm>
                <a:off x="211418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2" name="Oval"/>
              <p:cNvSpPr/>
              <p:nvPr/>
            </p:nvSpPr>
            <p:spPr>
              <a:xfrm>
                <a:off x="4228372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4" name="Rectangle"/>
            <p:cNvSpPr/>
            <p:nvPr/>
          </p:nvSpPr>
          <p:spPr>
            <a:xfrm>
              <a:off x="400152" y="4420929"/>
              <a:ext cx="1696123" cy="2126152"/>
            </a:xfrm>
            <a:prstGeom prst="rect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" name="Rectangle"/>
            <p:cNvSpPr/>
            <p:nvPr/>
          </p:nvSpPr>
          <p:spPr>
            <a:xfrm>
              <a:off x="2539900" y="4420929"/>
              <a:ext cx="1696123" cy="2126152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" name="Rectangle"/>
            <p:cNvSpPr/>
            <p:nvPr/>
          </p:nvSpPr>
          <p:spPr>
            <a:xfrm>
              <a:off x="4679649" y="4420929"/>
              <a:ext cx="1696123" cy="2126152"/>
            </a:xfrm>
            <a:prstGeom prst="rect">
              <a:avLst/>
            </a:pr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7680707" y="3907219"/>
              <a:ext cx="6775924" cy="443692"/>
              <a:chOff x="0" y="0"/>
              <a:chExt cx="6775923" cy="443691"/>
            </a:xfrm>
          </p:grpSpPr>
          <p:sp>
            <p:nvSpPr>
              <p:cNvPr id="227" name="Oval"/>
              <p:cNvSpPr/>
              <p:nvPr/>
            </p:nvSpPr>
            <p:spPr>
              <a:xfrm>
                <a:off x="-1" y="0"/>
                <a:ext cx="377369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8" name="Oval"/>
              <p:cNvSpPr/>
              <p:nvPr/>
            </p:nvSpPr>
            <p:spPr>
              <a:xfrm>
                <a:off x="639855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9" name="Line"/>
              <p:cNvSpPr/>
              <p:nvPr/>
            </p:nvSpPr>
            <p:spPr>
              <a:xfrm>
                <a:off x="237029" y="221845"/>
                <a:ext cx="6329336" cy="1"/>
              </a:xfrm>
              <a:prstGeom prst="line">
                <a:avLst/>
              </a:prstGeom>
              <a:noFill/>
              <a:ln w="317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30" name="Oval"/>
              <p:cNvSpPr/>
              <p:nvPr/>
            </p:nvSpPr>
            <p:spPr>
              <a:xfrm>
                <a:off x="2114186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1" name="Oval"/>
              <p:cNvSpPr/>
              <p:nvPr/>
            </p:nvSpPr>
            <p:spPr>
              <a:xfrm>
                <a:off x="4228372" y="0"/>
                <a:ext cx="377368" cy="443692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33" name="Rectangle"/>
            <p:cNvSpPr/>
            <p:nvPr/>
          </p:nvSpPr>
          <p:spPr>
            <a:xfrm>
              <a:off x="8080860" y="4420929"/>
              <a:ext cx="1696122" cy="2126152"/>
            </a:xfrm>
            <a:prstGeom prst="rect">
              <a:avLst/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4" name="Rectangle"/>
            <p:cNvSpPr/>
            <p:nvPr/>
          </p:nvSpPr>
          <p:spPr>
            <a:xfrm>
              <a:off x="10220607" y="4420929"/>
              <a:ext cx="1696122" cy="2126152"/>
            </a:xfrm>
            <a:prstGeom prst="rect">
              <a:avLst/>
            </a:prstGeom>
            <a:solidFill>
              <a:srgbClr val="9437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5" name="Rectangle"/>
            <p:cNvSpPr/>
            <p:nvPr/>
          </p:nvSpPr>
          <p:spPr>
            <a:xfrm>
              <a:off x="12360357" y="4420929"/>
              <a:ext cx="1696122" cy="2126152"/>
            </a:xfrm>
            <a:prstGeom prst="rect">
              <a:avLst/>
            </a:prstGeom>
            <a:solidFill>
              <a:srgbClr val="FF40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50000"/>
                </a:lnSpc>
                <a:spcBef>
                  <a:spcPts val="0"/>
                </a:spcBef>
                <a:defRPr sz="23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237" name="Share your results with your team"/>
          <p:cNvSpPr txBox="1"/>
          <p:nvPr/>
        </p:nvSpPr>
        <p:spPr>
          <a:xfrm>
            <a:off x="6497798" y="11254141"/>
            <a:ext cx="1138840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Share your results with your team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A298E6B2FD1049B26BD515D81AA33B" ma:contentTypeVersion="19" ma:contentTypeDescription="Create a new document." ma:contentTypeScope="" ma:versionID="614a9fbb4c049c7989abd13a406f8d51">
  <xsd:schema xmlns:xsd="http://www.w3.org/2001/XMLSchema" xmlns:xs="http://www.w3.org/2001/XMLSchema" xmlns:p="http://schemas.microsoft.com/office/2006/metadata/properties" xmlns:ns2="53fdd39d-4913-4803-b9e7-d5bda82ce954" xmlns:ns3="7071609c-6154-4d5e-b189-29eced726b28" targetNamespace="http://schemas.microsoft.com/office/2006/metadata/properties" ma:root="true" ma:fieldsID="26a70ac493f7b21d0c4b9a9e752d8114" ns2:_="" ns3:_="">
    <xsd:import namespace="53fdd39d-4913-4803-b9e7-d5bda82ce954"/>
    <xsd:import namespace="7071609c-6154-4d5e-b189-29eced726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ate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dd39d-4913-4803-b9e7-d5bda82ce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Date" ma:index="21" ma:displayName="Date" ma:format="DateTime" ma:internalName="Date">
      <xsd:simpleType>
        <xsd:restriction base="dms:DateTime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1609c-6154-4d5e-b189-29eced726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5514744-b89e-40e9-8dff-6013ff3df11e}" ma:internalName="TaxCatchAll" ma:showField="CatchAllData" ma:web="7071609c-6154-4d5e-b189-29eced726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6CC60-1EC5-499E-ADFC-89E6FF762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fdd39d-4913-4803-b9e7-d5bda82ce954"/>
    <ds:schemaRef ds:uri="7071609c-6154-4d5e-b189-29eced726b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23EE4-EAD8-4D27-B430-4DF3F5597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Helvetica Neue</vt:lpstr>
      <vt:lpstr>Helvetica Neue Medium</vt:lpstr>
      <vt:lpstr>Roboto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Aringu</dc:creator>
  <cp:lastModifiedBy>Jacqueline Aringu</cp:lastModifiedBy>
  <cp:revision>2</cp:revision>
  <dcterms:modified xsi:type="dcterms:W3CDTF">2023-08-18T14:17:45Z</dcterms:modified>
</cp:coreProperties>
</file>