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8CB"/>
    <a:srgbClr val="4472C4"/>
    <a:srgbClr val="FAEF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6027A-ADD4-488B-984E-719A548C2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FB403-F213-4CDC-AB03-ABDE216BD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1D58-53D3-40FD-925B-0BC8A164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A0F46-3796-45E9-93C5-C7BD380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8484F-AB8E-44E5-811F-F394928F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29B5B-39D1-4EFF-8CD6-BE53DA02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4A8A5F-B8BE-431C-99EE-5E25A1CD8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49578-D80B-4EE7-9C6C-8309A47A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37C09-7E05-4012-A3AF-6845029A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C1A9B-A889-4A3A-AACB-68A76260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F204E-98C4-4910-9D8E-B2C0F7DCD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35967D-2B35-4E64-866F-979F2360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36D84-1165-4ED3-AE18-E3C9A25E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78E99-A770-420D-9C41-AAFC712D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7446A-CB4C-4CD4-8CD5-68A22219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3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15C93-2384-40B6-95DE-4E3DE45C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D43D6-A93C-4941-A53C-79406178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CDA59-E833-4844-B0EB-C301C132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BBBAE-7453-40A2-B9C6-155AB6C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7FB7C-4C4A-45A7-8DAA-808BBEE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DE0DE-BD10-446C-8D4B-6247C9B5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EEBC28-3606-45ED-A255-7DB0B1D4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3F0E4-3E6B-4C05-BABA-58657BF5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CD142-08BD-4FC1-9E44-EC91F77F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85B67-F251-474B-8C34-13D8F17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5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4B4A2-896C-4007-BBE7-993F73E7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FB542-30A1-4549-8C4F-53054C6D4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E04E74-4BB2-4AA3-B5EF-9C8C8B368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5008E7-6D94-40AC-AA67-E673125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24E059-B6FB-450E-BBE6-7D77CFDF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37A307-7037-483A-A894-F011796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0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5A729-154B-4C5A-9C2C-88C1FFA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96D6A-8FDE-46F5-9C48-7DA0D7228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27F5B7-96AA-4585-B6B8-355A4271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F80DA0-89E6-4635-B04A-D3EC9720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802D2D-13EE-4F89-9BE6-B9DD7B681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5F41AE-3A4C-46A3-86F9-28D3FE97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12C36C-AC5A-4203-A8D0-AE86BC45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CC1C89-70D7-46F3-A79E-BE32DC70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3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34E10-B4AF-4A0D-9F0B-235BE13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8E88CA-83EE-405A-8562-D7FAFDB7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1DA846-EA03-46ED-AB9A-CEF0CFD0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2614C7-0290-4921-81FE-A29E8F9E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69E5B3-35A2-4F43-88E1-FCA71345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834523-8800-4D29-AFE3-14F75C0B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167621-229D-44E0-AAFB-DFCA656B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1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23707-B412-4666-873D-EDDBD77B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E0B23-170C-498E-9CF7-CBFD266A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16FEA-06DA-47E0-B804-5B4E90F1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09F934-F284-4400-A8DB-AE17A6D5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4D3A2F-2B70-4FED-A3C4-995CC80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F02B45-AC84-4AF0-905E-BFD69488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78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F493-EE9D-4047-9896-0857BA3C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181CC1-BA87-4453-AFAB-3F2D43561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F6498-94FB-4041-9014-97EA3AF7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65012E-D8FF-4D8D-927F-3F9C3B52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45A0C5-8EE2-4643-A4EB-002EBCB7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E5FDBE-7100-4F92-9C54-17D52113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9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A94179-FA72-4A00-A479-4A0109AB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7C888-C854-4388-96F2-233FEACB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572B0-4FA8-4EA4-B837-9DE915EFA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9106-289C-4AF7-BB65-2C75FA786475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E95CA-7311-468C-917A-2CAB520AF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CC509-25CB-43D9-BD69-320F10B92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72C7-15EF-4DD7-817A-D85DDF2E0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FB9CE7D4-3D0D-474D-B2D2-77133B331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2037" l="46563" r="73125"/>
                    </a14:imgEffect>
                  </a14:imgLayer>
                </a14:imgProps>
              </a:ext>
            </a:extLst>
          </a:blip>
          <a:srcRect l="46160" t="20344" r="24952" b="26546"/>
          <a:stretch/>
        </p:blipFill>
        <p:spPr>
          <a:xfrm>
            <a:off x="7870348" y="990133"/>
            <a:ext cx="4507555" cy="466148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D129265-1F81-418A-92A9-57D2CDB01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61" y="1946320"/>
            <a:ext cx="3441600" cy="2788883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F28F624B-757D-4179-964F-9EA8BE66D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13" y="1824937"/>
            <a:ext cx="3692097" cy="299187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71B7FDE-B612-4B18-8A0E-E2D4FB8E9C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463" b="75741" l="40521" r="82500"/>
                    </a14:imgEffect>
                  </a14:imgLayer>
                </a14:imgProps>
              </a:ext>
            </a:extLst>
          </a:blip>
          <a:srcRect l="40976" t="21993" r="19814" b="25911"/>
          <a:stretch/>
        </p:blipFill>
        <p:spPr>
          <a:xfrm>
            <a:off x="4382595" y="1764954"/>
            <a:ext cx="3909270" cy="311184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565CD07-31E1-423B-8A1F-CED5D05AA8D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21" y="3091805"/>
            <a:ext cx="2716557" cy="612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3614282-C259-4DB5-9C48-5AF35E17586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20" y="3813692"/>
            <a:ext cx="2716557" cy="612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66BC4B0-CA75-436A-9B2D-A6CC614D8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360" y="2146044"/>
            <a:ext cx="2544971" cy="23068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3FA9460-B8B7-40C8-93C2-75564ABDA6E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51" y="3291954"/>
            <a:ext cx="1350000" cy="60356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4409A86-1E46-4F56-ABC6-ECA9C086AF51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51" y="3860999"/>
            <a:ext cx="1350000" cy="60356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2741AE7-F8FC-4C06-B4E1-6EED57FE20B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5" y="2722909"/>
            <a:ext cx="1350000" cy="6035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3C250E-E9D4-45C2-BA2F-B611C29455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97" y="2914570"/>
            <a:ext cx="812608" cy="8126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57654E5-92B6-4DA3-A5E1-B343E7DB84DE}"/>
              </a:ext>
            </a:extLst>
          </p:cNvPr>
          <p:cNvSpPr txBox="1"/>
          <p:nvPr/>
        </p:nvSpPr>
        <p:spPr>
          <a:xfrm>
            <a:off x="-260156" y="2545238"/>
            <a:ext cx="11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USER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CF0C3E7-261C-4696-81E2-23B9A8985C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35" y="2520683"/>
            <a:ext cx="1557620" cy="155762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009A348-2680-4100-83DC-75A801FF39A6}"/>
              </a:ext>
            </a:extLst>
          </p:cNvPr>
          <p:cNvSpPr txBox="1"/>
          <p:nvPr/>
        </p:nvSpPr>
        <p:spPr>
          <a:xfrm>
            <a:off x="3093433" y="1960913"/>
            <a:ext cx="142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RIP</a:t>
            </a:r>
          </a:p>
          <a:p>
            <a:pPr algn="ctr"/>
            <a:r>
              <a:rPr lang="es-ES" dirty="0">
                <a:latin typeface="Ink Free" panose="03080402000500000000" pitchFamily="66" charset="0"/>
              </a:rPr>
              <a:t>CLIENT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ADA832B-8508-41EA-A98E-21891A9003C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51" y="2160259"/>
            <a:ext cx="1350628" cy="60356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E9B73C79-4CA8-4227-A26A-5020499F5DE5}"/>
              </a:ext>
            </a:extLst>
          </p:cNvPr>
          <p:cNvSpPr txBox="1"/>
          <p:nvPr/>
        </p:nvSpPr>
        <p:spPr>
          <a:xfrm>
            <a:off x="1430046" y="2299467"/>
            <a:ext cx="8563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INFO()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A4A38A0-6C8A-40E4-B196-F9C28EE067A7}"/>
              </a:ext>
            </a:extLst>
          </p:cNvPr>
          <p:cNvSpPr txBox="1"/>
          <p:nvPr/>
        </p:nvSpPr>
        <p:spPr>
          <a:xfrm>
            <a:off x="1294198" y="2874002"/>
            <a:ext cx="118333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CONNECT()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4DB00CC-ED1B-491F-91C4-88C51DD737EA}"/>
              </a:ext>
            </a:extLst>
          </p:cNvPr>
          <p:cNvSpPr txBox="1"/>
          <p:nvPr/>
        </p:nvSpPr>
        <p:spPr>
          <a:xfrm>
            <a:off x="1522224" y="4014384"/>
            <a:ext cx="72728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GET()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4F83323-CA4A-4A7E-9BA7-284D5E6C6F10}"/>
              </a:ext>
            </a:extLst>
          </p:cNvPr>
          <p:cNvSpPr txBox="1"/>
          <p:nvPr/>
        </p:nvSpPr>
        <p:spPr>
          <a:xfrm>
            <a:off x="1502181" y="3445339"/>
            <a:ext cx="7120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SET()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92ACBE5-4128-46C0-B909-B3CC8CE0D82D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21" y="2371802"/>
            <a:ext cx="2716557" cy="612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F7DCAB9-6FA8-4CDC-B33D-278B075CA2BD}"/>
              </a:ext>
            </a:extLst>
          </p:cNvPr>
          <p:cNvSpPr txBox="1"/>
          <p:nvPr/>
        </p:nvSpPr>
        <p:spPr>
          <a:xfrm>
            <a:off x="5987228" y="216025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Ink Free" panose="03080402000500000000" pitchFamily="66" charset="0"/>
              </a:rPr>
              <a:t>GET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AB83ED-69D0-47DC-9D74-763B4A0C7724}"/>
              </a:ext>
            </a:extLst>
          </p:cNvPr>
          <p:cNvSpPr txBox="1"/>
          <p:nvPr/>
        </p:nvSpPr>
        <p:spPr>
          <a:xfrm>
            <a:off x="5953150" y="36198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Ink Free" panose="03080402000500000000" pitchFamily="66" charset="0"/>
              </a:rPr>
              <a:t>POST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573CE5-54CD-4A6A-BB04-ABD9DD706F3A}"/>
              </a:ext>
            </a:extLst>
          </p:cNvPr>
          <p:cNvSpPr txBox="1"/>
          <p:nvPr/>
        </p:nvSpPr>
        <p:spPr>
          <a:xfrm>
            <a:off x="6025700" y="28897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Ink Free" panose="03080402000500000000" pitchFamily="66" charset="0"/>
              </a:rPr>
              <a:t>SSE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C6F895-0D4C-4F1A-87A5-E95F34FD6D49}"/>
              </a:ext>
            </a:extLst>
          </p:cNvPr>
          <p:cNvSpPr txBox="1"/>
          <p:nvPr/>
        </p:nvSpPr>
        <p:spPr>
          <a:xfrm>
            <a:off x="5774189" y="3211958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Ink Free" panose="03080402000500000000" pitchFamily="66" charset="0"/>
              </a:rPr>
              <a:t>connect()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86829-A96D-455D-BD60-07F9C3128507}"/>
              </a:ext>
            </a:extLst>
          </p:cNvPr>
          <p:cNvSpPr txBox="1"/>
          <p:nvPr/>
        </p:nvSpPr>
        <p:spPr>
          <a:xfrm>
            <a:off x="5976348" y="24936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Ink Free" panose="03080402000500000000" pitchFamily="66" charset="0"/>
              </a:rPr>
              <a:t>info()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F5EC4-4C8B-42C3-9470-65B552AB48D3}"/>
              </a:ext>
            </a:extLst>
          </p:cNvPr>
          <p:cNvSpPr txBox="1"/>
          <p:nvPr/>
        </p:nvSpPr>
        <p:spPr>
          <a:xfrm>
            <a:off x="5641781" y="392930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Ink Free" panose="03080402000500000000" pitchFamily="66" charset="0"/>
              </a:rPr>
              <a:t>get(), set()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B62EF22-3266-48D2-B5EC-E74260C102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884" y="1376244"/>
            <a:ext cx="1029600" cy="1029600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427AF011-FCAC-4420-B6EE-21BE8E171D79}"/>
              </a:ext>
            </a:extLst>
          </p:cNvPr>
          <p:cNvSpPr txBox="1"/>
          <p:nvPr/>
        </p:nvSpPr>
        <p:spPr>
          <a:xfrm>
            <a:off x="8254846" y="2507749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URL/RIP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7623CDF-28D0-42EF-BBD5-488BA4EAF4F2}"/>
              </a:ext>
            </a:extLst>
          </p:cNvPr>
          <p:cNvSpPr txBox="1"/>
          <p:nvPr/>
        </p:nvSpPr>
        <p:spPr>
          <a:xfrm>
            <a:off x="8271787" y="3226008"/>
            <a:ext cx="88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URL/SSE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95AD9A4-B087-4BD2-B7DE-1F9A96C4D6B7}"/>
              </a:ext>
            </a:extLst>
          </p:cNvPr>
          <p:cNvSpPr txBox="1"/>
          <p:nvPr/>
        </p:nvSpPr>
        <p:spPr>
          <a:xfrm>
            <a:off x="8186977" y="3936774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URL/POST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EE05E71E-16CC-4B8B-9DD8-CE9F17D9B6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78" y="2691618"/>
            <a:ext cx="1310806" cy="36321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BE5D2-B4A4-4968-9BF3-879FA713714B}"/>
              </a:ext>
            </a:extLst>
          </p:cNvPr>
          <p:cNvSpPr txBox="1"/>
          <p:nvPr/>
        </p:nvSpPr>
        <p:spPr>
          <a:xfrm>
            <a:off x="7794585" y="4312122"/>
            <a:ext cx="1887032" cy="75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Web server</a:t>
            </a:r>
          </a:p>
          <a:p>
            <a:pPr algn="ctr"/>
            <a:r>
              <a:rPr lang="es-ES" sz="1400" dirty="0">
                <a:latin typeface="Ink Free" panose="03080402000500000000" pitchFamily="66" charset="0"/>
              </a:rPr>
              <a:t>&amp;</a:t>
            </a:r>
          </a:p>
          <a:p>
            <a:pPr algn="ctr"/>
            <a:r>
              <a:rPr lang="es-ES" sz="1400" dirty="0">
                <a:latin typeface="Ink Free" panose="03080402000500000000" pitchFamily="66" charset="0"/>
              </a:rPr>
              <a:t>Command interpreter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74DF7A6D-1F79-49C5-9932-0BAD7065E4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36" y="3024495"/>
            <a:ext cx="1310806" cy="363212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704E788A-5791-45E3-ACB1-45C5FB32E9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51" y="3354367"/>
            <a:ext cx="1310806" cy="363212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D94E0FD8-C6A4-434A-9304-E7290E0FD9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666" y="3687431"/>
            <a:ext cx="1310806" cy="363212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000475A8-2CFC-4156-AEC5-6183941EBB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36" y="4024334"/>
            <a:ext cx="1310806" cy="363212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C20D8662-F56A-4177-A367-0BAB382397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73" y="2356500"/>
            <a:ext cx="1310806" cy="363212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C814C58A-F63D-4C46-9405-BC1F35BC30EB}"/>
              </a:ext>
            </a:extLst>
          </p:cNvPr>
          <p:cNvSpPr txBox="1"/>
          <p:nvPr/>
        </p:nvSpPr>
        <p:spPr>
          <a:xfrm>
            <a:off x="10865601" y="3200705"/>
            <a:ext cx="1273379" cy="4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Executor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879E129-A4FF-4CB9-B467-CDDAF6493CFA}"/>
              </a:ext>
            </a:extLst>
          </p:cNvPr>
          <p:cNvSpPr txBox="1"/>
          <p:nvPr/>
        </p:nvSpPr>
        <p:spPr>
          <a:xfrm>
            <a:off x="9844497" y="237279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Ink Free" panose="03080402000500000000" pitchFamily="66" charset="0"/>
              </a:rPr>
              <a:t>open()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DF07B4E-EDDB-4F82-B72C-A3CE7DEB6148}"/>
              </a:ext>
            </a:extLst>
          </p:cNvPr>
          <p:cNvSpPr txBox="1"/>
          <p:nvPr/>
        </p:nvSpPr>
        <p:spPr>
          <a:xfrm>
            <a:off x="9827268" y="271933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Ink Free" panose="03080402000500000000" pitchFamily="66" charset="0"/>
              </a:rPr>
              <a:t>close()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B340B86-B8EE-4025-8F0F-87934CC9DE44}"/>
              </a:ext>
            </a:extLst>
          </p:cNvPr>
          <p:cNvSpPr txBox="1"/>
          <p:nvPr/>
        </p:nvSpPr>
        <p:spPr>
          <a:xfrm>
            <a:off x="9788649" y="305923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start()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606909D-48F0-44F1-9F94-266CB8B4A970}"/>
              </a:ext>
            </a:extLst>
          </p:cNvPr>
          <p:cNvSpPr txBox="1"/>
          <p:nvPr/>
        </p:nvSpPr>
        <p:spPr>
          <a:xfrm>
            <a:off x="9813724" y="337909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stop()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74119D0-322C-4CC4-83C7-35F9218BF850}"/>
              </a:ext>
            </a:extLst>
          </p:cNvPr>
          <p:cNvSpPr txBox="1"/>
          <p:nvPr/>
        </p:nvSpPr>
        <p:spPr>
          <a:xfrm>
            <a:off x="9857005" y="3705142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set()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C94BFCB-0750-4C4D-8DCF-60E180D85120}"/>
              </a:ext>
            </a:extLst>
          </p:cNvPr>
          <p:cNvSpPr txBox="1"/>
          <p:nvPr/>
        </p:nvSpPr>
        <p:spPr>
          <a:xfrm>
            <a:off x="9873327" y="404536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get()</a:t>
            </a:r>
          </a:p>
        </p:txBody>
      </p:sp>
      <p:sp>
        <p:nvSpPr>
          <p:cNvPr id="87" name="Forma libre: forma 86">
            <a:extLst>
              <a:ext uri="{FF2B5EF4-FFF2-40B4-BE49-F238E27FC236}">
                <a16:creationId xmlns:a16="http://schemas.microsoft.com/office/drawing/2014/main" id="{3E15A411-D161-421F-A95E-0452FB2ABDC6}"/>
              </a:ext>
            </a:extLst>
          </p:cNvPr>
          <p:cNvSpPr/>
          <p:nvPr/>
        </p:nvSpPr>
        <p:spPr>
          <a:xfrm>
            <a:off x="714852" y="3315711"/>
            <a:ext cx="8692067" cy="1168532"/>
          </a:xfrm>
          <a:custGeom>
            <a:avLst/>
            <a:gdLst>
              <a:gd name="connsiteX0" fmla="*/ 575567 w 8692067"/>
              <a:gd name="connsiteY0" fmla="*/ 59881 h 1421065"/>
              <a:gd name="connsiteX1" fmla="*/ 148277 w 8692067"/>
              <a:gd name="connsiteY1" fmla="*/ 658087 h 1421065"/>
              <a:gd name="connsiteX2" fmla="*/ 712300 w 8692067"/>
              <a:gd name="connsiteY2" fmla="*/ 1367388 h 1421065"/>
              <a:gd name="connsiteX3" fmla="*/ 7164374 w 8692067"/>
              <a:gd name="connsiteY3" fmla="*/ 1290476 h 1421065"/>
              <a:gd name="connsiteX4" fmla="*/ 8676980 w 8692067"/>
              <a:gd name="connsiteY4" fmla="*/ 649541 h 1421065"/>
              <a:gd name="connsiteX5" fmla="*/ 6634535 w 8692067"/>
              <a:gd name="connsiteY5" fmla="*/ 495717 h 1421065"/>
              <a:gd name="connsiteX6" fmla="*/ 2464187 w 8692067"/>
              <a:gd name="connsiteY6" fmla="*/ 461534 h 1421065"/>
              <a:gd name="connsiteX7" fmla="*/ 2156539 w 8692067"/>
              <a:gd name="connsiteY7" fmla="*/ 68427 h 1421065"/>
              <a:gd name="connsiteX8" fmla="*/ 575567 w 8692067"/>
              <a:gd name="connsiteY8" fmla="*/ 59881 h 142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2067" h="1421065">
                <a:moveTo>
                  <a:pt x="575567" y="59881"/>
                </a:moveTo>
                <a:cubicBezTo>
                  <a:pt x="240857" y="158158"/>
                  <a:pt x="125488" y="440169"/>
                  <a:pt x="148277" y="658087"/>
                </a:cubicBezTo>
                <a:cubicBezTo>
                  <a:pt x="171066" y="876005"/>
                  <a:pt x="-457049" y="1261990"/>
                  <a:pt x="712300" y="1367388"/>
                </a:cubicBezTo>
                <a:cubicBezTo>
                  <a:pt x="1881649" y="1472786"/>
                  <a:pt x="5836927" y="1410117"/>
                  <a:pt x="7164374" y="1290476"/>
                </a:cubicBezTo>
                <a:cubicBezTo>
                  <a:pt x="8491821" y="1170835"/>
                  <a:pt x="8765286" y="782001"/>
                  <a:pt x="8676980" y="649541"/>
                </a:cubicBezTo>
                <a:cubicBezTo>
                  <a:pt x="8588674" y="517081"/>
                  <a:pt x="7670000" y="527051"/>
                  <a:pt x="6634535" y="495717"/>
                </a:cubicBezTo>
                <a:cubicBezTo>
                  <a:pt x="5599070" y="464383"/>
                  <a:pt x="3210520" y="532749"/>
                  <a:pt x="2464187" y="461534"/>
                </a:cubicBezTo>
                <a:cubicBezTo>
                  <a:pt x="1717854" y="390319"/>
                  <a:pt x="2469885" y="138218"/>
                  <a:pt x="2156539" y="68427"/>
                </a:cubicBezTo>
                <a:cubicBezTo>
                  <a:pt x="1843193" y="-1364"/>
                  <a:pt x="910277" y="-38396"/>
                  <a:pt x="575567" y="59881"/>
                </a:cubicBezTo>
                <a:close/>
              </a:path>
            </a:pathLst>
          </a:custGeom>
          <a:solidFill>
            <a:schemeClr val="accent2">
              <a:lumMod val="75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Forma libre: forma 87">
            <a:extLst>
              <a:ext uri="{FF2B5EF4-FFF2-40B4-BE49-F238E27FC236}">
                <a16:creationId xmlns:a16="http://schemas.microsoft.com/office/drawing/2014/main" id="{63A0130F-DE1A-44C6-A9B5-C2D530C007A2}"/>
              </a:ext>
            </a:extLst>
          </p:cNvPr>
          <p:cNvSpPr/>
          <p:nvPr/>
        </p:nvSpPr>
        <p:spPr>
          <a:xfrm>
            <a:off x="831964" y="2741134"/>
            <a:ext cx="8463290" cy="918572"/>
          </a:xfrm>
          <a:custGeom>
            <a:avLst/>
            <a:gdLst>
              <a:gd name="connsiteX0" fmla="*/ 412375 w 8463290"/>
              <a:gd name="connsiteY0" fmla="*/ 33227 h 1015721"/>
              <a:gd name="connsiteX1" fmla="*/ 7022 w 8463290"/>
              <a:gd name="connsiteY1" fmla="*/ 372592 h 1015721"/>
              <a:gd name="connsiteX2" fmla="*/ 704605 w 8463290"/>
              <a:gd name="connsiteY2" fmla="*/ 636542 h 1015721"/>
              <a:gd name="connsiteX3" fmla="*/ 2260028 w 8463290"/>
              <a:gd name="connsiteY3" fmla="*/ 627115 h 1015721"/>
              <a:gd name="connsiteX4" fmla="*/ 4296218 w 8463290"/>
              <a:gd name="connsiteY4" fmla="*/ 966480 h 1015721"/>
              <a:gd name="connsiteX5" fmla="*/ 5050362 w 8463290"/>
              <a:gd name="connsiteY5" fmla="*/ 1013614 h 1015721"/>
              <a:gd name="connsiteX6" fmla="*/ 7784135 w 8463290"/>
              <a:gd name="connsiteY6" fmla="*/ 985334 h 1015721"/>
              <a:gd name="connsiteX7" fmla="*/ 8462865 w 8463290"/>
              <a:gd name="connsiteY7" fmla="*/ 683676 h 1015721"/>
              <a:gd name="connsiteX8" fmla="*/ 7868977 w 8463290"/>
              <a:gd name="connsiteY8" fmla="*/ 457433 h 1015721"/>
              <a:gd name="connsiteX9" fmla="*/ 6860309 w 8463290"/>
              <a:gd name="connsiteY9" fmla="*/ 391445 h 1015721"/>
              <a:gd name="connsiteX10" fmla="*/ 5851641 w 8463290"/>
              <a:gd name="connsiteY10" fmla="*/ 268897 h 1015721"/>
              <a:gd name="connsiteX11" fmla="*/ 2260028 w 8463290"/>
              <a:gd name="connsiteY11" fmla="*/ 297177 h 1015721"/>
              <a:gd name="connsiteX12" fmla="*/ 1458750 w 8463290"/>
              <a:gd name="connsiteY12" fmla="*/ 42654 h 1015721"/>
              <a:gd name="connsiteX13" fmla="*/ 412375 w 8463290"/>
              <a:gd name="connsiteY13" fmla="*/ 33227 h 101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463290" h="1015721">
                <a:moveTo>
                  <a:pt x="412375" y="33227"/>
                </a:moveTo>
                <a:cubicBezTo>
                  <a:pt x="170420" y="88217"/>
                  <a:pt x="-41683" y="272040"/>
                  <a:pt x="7022" y="372592"/>
                </a:cubicBezTo>
                <a:cubicBezTo>
                  <a:pt x="55727" y="473144"/>
                  <a:pt x="329104" y="594122"/>
                  <a:pt x="704605" y="636542"/>
                </a:cubicBezTo>
                <a:cubicBezTo>
                  <a:pt x="1080106" y="678962"/>
                  <a:pt x="1661426" y="572125"/>
                  <a:pt x="2260028" y="627115"/>
                </a:cubicBezTo>
                <a:cubicBezTo>
                  <a:pt x="2858630" y="682105"/>
                  <a:pt x="3831162" y="902064"/>
                  <a:pt x="4296218" y="966480"/>
                </a:cubicBezTo>
                <a:cubicBezTo>
                  <a:pt x="4761274" y="1030896"/>
                  <a:pt x="5050362" y="1013614"/>
                  <a:pt x="5050362" y="1013614"/>
                </a:cubicBezTo>
                <a:lnTo>
                  <a:pt x="7784135" y="985334"/>
                </a:lnTo>
                <a:cubicBezTo>
                  <a:pt x="8352886" y="930344"/>
                  <a:pt x="8448725" y="771660"/>
                  <a:pt x="8462865" y="683676"/>
                </a:cubicBezTo>
                <a:cubicBezTo>
                  <a:pt x="8477005" y="595692"/>
                  <a:pt x="8136070" y="506138"/>
                  <a:pt x="7868977" y="457433"/>
                </a:cubicBezTo>
                <a:cubicBezTo>
                  <a:pt x="7601884" y="408728"/>
                  <a:pt x="7196532" y="422868"/>
                  <a:pt x="6860309" y="391445"/>
                </a:cubicBezTo>
                <a:cubicBezTo>
                  <a:pt x="6524086" y="360022"/>
                  <a:pt x="6618355" y="284608"/>
                  <a:pt x="5851641" y="268897"/>
                </a:cubicBezTo>
                <a:cubicBezTo>
                  <a:pt x="5084928" y="253186"/>
                  <a:pt x="2992177" y="334884"/>
                  <a:pt x="2260028" y="297177"/>
                </a:cubicBezTo>
                <a:cubicBezTo>
                  <a:pt x="1527879" y="259470"/>
                  <a:pt x="1760408" y="86646"/>
                  <a:pt x="1458750" y="42654"/>
                </a:cubicBezTo>
                <a:cubicBezTo>
                  <a:pt x="1157092" y="-1338"/>
                  <a:pt x="654330" y="-21763"/>
                  <a:pt x="412375" y="33227"/>
                </a:cubicBezTo>
                <a:close/>
              </a:path>
            </a:pathLst>
          </a:cu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AAC7D34E-650A-44AE-8505-2863BCC5F108}"/>
              </a:ext>
            </a:extLst>
          </p:cNvPr>
          <p:cNvSpPr/>
          <p:nvPr/>
        </p:nvSpPr>
        <p:spPr>
          <a:xfrm>
            <a:off x="989155" y="2113667"/>
            <a:ext cx="8251086" cy="866294"/>
          </a:xfrm>
          <a:custGeom>
            <a:avLst/>
            <a:gdLst>
              <a:gd name="connsiteX0" fmla="*/ 462573 w 8251086"/>
              <a:gd name="connsiteY0" fmla="*/ 35644 h 866294"/>
              <a:gd name="connsiteX1" fmla="*/ 10086 w 8251086"/>
              <a:gd name="connsiteY1" fmla="*/ 214754 h 866294"/>
              <a:gd name="connsiteX2" fmla="*/ 170342 w 8251086"/>
              <a:gd name="connsiteY2" fmla="*/ 506985 h 866294"/>
              <a:gd name="connsiteX3" fmla="*/ 424866 w 8251086"/>
              <a:gd name="connsiteY3" fmla="*/ 601253 h 866294"/>
              <a:gd name="connsiteX4" fmla="*/ 754804 w 8251086"/>
              <a:gd name="connsiteY4" fmla="*/ 601253 h 866294"/>
              <a:gd name="connsiteX5" fmla="*/ 1612643 w 8251086"/>
              <a:gd name="connsiteY5" fmla="*/ 591826 h 866294"/>
              <a:gd name="connsiteX6" fmla="*/ 2178251 w 8251086"/>
              <a:gd name="connsiteY6" fmla="*/ 846349 h 866294"/>
              <a:gd name="connsiteX7" fmla="*/ 3969344 w 8251086"/>
              <a:gd name="connsiteY7" fmla="*/ 846349 h 866294"/>
              <a:gd name="connsiteX8" fmla="*/ 5175975 w 8251086"/>
              <a:gd name="connsiteY8" fmla="*/ 818069 h 866294"/>
              <a:gd name="connsiteX9" fmla="*/ 6495727 w 8251086"/>
              <a:gd name="connsiteY9" fmla="*/ 818069 h 866294"/>
              <a:gd name="connsiteX10" fmla="*/ 7570383 w 8251086"/>
              <a:gd name="connsiteY10" fmla="*/ 780362 h 866294"/>
              <a:gd name="connsiteX11" fmla="*/ 8239686 w 8251086"/>
              <a:gd name="connsiteY11" fmla="*/ 610679 h 866294"/>
              <a:gd name="connsiteX12" fmla="*/ 7938029 w 8251086"/>
              <a:gd name="connsiteY12" fmla="*/ 365582 h 866294"/>
              <a:gd name="connsiteX13" fmla="*/ 7249872 w 8251086"/>
              <a:gd name="connsiteY13" fmla="*/ 337302 h 866294"/>
              <a:gd name="connsiteX14" fmla="*/ 6184643 w 8251086"/>
              <a:gd name="connsiteY14" fmla="*/ 205327 h 866294"/>
              <a:gd name="connsiteX15" fmla="*/ 5515340 w 8251086"/>
              <a:gd name="connsiteY15" fmla="*/ 63925 h 866294"/>
              <a:gd name="connsiteX16" fmla="*/ 4431257 w 8251086"/>
              <a:gd name="connsiteY16" fmla="*/ 82778 h 866294"/>
              <a:gd name="connsiteX17" fmla="*/ 4016478 w 8251086"/>
              <a:gd name="connsiteY17" fmla="*/ 309022 h 866294"/>
              <a:gd name="connsiteX18" fmla="*/ 3441443 w 8251086"/>
              <a:gd name="connsiteY18" fmla="*/ 431570 h 866294"/>
              <a:gd name="connsiteX19" fmla="*/ 2291373 w 8251086"/>
              <a:gd name="connsiteY19" fmla="*/ 450424 h 866294"/>
              <a:gd name="connsiteX20" fmla="*/ 1697484 w 8251086"/>
              <a:gd name="connsiteY20" fmla="*/ 129912 h 866294"/>
              <a:gd name="connsiteX21" fmla="*/ 1452387 w 8251086"/>
              <a:gd name="connsiteY21" fmla="*/ 7364 h 866294"/>
              <a:gd name="connsiteX22" fmla="*/ 462573 w 8251086"/>
              <a:gd name="connsiteY22" fmla="*/ 35644 h 86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51086" h="866294">
                <a:moveTo>
                  <a:pt x="462573" y="35644"/>
                </a:moveTo>
                <a:cubicBezTo>
                  <a:pt x="222189" y="70209"/>
                  <a:pt x="58791" y="136197"/>
                  <a:pt x="10086" y="214754"/>
                </a:cubicBezTo>
                <a:cubicBezTo>
                  <a:pt x="-38619" y="293311"/>
                  <a:pt x="101212" y="442569"/>
                  <a:pt x="170342" y="506985"/>
                </a:cubicBezTo>
                <a:cubicBezTo>
                  <a:pt x="239472" y="571401"/>
                  <a:pt x="327456" y="585542"/>
                  <a:pt x="424866" y="601253"/>
                </a:cubicBezTo>
                <a:cubicBezTo>
                  <a:pt x="522276" y="616964"/>
                  <a:pt x="754804" y="601253"/>
                  <a:pt x="754804" y="601253"/>
                </a:cubicBezTo>
                <a:cubicBezTo>
                  <a:pt x="952767" y="599682"/>
                  <a:pt x="1375402" y="550977"/>
                  <a:pt x="1612643" y="591826"/>
                </a:cubicBezTo>
                <a:cubicBezTo>
                  <a:pt x="1849884" y="632675"/>
                  <a:pt x="1785468" y="803929"/>
                  <a:pt x="2178251" y="846349"/>
                </a:cubicBezTo>
                <a:cubicBezTo>
                  <a:pt x="2571035" y="888770"/>
                  <a:pt x="3469723" y="851062"/>
                  <a:pt x="3969344" y="846349"/>
                </a:cubicBezTo>
                <a:cubicBezTo>
                  <a:pt x="4468965" y="841636"/>
                  <a:pt x="4754911" y="822782"/>
                  <a:pt x="5175975" y="818069"/>
                </a:cubicBezTo>
                <a:cubicBezTo>
                  <a:pt x="5597039" y="813356"/>
                  <a:pt x="6096659" y="824353"/>
                  <a:pt x="6495727" y="818069"/>
                </a:cubicBezTo>
                <a:cubicBezTo>
                  <a:pt x="6894795" y="811785"/>
                  <a:pt x="7279723" y="814927"/>
                  <a:pt x="7570383" y="780362"/>
                </a:cubicBezTo>
                <a:cubicBezTo>
                  <a:pt x="7861043" y="745797"/>
                  <a:pt x="8178412" y="679809"/>
                  <a:pt x="8239686" y="610679"/>
                </a:cubicBezTo>
                <a:cubicBezTo>
                  <a:pt x="8300960" y="541549"/>
                  <a:pt x="8102998" y="411145"/>
                  <a:pt x="7938029" y="365582"/>
                </a:cubicBezTo>
                <a:cubicBezTo>
                  <a:pt x="7773060" y="320019"/>
                  <a:pt x="7542103" y="364011"/>
                  <a:pt x="7249872" y="337302"/>
                </a:cubicBezTo>
                <a:cubicBezTo>
                  <a:pt x="6957641" y="310593"/>
                  <a:pt x="6473732" y="250890"/>
                  <a:pt x="6184643" y="205327"/>
                </a:cubicBezTo>
                <a:cubicBezTo>
                  <a:pt x="5895554" y="159764"/>
                  <a:pt x="5807571" y="84350"/>
                  <a:pt x="5515340" y="63925"/>
                </a:cubicBezTo>
                <a:cubicBezTo>
                  <a:pt x="5223109" y="43500"/>
                  <a:pt x="4681067" y="41929"/>
                  <a:pt x="4431257" y="82778"/>
                </a:cubicBezTo>
                <a:cubicBezTo>
                  <a:pt x="4181447" y="123627"/>
                  <a:pt x="4181447" y="250890"/>
                  <a:pt x="4016478" y="309022"/>
                </a:cubicBezTo>
                <a:cubicBezTo>
                  <a:pt x="3851509" y="367154"/>
                  <a:pt x="3728961" y="408003"/>
                  <a:pt x="3441443" y="431570"/>
                </a:cubicBezTo>
                <a:cubicBezTo>
                  <a:pt x="3153926" y="455137"/>
                  <a:pt x="2582033" y="500700"/>
                  <a:pt x="2291373" y="450424"/>
                </a:cubicBezTo>
                <a:cubicBezTo>
                  <a:pt x="2000713" y="400148"/>
                  <a:pt x="1837315" y="203755"/>
                  <a:pt x="1697484" y="129912"/>
                </a:cubicBezTo>
                <a:cubicBezTo>
                  <a:pt x="1557653" y="56069"/>
                  <a:pt x="1655063" y="23075"/>
                  <a:pt x="1452387" y="7364"/>
                </a:cubicBezTo>
                <a:cubicBezTo>
                  <a:pt x="1249711" y="-8347"/>
                  <a:pt x="702957" y="1079"/>
                  <a:pt x="462573" y="35644"/>
                </a:cubicBezTo>
                <a:close/>
              </a:path>
            </a:pathLst>
          </a:cu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6B99E89-C2C0-4872-AD26-5E29D2B489AA}"/>
              </a:ext>
            </a:extLst>
          </p:cNvPr>
          <p:cNvSpPr/>
          <p:nvPr/>
        </p:nvSpPr>
        <p:spPr>
          <a:xfrm>
            <a:off x="10114196" y="4393585"/>
            <a:ext cx="102662" cy="86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B0D3A6-6D10-4F96-9BC6-86EF9124339F}"/>
              </a:ext>
            </a:extLst>
          </p:cNvPr>
          <p:cNvSpPr/>
          <p:nvPr/>
        </p:nvSpPr>
        <p:spPr>
          <a:xfrm>
            <a:off x="10113777" y="4552383"/>
            <a:ext cx="102662" cy="86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CF6DE2E-751D-4372-B904-3107063FFB43}"/>
              </a:ext>
            </a:extLst>
          </p:cNvPr>
          <p:cNvSpPr/>
          <p:nvPr/>
        </p:nvSpPr>
        <p:spPr>
          <a:xfrm>
            <a:off x="10118645" y="4709422"/>
            <a:ext cx="102662" cy="86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BB67642C-C13E-47D1-A9E0-17A0238FD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2037" l="46563" r="73125"/>
                    </a14:imgEffect>
                  </a14:imgLayer>
                </a14:imgProps>
              </a:ext>
            </a:extLst>
          </a:blip>
          <a:srcRect l="46160" t="20344" r="24952" b="26546"/>
          <a:stretch/>
        </p:blipFill>
        <p:spPr>
          <a:xfrm>
            <a:off x="7947039" y="990133"/>
            <a:ext cx="4507555" cy="4661481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BF677E2D-2149-40A9-8FB2-A2DDA45C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52" y="1946320"/>
            <a:ext cx="3441600" cy="278888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1C317895-8141-421F-B51D-5DE812B54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04" y="1824937"/>
            <a:ext cx="3692097" cy="2991872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456EDDFE-0A2F-4245-AD21-8D21CE2DC5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463" b="75741" l="40521" r="82500"/>
                    </a14:imgEffect>
                  </a14:imgLayer>
                </a14:imgProps>
              </a:ext>
            </a:extLst>
          </a:blip>
          <a:srcRect l="40976" t="21993" r="19814" b="25911"/>
          <a:stretch/>
        </p:blipFill>
        <p:spPr>
          <a:xfrm>
            <a:off x="4459286" y="1764954"/>
            <a:ext cx="3909270" cy="3111840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7FA11067-D9F9-413C-AA39-836430785FE6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12" y="3091805"/>
            <a:ext cx="2716557" cy="612000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C841C3DC-ACFF-4F41-9A73-9E16ECB5C6F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11" y="3813692"/>
            <a:ext cx="2716557" cy="612000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CAC1B74B-455C-46AB-878A-5B6020DDD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051" y="2146044"/>
            <a:ext cx="2544971" cy="2306898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CAE82518-75DE-463B-94FD-21F3C6E7613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2" y="3291954"/>
            <a:ext cx="1350000" cy="603568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6001FC76-5717-487B-89B5-E3BC2930A92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2" y="3860999"/>
            <a:ext cx="1350000" cy="603568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2F887EE6-06BD-4BC9-817E-BC99C26055DF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36" y="2722909"/>
            <a:ext cx="1350000" cy="603568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5DEA0DB-080A-440C-ACB0-DA47E5D3E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6" y="2914570"/>
            <a:ext cx="812608" cy="812608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34A83D95-766D-4060-AEF9-D9B3ADD66C38}"/>
              </a:ext>
            </a:extLst>
          </p:cNvPr>
          <p:cNvSpPr txBox="1"/>
          <p:nvPr/>
        </p:nvSpPr>
        <p:spPr>
          <a:xfrm>
            <a:off x="-183465" y="2545238"/>
            <a:ext cx="11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USER</a:t>
            </a:r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0DDE0DB3-1BDC-4C2B-9EFA-64FC01928B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26" y="2520683"/>
            <a:ext cx="1557620" cy="1557620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89EA8BA8-2AC5-4A1A-9C2C-006E6CB43BC5}"/>
              </a:ext>
            </a:extLst>
          </p:cNvPr>
          <p:cNvSpPr txBox="1"/>
          <p:nvPr/>
        </p:nvSpPr>
        <p:spPr>
          <a:xfrm>
            <a:off x="3170124" y="1960913"/>
            <a:ext cx="142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RIP</a:t>
            </a:r>
          </a:p>
          <a:p>
            <a:pPr algn="ctr"/>
            <a:r>
              <a:rPr lang="es-ES" dirty="0">
                <a:latin typeface="Ink Free" panose="03080402000500000000" pitchFamily="66" charset="0"/>
              </a:rPr>
              <a:t>CLIENT</a:t>
            </a: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9A33792A-95FA-4A07-B06A-DB5357A48BC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42" y="2160259"/>
            <a:ext cx="1350628" cy="603568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69042B3D-F2CC-4DE8-9D22-B84A8F688845}"/>
              </a:ext>
            </a:extLst>
          </p:cNvPr>
          <p:cNvSpPr txBox="1"/>
          <p:nvPr/>
        </p:nvSpPr>
        <p:spPr>
          <a:xfrm>
            <a:off x="1506737" y="2299467"/>
            <a:ext cx="8563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INFO()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8715F0F-3A99-4B61-919D-1AFC08343733}"/>
              </a:ext>
            </a:extLst>
          </p:cNvPr>
          <p:cNvSpPr txBox="1"/>
          <p:nvPr/>
        </p:nvSpPr>
        <p:spPr>
          <a:xfrm>
            <a:off x="1370889" y="2874002"/>
            <a:ext cx="118333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CONNECT()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BC011FA-640A-420C-B8A2-DDD8E6278D15}"/>
              </a:ext>
            </a:extLst>
          </p:cNvPr>
          <p:cNvSpPr txBox="1"/>
          <p:nvPr/>
        </p:nvSpPr>
        <p:spPr>
          <a:xfrm>
            <a:off x="1598915" y="4014384"/>
            <a:ext cx="72728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GET()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2D959C9-2C53-4E7B-8456-81E94156B6AB}"/>
              </a:ext>
            </a:extLst>
          </p:cNvPr>
          <p:cNvSpPr txBox="1"/>
          <p:nvPr/>
        </p:nvSpPr>
        <p:spPr>
          <a:xfrm>
            <a:off x="1578872" y="3445339"/>
            <a:ext cx="7120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SET()</a:t>
            </a:r>
          </a:p>
        </p:txBody>
      </p:sp>
      <p:pic>
        <p:nvPicPr>
          <p:cNvPr id="85" name="Imagen 84">
            <a:extLst>
              <a:ext uri="{FF2B5EF4-FFF2-40B4-BE49-F238E27FC236}">
                <a16:creationId xmlns:a16="http://schemas.microsoft.com/office/drawing/2014/main" id="{38A158F1-782F-4A43-B1F2-34C46D7C10F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12" y="2371802"/>
            <a:ext cx="2716557" cy="612000"/>
          </a:xfrm>
          <a:prstGeom prst="rect">
            <a:avLst/>
          </a:prstGeom>
        </p:spPr>
      </p:pic>
      <p:sp>
        <p:nvSpPr>
          <p:cNvPr id="86" name="CuadroTexto 85">
            <a:extLst>
              <a:ext uri="{FF2B5EF4-FFF2-40B4-BE49-F238E27FC236}">
                <a16:creationId xmlns:a16="http://schemas.microsoft.com/office/drawing/2014/main" id="{28044C02-3DA6-4229-ACBB-2A57E01A020D}"/>
              </a:ext>
            </a:extLst>
          </p:cNvPr>
          <p:cNvSpPr txBox="1"/>
          <p:nvPr/>
        </p:nvSpPr>
        <p:spPr>
          <a:xfrm>
            <a:off x="6063919" y="216025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Ink Free" panose="03080402000500000000" pitchFamily="66" charset="0"/>
              </a:rPr>
              <a:t>GET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8284A75-C7E5-4FF3-B779-F6B02FB63150}"/>
              </a:ext>
            </a:extLst>
          </p:cNvPr>
          <p:cNvSpPr txBox="1"/>
          <p:nvPr/>
        </p:nvSpPr>
        <p:spPr>
          <a:xfrm>
            <a:off x="6029841" y="36198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Ink Free" panose="03080402000500000000" pitchFamily="66" charset="0"/>
              </a:rPr>
              <a:t>POST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192ADC99-3485-433F-ABBA-E0FC40F1E9CC}"/>
              </a:ext>
            </a:extLst>
          </p:cNvPr>
          <p:cNvSpPr txBox="1"/>
          <p:nvPr/>
        </p:nvSpPr>
        <p:spPr>
          <a:xfrm>
            <a:off x="6102391" y="28897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Ink Free" panose="03080402000500000000" pitchFamily="66" charset="0"/>
              </a:rPr>
              <a:t>SSE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337BE34-9A1A-4D77-BFB1-7F7B1C8A13F3}"/>
              </a:ext>
            </a:extLst>
          </p:cNvPr>
          <p:cNvSpPr txBox="1"/>
          <p:nvPr/>
        </p:nvSpPr>
        <p:spPr>
          <a:xfrm>
            <a:off x="5850880" y="3211958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Ink Free" panose="03080402000500000000" pitchFamily="66" charset="0"/>
              </a:rPr>
              <a:t>connect()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4136398-2BAF-4A2D-8451-41ED8FA31E92}"/>
              </a:ext>
            </a:extLst>
          </p:cNvPr>
          <p:cNvSpPr txBox="1"/>
          <p:nvPr/>
        </p:nvSpPr>
        <p:spPr>
          <a:xfrm>
            <a:off x="6053039" y="24936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Ink Free" panose="03080402000500000000" pitchFamily="66" charset="0"/>
              </a:rPr>
              <a:t>info()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67E9946-A6CD-427F-9A58-B255FB697781}"/>
              </a:ext>
            </a:extLst>
          </p:cNvPr>
          <p:cNvSpPr txBox="1"/>
          <p:nvPr/>
        </p:nvSpPr>
        <p:spPr>
          <a:xfrm>
            <a:off x="5718472" y="392930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Ink Free" panose="03080402000500000000" pitchFamily="66" charset="0"/>
              </a:rPr>
              <a:t>get(), set()</a:t>
            </a:r>
          </a:p>
        </p:txBody>
      </p:sp>
      <p:pic>
        <p:nvPicPr>
          <p:cNvPr id="95" name="Imagen 94">
            <a:extLst>
              <a:ext uri="{FF2B5EF4-FFF2-40B4-BE49-F238E27FC236}">
                <a16:creationId xmlns:a16="http://schemas.microsoft.com/office/drawing/2014/main" id="{F58B20E2-F983-4DC0-B0AC-A29E19FCEB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575" y="1376244"/>
            <a:ext cx="1029600" cy="1029600"/>
          </a:xfrm>
          <a:prstGeom prst="rect">
            <a:avLst/>
          </a:prstGeom>
        </p:spPr>
      </p:pic>
      <p:sp>
        <p:nvSpPr>
          <p:cNvPr id="96" name="CuadroTexto 95">
            <a:extLst>
              <a:ext uri="{FF2B5EF4-FFF2-40B4-BE49-F238E27FC236}">
                <a16:creationId xmlns:a16="http://schemas.microsoft.com/office/drawing/2014/main" id="{79CC7FE6-E2E8-4C26-B21A-89CA6DC64C69}"/>
              </a:ext>
            </a:extLst>
          </p:cNvPr>
          <p:cNvSpPr txBox="1"/>
          <p:nvPr/>
        </p:nvSpPr>
        <p:spPr>
          <a:xfrm>
            <a:off x="8331537" y="2507749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URL/RIP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A08647E3-6A92-4AE9-9A78-59FC3D501D9E}"/>
              </a:ext>
            </a:extLst>
          </p:cNvPr>
          <p:cNvSpPr txBox="1"/>
          <p:nvPr/>
        </p:nvSpPr>
        <p:spPr>
          <a:xfrm>
            <a:off x="8348478" y="3226008"/>
            <a:ext cx="88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URL/SSE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6785D9F-2818-43BA-B246-E06AA7C36D2E}"/>
              </a:ext>
            </a:extLst>
          </p:cNvPr>
          <p:cNvSpPr txBox="1"/>
          <p:nvPr/>
        </p:nvSpPr>
        <p:spPr>
          <a:xfrm>
            <a:off x="8263668" y="3936774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URL/POST</a:t>
            </a:r>
          </a:p>
        </p:txBody>
      </p:sp>
      <p:pic>
        <p:nvPicPr>
          <p:cNvPr id="99" name="Imagen 98">
            <a:extLst>
              <a:ext uri="{FF2B5EF4-FFF2-40B4-BE49-F238E27FC236}">
                <a16:creationId xmlns:a16="http://schemas.microsoft.com/office/drawing/2014/main" id="{66C0658A-B20F-450E-B66D-2E0617005C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69" y="2691618"/>
            <a:ext cx="1310806" cy="363212"/>
          </a:xfrm>
          <a:prstGeom prst="rect">
            <a:avLst/>
          </a:prstGeom>
        </p:spPr>
      </p:pic>
      <p:sp>
        <p:nvSpPr>
          <p:cNvPr id="100" name="CuadroTexto 99">
            <a:extLst>
              <a:ext uri="{FF2B5EF4-FFF2-40B4-BE49-F238E27FC236}">
                <a16:creationId xmlns:a16="http://schemas.microsoft.com/office/drawing/2014/main" id="{50B8A38C-C3A6-4284-B52D-754B0B75FDC4}"/>
              </a:ext>
            </a:extLst>
          </p:cNvPr>
          <p:cNvSpPr txBox="1"/>
          <p:nvPr/>
        </p:nvSpPr>
        <p:spPr>
          <a:xfrm>
            <a:off x="7871276" y="4312122"/>
            <a:ext cx="1887032" cy="75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Web server</a:t>
            </a:r>
          </a:p>
          <a:p>
            <a:pPr algn="ctr"/>
            <a:r>
              <a:rPr lang="es-ES" sz="1400" dirty="0">
                <a:latin typeface="Ink Free" panose="03080402000500000000" pitchFamily="66" charset="0"/>
              </a:rPr>
              <a:t>&amp;</a:t>
            </a:r>
          </a:p>
          <a:p>
            <a:pPr algn="ctr"/>
            <a:r>
              <a:rPr lang="es-ES" sz="1400" dirty="0">
                <a:latin typeface="Ink Free" panose="03080402000500000000" pitchFamily="66" charset="0"/>
              </a:rPr>
              <a:t>Command interpreter</a:t>
            </a:r>
          </a:p>
        </p:txBody>
      </p:sp>
      <p:pic>
        <p:nvPicPr>
          <p:cNvPr id="101" name="Imagen 100">
            <a:extLst>
              <a:ext uri="{FF2B5EF4-FFF2-40B4-BE49-F238E27FC236}">
                <a16:creationId xmlns:a16="http://schemas.microsoft.com/office/drawing/2014/main" id="{07806058-E2EF-46EF-885E-720C375F22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527" y="3024495"/>
            <a:ext cx="1310806" cy="363212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64272BFB-C7FB-4536-8ED7-99D461CEA7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442" y="3354367"/>
            <a:ext cx="1310806" cy="363212"/>
          </a:xfrm>
          <a:prstGeom prst="rect">
            <a:avLst/>
          </a:prstGeom>
        </p:spPr>
      </p:pic>
      <p:pic>
        <p:nvPicPr>
          <p:cNvPr id="103" name="Imagen 102">
            <a:extLst>
              <a:ext uri="{FF2B5EF4-FFF2-40B4-BE49-F238E27FC236}">
                <a16:creationId xmlns:a16="http://schemas.microsoft.com/office/drawing/2014/main" id="{40AEC288-745E-4F8D-B1B9-61DAAE4D1E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57" y="3687431"/>
            <a:ext cx="1310806" cy="363212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AC7B735E-014D-41DA-8F1A-9A68C40349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527" y="4024334"/>
            <a:ext cx="1310806" cy="363212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C741CDD8-AB5B-4E17-9AA9-FB40C9F22D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64" y="2356500"/>
            <a:ext cx="1310806" cy="363212"/>
          </a:xfrm>
          <a:prstGeom prst="rect">
            <a:avLst/>
          </a:prstGeom>
        </p:spPr>
      </p:pic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016EEAA-5D42-42BB-B405-404D323B78F7}"/>
              </a:ext>
            </a:extLst>
          </p:cNvPr>
          <p:cNvSpPr txBox="1"/>
          <p:nvPr/>
        </p:nvSpPr>
        <p:spPr>
          <a:xfrm>
            <a:off x="10942292" y="3200705"/>
            <a:ext cx="1273379" cy="4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Ink Free" panose="03080402000500000000" pitchFamily="66" charset="0"/>
              </a:rPr>
              <a:t>Executor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55465D0-5630-41F6-95BD-E6CD83FEAB3E}"/>
              </a:ext>
            </a:extLst>
          </p:cNvPr>
          <p:cNvSpPr txBox="1"/>
          <p:nvPr/>
        </p:nvSpPr>
        <p:spPr>
          <a:xfrm>
            <a:off x="9921188" y="237279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Ink Free" panose="03080402000500000000" pitchFamily="66" charset="0"/>
              </a:rPr>
              <a:t>open()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4C69E79-C1F6-469F-951E-78531865DA8A}"/>
              </a:ext>
            </a:extLst>
          </p:cNvPr>
          <p:cNvSpPr txBox="1"/>
          <p:nvPr/>
        </p:nvSpPr>
        <p:spPr>
          <a:xfrm>
            <a:off x="9903959" y="271933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Ink Free" panose="03080402000500000000" pitchFamily="66" charset="0"/>
              </a:rPr>
              <a:t>close()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62F07EE-261E-4FDA-A2E2-15005BE19ACA}"/>
              </a:ext>
            </a:extLst>
          </p:cNvPr>
          <p:cNvSpPr txBox="1"/>
          <p:nvPr/>
        </p:nvSpPr>
        <p:spPr>
          <a:xfrm>
            <a:off x="9865340" y="305923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start()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366CDA8E-D607-4626-AB45-31ECE74C115B}"/>
              </a:ext>
            </a:extLst>
          </p:cNvPr>
          <p:cNvSpPr txBox="1"/>
          <p:nvPr/>
        </p:nvSpPr>
        <p:spPr>
          <a:xfrm>
            <a:off x="9890415" y="337909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stop()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4225E0E1-1EEE-4F0D-B82F-969BBEE427FD}"/>
              </a:ext>
            </a:extLst>
          </p:cNvPr>
          <p:cNvSpPr txBox="1"/>
          <p:nvPr/>
        </p:nvSpPr>
        <p:spPr>
          <a:xfrm>
            <a:off x="9933696" y="3705142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set()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BABE683-0FA4-41E6-9D5C-D786AD76CF8D}"/>
              </a:ext>
            </a:extLst>
          </p:cNvPr>
          <p:cNvSpPr txBox="1"/>
          <p:nvPr/>
        </p:nvSpPr>
        <p:spPr>
          <a:xfrm>
            <a:off x="9950018" y="404536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Ink Free" panose="03080402000500000000" pitchFamily="66" charset="0"/>
              </a:rPr>
              <a:t>get()</a:t>
            </a:r>
          </a:p>
        </p:txBody>
      </p:sp>
      <p:sp>
        <p:nvSpPr>
          <p:cNvPr id="113" name="Forma libre: forma 112">
            <a:extLst>
              <a:ext uri="{FF2B5EF4-FFF2-40B4-BE49-F238E27FC236}">
                <a16:creationId xmlns:a16="http://schemas.microsoft.com/office/drawing/2014/main" id="{38A1A43F-EFCD-4F43-8ED5-E7677578D8DF}"/>
              </a:ext>
            </a:extLst>
          </p:cNvPr>
          <p:cNvSpPr/>
          <p:nvPr/>
        </p:nvSpPr>
        <p:spPr>
          <a:xfrm>
            <a:off x="791543" y="3315711"/>
            <a:ext cx="8692067" cy="1168532"/>
          </a:xfrm>
          <a:custGeom>
            <a:avLst/>
            <a:gdLst>
              <a:gd name="connsiteX0" fmla="*/ 575567 w 8692067"/>
              <a:gd name="connsiteY0" fmla="*/ 59881 h 1421065"/>
              <a:gd name="connsiteX1" fmla="*/ 148277 w 8692067"/>
              <a:gd name="connsiteY1" fmla="*/ 658087 h 1421065"/>
              <a:gd name="connsiteX2" fmla="*/ 712300 w 8692067"/>
              <a:gd name="connsiteY2" fmla="*/ 1367388 h 1421065"/>
              <a:gd name="connsiteX3" fmla="*/ 7164374 w 8692067"/>
              <a:gd name="connsiteY3" fmla="*/ 1290476 h 1421065"/>
              <a:gd name="connsiteX4" fmla="*/ 8676980 w 8692067"/>
              <a:gd name="connsiteY4" fmla="*/ 649541 h 1421065"/>
              <a:gd name="connsiteX5" fmla="*/ 6634535 w 8692067"/>
              <a:gd name="connsiteY5" fmla="*/ 495717 h 1421065"/>
              <a:gd name="connsiteX6" fmla="*/ 2464187 w 8692067"/>
              <a:gd name="connsiteY6" fmla="*/ 461534 h 1421065"/>
              <a:gd name="connsiteX7" fmla="*/ 2156539 w 8692067"/>
              <a:gd name="connsiteY7" fmla="*/ 68427 h 1421065"/>
              <a:gd name="connsiteX8" fmla="*/ 575567 w 8692067"/>
              <a:gd name="connsiteY8" fmla="*/ 59881 h 142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2067" h="1421065">
                <a:moveTo>
                  <a:pt x="575567" y="59881"/>
                </a:moveTo>
                <a:cubicBezTo>
                  <a:pt x="240857" y="158158"/>
                  <a:pt x="125488" y="440169"/>
                  <a:pt x="148277" y="658087"/>
                </a:cubicBezTo>
                <a:cubicBezTo>
                  <a:pt x="171066" y="876005"/>
                  <a:pt x="-457049" y="1261990"/>
                  <a:pt x="712300" y="1367388"/>
                </a:cubicBezTo>
                <a:cubicBezTo>
                  <a:pt x="1881649" y="1472786"/>
                  <a:pt x="5836927" y="1410117"/>
                  <a:pt x="7164374" y="1290476"/>
                </a:cubicBezTo>
                <a:cubicBezTo>
                  <a:pt x="8491821" y="1170835"/>
                  <a:pt x="8765286" y="782001"/>
                  <a:pt x="8676980" y="649541"/>
                </a:cubicBezTo>
                <a:cubicBezTo>
                  <a:pt x="8588674" y="517081"/>
                  <a:pt x="7670000" y="527051"/>
                  <a:pt x="6634535" y="495717"/>
                </a:cubicBezTo>
                <a:cubicBezTo>
                  <a:pt x="5599070" y="464383"/>
                  <a:pt x="3210520" y="532749"/>
                  <a:pt x="2464187" y="461534"/>
                </a:cubicBezTo>
                <a:cubicBezTo>
                  <a:pt x="1717854" y="390319"/>
                  <a:pt x="2469885" y="138218"/>
                  <a:pt x="2156539" y="68427"/>
                </a:cubicBezTo>
                <a:cubicBezTo>
                  <a:pt x="1843193" y="-1364"/>
                  <a:pt x="910277" y="-38396"/>
                  <a:pt x="575567" y="59881"/>
                </a:cubicBezTo>
                <a:close/>
              </a:path>
            </a:pathLst>
          </a:custGeom>
          <a:solidFill>
            <a:schemeClr val="accent2">
              <a:lumMod val="75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BC4DA98A-2476-49D7-BD5D-92F2D50934CE}"/>
              </a:ext>
            </a:extLst>
          </p:cNvPr>
          <p:cNvSpPr/>
          <p:nvPr/>
        </p:nvSpPr>
        <p:spPr>
          <a:xfrm>
            <a:off x="908655" y="2741134"/>
            <a:ext cx="8463290" cy="918572"/>
          </a:xfrm>
          <a:custGeom>
            <a:avLst/>
            <a:gdLst>
              <a:gd name="connsiteX0" fmla="*/ 412375 w 8463290"/>
              <a:gd name="connsiteY0" fmla="*/ 33227 h 1015721"/>
              <a:gd name="connsiteX1" fmla="*/ 7022 w 8463290"/>
              <a:gd name="connsiteY1" fmla="*/ 372592 h 1015721"/>
              <a:gd name="connsiteX2" fmla="*/ 704605 w 8463290"/>
              <a:gd name="connsiteY2" fmla="*/ 636542 h 1015721"/>
              <a:gd name="connsiteX3" fmla="*/ 2260028 w 8463290"/>
              <a:gd name="connsiteY3" fmla="*/ 627115 h 1015721"/>
              <a:gd name="connsiteX4" fmla="*/ 4296218 w 8463290"/>
              <a:gd name="connsiteY4" fmla="*/ 966480 h 1015721"/>
              <a:gd name="connsiteX5" fmla="*/ 5050362 w 8463290"/>
              <a:gd name="connsiteY5" fmla="*/ 1013614 h 1015721"/>
              <a:gd name="connsiteX6" fmla="*/ 7784135 w 8463290"/>
              <a:gd name="connsiteY6" fmla="*/ 985334 h 1015721"/>
              <a:gd name="connsiteX7" fmla="*/ 8462865 w 8463290"/>
              <a:gd name="connsiteY7" fmla="*/ 683676 h 1015721"/>
              <a:gd name="connsiteX8" fmla="*/ 7868977 w 8463290"/>
              <a:gd name="connsiteY8" fmla="*/ 457433 h 1015721"/>
              <a:gd name="connsiteX9" fmla="*/ 6860309 w 8463290"/>
              <a:gd name="connsiteY9" fmla="*/ 391445 h 1015721"/>
              <a:gd name="connsiteX10" fmla="*/ 5851641 w 8463290"/>
              <a:gd name="connsiteY10" fmla="*/ 268897 h 1015721"/>
              <a:gd name="connsiteX11" fmla="*/ 2260028 w 8463290"/>
              <a:gd name="connsiteY11" fmla="*/ 297177 h 1015721"/>
              <a:gd name="connsiteX12" fmla="*/ 1458750 w 8463290"/>
              <a:gd name="connsiteY12" fmla="*/ 42654 h 1015721"/>
              <a:gd name="connsiteX13" fmla="*/ 412375 w 8463290"/>
              <a:gd name="connsiteY13" fmla="*/ 33227 h 101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463290" h="1015721">
                <a:moveTo>
                  <a:pt x="412375" y="33227"/>
                </a:moveTo>
                <a:cubicBezTo>
                  <a:pt x="170420" y="88217"/>
                  <a:pt x="-41683" y="272040"/>
                  <a:pt x="7022" y="372592"/>
                </a:cubicBezTo>
                <a:cubicBezTo>
                  <a:pt x="55727" y="473144"/>
                  <a:pt x="329104" y="594122"/>
                  <a:pt x="704605" y="636542"/>
                </a:cubicBezTo>
                <a:cubicBezTo>
                  <a:pt x="1080106" y="678962"/>
                  <a:pt x="1661426" y="572125"/>
                  <a:pt x="2260028" y="627115"/>
                </a:cubicBezTo>
                <a:cubicBezTo>
                  <a:pt x="2858630" y="682105"/>
                  <a:pt x="3831162" y="902064"/>
                  <a:pt x="4296218" y="966480"/>
                </a:cubicBezTo>
                <a:cubicBezTo>
                  <a:pt x="4761274" y="1030896"/>
                  <a:pt x="5050362" y="1013614"/>
                  <a:pt x="5050362" y="1013614"/>
                </a:cubicBezTo>
                <a:lnTo>
                  <a:pt x="7784135" y="985334"/>
                </a:lnTo>
                <a:cubicBezTo>
                  <a:pt x="8352886" y="930344"/>
                  <a:pt x="8448725" y="771660"/>
                  <a:pt x="8462865" y="683676"/>
                </a:cubicBezTo>
                <a:cubicBezTo>
                  <a:pt x="8477005" y="595692"/>
                  <a:pt x="8136070" y="506138"/>
                  <a:pt x="7868977" y="457433"/>
                </a:cubicBezTo>
                <a:cubicBezTo>
                  <a:pt x="7601884" y="408728"/>
                  <a:pt x="7196532" y="422868"/>
                  <a:pt x="6860309" y="391445"/>
                </a:cubicBezTo>
                <a:cubicBezTo>
                  <a:pt x="6524086" y="360022"/>
                  <a:pt x="6618355" y="284608"/>
                  <a:pt x="5851641" y="268897"/>
                </a:cubicBezTo>
                <a:cubicBezTo>
                  <a:pt x="5084928" y="253186"/>
                  <a:pt x="2992177" y="334884"/>
                  <a:pt x="2260028" y="297177"/>
                </a:cubicBezTo>
                <a:cubicBezTo>
                  <a:pt x="1527879" y="259470"/>
                  <a:pt x="1760408" y="86646"/>
                  <a:pt x="1458750" y="42654"/>
                </a:cubicBezTo>
                <a:cubicBezTo>
                  <a:pt x="1157092" y="-1338"/>
                  <a:pt x="654330" y="-21763"/>
                  <a:pt x="412375" y="33227"/>
                </a:cubicBezTo>
                <a:close/>
              </a:path>
            </a:pathLst>
          </a:cu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Forma libre: forma 114">
            <a:extLst>
              <a:ext uri="{FF2B5EF4-FFF2-40B4-BE49-F238E27FC236}">
                <a16:creationId xmlns:a16="http://schemas.microsoft.com/office/drawing/2014/main" id="{F6AF1C1E-2E35-4DAB-AECD-7C6F39B9EE31}"/>
              </a:ext>
            </a:extLst>
          </p:cNvPr>
          <p:cNvSpPr/>
          <p:nvPr/>
        </p:nvSpPr>
        <p:spPr>
          <a:xfrm>
            <a:off x="1065846" y="2113667"/>
            <a:ext cx="8251086" cy="866294"/>
          </a:xfrm>
          <a:custGeom>
            <a:avLst/>
            <a:gdLst>
              <a:gd name="connsiteX0" fmla="*/ 462573 w 8251086"/>
              <a:gd name="connsiteY0" fmla="*/ 35644 h 866294"/>
              <a:gd name="connsiteX1" fmla="*/ 10086 w 8251086"/>
              <a:gd name="connsiteY1" fmla="*/ 214754 h 866294"/>
              <a:gd name="connsiteX2" fmla="*/ 170342 w 8251086"/>
              <a:gd name="connsiteY2" fmla="*/ 506985 h 866294"/>
              <a:gd name="connsiteX3" fmla="*/ 424866 w 8251086"/>
              <a:gd name="connsiteY3" fmla="*/ 601253 h 866294"/>
              <a:gd name="connsiteX4" fmla="*/ 754804 w 8251086"/>
              <a:gd name="connsiteY4" fmla="*/ 601253 h 866294"/>
              <a:gd name="connsiteX5" fmla="*/ 1612643 w 8251086"/>
              <a:gd name="connsiteY5" fmla="*/ 591826 h 866294"/>
              <a:gd name="connsiteX6" fmla="*/ 2178251 w 8251086"/>
              <a:gd name="connsiteY6" fmla="*/ 846349 h 866294"/>
              <a:gd name="connsiteX7" fmla="*/ 3969344 w 8251086"/>
              <a:gd name="connsiteY7" fmla="*/ 846349 h 866294"/>
              <a:gd name="connsiteX8" fmla="*/ 5175975 w 8251086"/>
              <a:gd name="connsiteY8" fmla="*/ 818069 h 866294"/>
              <a:gd name="connsiteX9" fmla="*/ 6495727 w 8251086"/>
              <a:gd name="connsiteY9" fmla="*/ 818069 h 866294"/>
              <a:gd name="connsiteX10" fmla="*/ 7570383 w 8251086"/>
              <a:gd name="connsiteY10" fmla="*/ 780362 h 866294"/>
              <a:gd name="connsiteX11" fmla="*/ 8239686 w 8251086"/>
              <a:gd name="connsiteY11" fmla="*/ 610679 h 866294"/>
              <a:gd name="connsiteX12" fmla="*/ 7938029 w 8251086"/>
              <a:gd name="connsiteY12" fmla="*/ 365582 h 866294"/>
              <a:gd name="connsiteX13" fmla="*/ 7249872 w 8251086"/>
              <a:gd name="connsiteY13" fmla="*/ 337302 h 866294"/>
              <a:gd name="connsiteX14" fmla="*/ 6184643 w 8251086"/>
              <a:gd name="connsiteY14" fmla="*/ 205327 h 866294"/>
              <a:gd name="connsiteX15" fmla="*/ 5515340 w 8251086"/>
              <a:gd name="connsiteY15" fmla="*/ 63925 h 866294"/>
              <a:gd name="connsiteX16" fmla="*/ 4431257 w 8251086"/>
              <a:gd name="connsiteY16" fmla="*/ 82778 h 866294"/>
              <a:gd name="connsiteX17" fmla="*/ 4016478 w 8251086"/>
              <a:gd name="connsiteY17" fmla="*/ 309022 h 866294"/>
              <a:gd name="connsiteX18" fmla="*/ 3441443 w 8251086"/>
              <a:gd name="connsiteY18" fmla="*/ 431570 h 866294"/>
              <a:gd name="connsiteX19" fmla="*/ 2291373 w 8251086"/>
              <a:gd name="connsiteY19" fmla="*/ 450424 h 866294"/>
              <a:gd name="connsiteX20" fmla="*/ 1697484 w 8251086"/>
              <a:gd name="connsiteY20" fmla="*/ 129912 h 866294"/>
              <a:gd name="connsiteX21" fmla="*/ 1452387 w 8251086"/>
              <a:gd name="connsiteY21" fmla="*/ 7364 h 866294"/>
              <a:gd name="connsiteX22" fmla="*/ 462573 w 8251086"/>
              <a:gd name="connsiteY22" fmla="*/ 35644 h 86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51086" h="866294">
                <a:moveTo>
                  <a:pt x="462573" y="35644"/>
                </a:moveTo>
                <a:cubicBezTo>
                  <a:pt x="222189" y="70209"/>
                  <a:pt x="58791" y="136197"/>
                  <a:pt x="10086" y="214754"/>
                </a:cubicBezTo>
                <a:cubicBezTo>
                  <a:pt x="-38619" y="293311"/>
                  <a:pt x="101212" y="442569"/>
                  <a:pt x="170342" y="506985"/>
                </a:cubicBezTo>
                <a:cubicBezTo>
                  <a:pt x="239472" y="571401"/>
                  <a:pt x="327456" y="585542"/>
                  <a:pt x="424866" y="601253"/>
                </a:cubicBezTo>
                <a:cubicBezTo>
                  <a:pt x="522276" y="616964"/>
                  <a:pt x="754804" y="601253"/>
                  <a:pt x="754804" y="601253"/>
                </a:cubicBezTo>
                <a:cubicBezTo>
                  <a:pt x="952767" y="599682"/>
                  <a:pt x="1375402" y="550977"/>
                  <a:pt x="1612643" y="591826"/>
                </a:cubicBezTo>
                <a:cubicBezTo>
                  <a:pt x="1849884" y="632675"/>
                  <a:pt x="1785468" y="803929"/>
                  <a:pt x="2178251" y="846349"/>
                </a:cubicBezTo>
                <a:cubicBezTo>
                  <a:pt x="2571035" y="888770"/>
                  <a:pt x="3469723" y="851062"/>
                  <a:pt x="3969344" y="846349"/>
                </a:cubicBezTo>
                <a:cubicBezTo>
                  <a:pt x="4468965" y="841636"/>
                  <a:pt x="4754911" y="822782"/>
                  <a:pt x="5175975" y="818069"/>
                </a:cubicBezTo>
                <a:cubicBezTo>
                  <a:pt x="5597039" y="813356"/>
                  <a:pt x="6096659" y="824353"/>
                  <a:pt x="6495727" y="818069"/>
                </a:cubicBezTo>
                <a:cubicBezTo>
                  <a:pt x="6894795" y="811785"/>
                  <a:pt x="7279723" y="814927"/>
                  <a:pt x="7570383" y="780362"/>
                </a:cubicBezTo>
                <a:cubicBezTo>
                  <a:pt x="7861043" y="745797"/>
                  <a:pt x="8178412" y="679809"/>
                  <a:pt x="8239686" y="610679"/>
                </a:cubicBezTo>
                <a:cubicBezTo>
                  <a:pt x="8300960" y="541549"/>
                  <a:pt x="8102998" y="411145"/>
                  <a:pt x="7938029" y="365582"/>
                </a:cubicBezTo>
                <a:cubicBezTo>
                  <a:pt x="7773060" y="320019"/>
                  <a:pt x="7542103" y="364011"/>
                  <a:pt x="7249872" y="337302"/>
                </a:cubicBezTo>
                <a:cubicBezTo>
                  <a:pt x="6957641" y="310593"/>
                  <a:pt x="6473732" y="250890"/>
                  <a:pt x="6184643" y="205327"/>
                </a:cubicBezTo>
                <a:cubicBezTo>
                  <a:pt x="5895554" y="159764"/>
                  <a:pt x="5807571" y="84350"/>
                  <a:pt x="5515340" y="63925"/>
                </a:cubicBezTo>
                <a:cubicBezTo>
                  <a:pt x="5223109" y="43500"/>
                  <a:pt x="4681067" y="41929"/>
                  <a:pt x="4431257" y="82778"/>
                </a:cubicBezTo>
                <a:cubicBezTo>
                  <a:pt x="4181447" y="123627"/>
                  <a:pt x="4181447" y="250890"/>
                  <a:pt x="4016478" y="309022"/>
                </a:cubicBezTo>
                <a:cubicBezTo>
                  <a:pt x="3851509" y="367154"/>
                  <a:pt x="3728961" y="408003"/>
                  <a:pt x="3441443" y="431570"/>
                </a:cubicBezTo>
                <a:cubicBezTo>
                  <a:pt x="3153926" y="455137"/>
                  <a:pt x="2582033" y="500700"/>
                  <a:pt x="2291373" y="450424"/>
                </a:cubicBezTo>
                <a:cubicBezTo>
                  <a:pt x="2000713" y="400148"/>
                  <a:pt x="1837315" y="203755"/>
                  <a:pt x="1697484" y="129912"/>
                </a:cubicBezTo>
                <a:cubicBezTo>
                  <a:pt x="1557653" y="56069"/>
                  <a:pt x="1655063" y="23075"/>
                  <a:pt x="1452387" y="7364"/>
                </a:cubicBezTo>
                <a:cubicBezTo>
                  <a:pt x="1249711" y="-8347"/>
                  <a:pt x="702957" y="1079"/>
                  <a:pt x="462573" y="35644"/>
                </a:cubicBezTo>
                <a:close/>
              </a:path>
            </a:pathLst>
          </a:custGeom>
          <a:solidFill>
            <a:srgbClr val="7030A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A4A0C803-C279-4B6B-8133-559721F7A8C8}"/>
              </a:ext>
            </a:extLst>
          </p:cNvPr>
          <p:cNvSpPr/>
          <p:nvPr/>
        </p:nvSpPr>
        <p:spPr>
          <a:xfrm>
            <a:off x="10190887" y="4393585"/>
            <a:ext cx="102662" cy="86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E47713A8-C333-4E67-A874-E8D0128C7355}"/>
              </a:ext>
            </a:extLst>
          </p:cNvPr>
          <p:cNvSpPr/>
          <p:nvPr/>
        </p:nvSpPr>
        <p:spPr>
          <a:xfrm>
            <a:off x="10190468" y="4552383"/>
            <a:ext cx="102662" cy="86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06A18CC3-55DC-4B40-8899-B1CBA5FC557B}"/>
              </a:ext>
            </a:extLst>
          </p:cNvPr>
          <p:cNvSpPr/>
          <p:nvPr/>
        </p:nvSpPr>
        <p:spPr>
          <a:xfrm>
            <a:off x="10195336" y="4709422"/>
            <a:ext cx="102662" cy="86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6099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98</Words>
  <Application>Microsoft Office PowerPoint</Application>
  <PresentationFormat>Panorámica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Danae Morales Garcia</dc:creator>
  <cp:lastModifiedBy>LUIS DE LA TORRE CUBILLO</cp:lastModifiedBy>
  <cp:revision>26</cp:revision>
  <dcterms:created xsi:type="dcterms:W3CDTF">2018-11-29T19:54:09Z</dcterms:created>
  <dcterms:modified xsi:type="dcterms:W3CDTF">2018-12-03T16:00:07Z</dcterms:modified>
</cp:coreProperties>
</file>