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C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D813C-FCB2-492E-A54A-4EF540DE7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7B5AD1-EFB7-4F7C-AF47-8434A1773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29AEB-FDBB-4335-AD35-22B52019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C2F-CF1E-4D8E-8A3E-451D61068EC9}" type="datetimeFigureOut">
              <a:rPr lang="es-ES" smtClean="0"/>
              <a:t>24/11/2018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3BE898-5D53-4F20-91B4-E9EB555D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1DB897-0BE8-4C11-A752-CDBCFF95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39FA-F7D9-4A54-9EEE-0827225245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51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512FA-41CE-43E7-B846-B7420B46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D1C82D-CB43-4E6C-AA9C-E9FF67E24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AA4C4-87D3-45A4-893A-5F6592F1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C2F-CF1E-4D8E-8A3E-451D61068EC9}" type="datetimeFigureOut">
              <a:rPr lang="es-ES" smtClean="0"/>
              <a:t>24/11/2018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5E7FF-07DC-4495-B4AD-09608CF0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225116-5D2A-4BC3-B86B-205F6892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39FA-F7D9-4A54-9EEE-0827225245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9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F270A4-6E1A-4EC2-BF8D-5EAAC38FE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76830F-9BA0-4BC8-A1DC-EF2A63643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883414-AA84-4C91-B685-8377B8E3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C2F-CF1E-4D8E-8A3E-451D61068EC9}" type="datetimeFigureOut">
              <a:rPr lang="es-ES" smtClean="0"/>
              <a:t>24/11/2018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439E25-2697-43BD-92ED-E00275D1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3062A1-254E-4165-ABB8-12C5A3EB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39FA-F7D9-4A54-9EEE-0827225245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91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1E6B8-8006-4BC2-B8CE-7A82C1A4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670307-F20B-41FE-A44A-8AB5A4CA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6E025C-AAC7-4754-82F1-C1139CB6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C2F-CF1E-4D8E-8A3E-451D61068EC9}" type="datetimeFigureOut">
              <a:rPr lang="es-ES" smtClean="0"/>
              <a:t>24/11/2018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D412BA-A8D7-4C38-AE39-6660BB95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30C396-1FD3-42A1-8B09-706B78C1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39FA-F7D9-4A54-9EEE-0827225245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86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8D072-0483-40E6-9E29-87D9DD42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062394-F1A0-4AEC-9018-69A16B1C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4D9E62-3910-4725-9254-C9C6ABC7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C2F-CF1E-4D8E-8A3E-451D61068EC9}" type="datetimeFigureOut">
              <a:rPr lang="es-ES" smtClean="0"/>
              <a:t>24/11/2018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71C319-50DF-47A7-96FC-DFA8E0A5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27624-5633-4D07-BC5D-DAB3C2CD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39FA-F7D9-4A54-9EEE-0827225245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417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D5ED-AAC7-4E1D-A6F0-C15A3E00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B2F02A-2A46-4082-B8B5-B2322F5F9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175805-519E-4B1D-AAD0-C4F2335B9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57B0AA-8F09-4546-BF9D-BC7F390A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C2F-CF1E-4D8E-8A3E-451D61068EC9}" type="datetimeFigureOut">
              <a:rPr lang="es-ES" smtClean="0"/>
              <a:t>24/11/2018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A626C-B462-42BB-BB2A-E4139EB5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689ED8-5D5B-4F7B-B1BF-0994B91C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39FA-F7D9-4A54-9EEE-0827225245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48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E6B88-7266-4712-957B-2E4BAF68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990FAF-A0CE-475E-890D-E7309137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8AE72B-AE99-46F4-8970-70275DB40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C02A3A-9F6D-4767-AD4E-94471A06D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ED931B-4E9D-412F-B4D7-1160E7A62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86E85D-61F7-474B-8AD8-A812F346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C2F-CF1E-4D8E-8A3E-451D61068EC9}" type="datetimeFigureOut">
              <a:rPr lang="es-ES" smtClean="0"/>
              <a:t>24/11/2018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A6BD63-F7A8-4B6B-9FE3-C4FE9D39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454081-7355-4DF8-9B8B-6D8E0518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39FA-F7D9-4A54-9EEE-0827225245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74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CB464-C5A2-486F-8872-7DF167A8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048C38-8272-42AF-93ED-AE984CC0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C2F-CF1E-4D8E-8A3E-451D61068EC9}" type="datetimeFigureOut">
              <a:rPr lang="es-ES" smtClean="0"/>
              <a:t>24/11/2018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269F4F-D340-47D9-A5BF-34AAFF26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13809E-15A4-4872-BB84-B81BB406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39FA-F7D9-4A54-9EEE-0827225245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84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4B4DD4-B491-49CC-991F-58759187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C2F-CF1E-4D8E-8A3E-451D61068EC9}" type="datetimeFigureOut">
              <a:rPr lang="es-ES" smtClean="0"/>
              <a:t>24/11/2018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4FEFCA-640F-4770-8C5F-F601B940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95638A-9CE7-49DF-8353-B488B312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39FA-F7D9-4A54-9EEE-0827225245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50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51C7F-4B49-41B6-833A-B3C369D0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49A54-C139-421F-9062-254D6BE67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8B74B4-37FE-4D5A-B888-03BBDA86D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8A42AF-7AB2-402C-8CAE-38C659DD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C2F-CF1E-4D8E-8A3E-451D61068EC9}" type="datetimeFigureOut">
              <a:rPr lang="es-ES" smtClean="0"/>
              <a:t>24/11/2018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DF08C7-4426-4E83-B702-A9373E39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E1168A-22FD-4D9B-89F1-D9BBE93B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39FA-F7D9-4A54-9EEE-0827225245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16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720C-7BE0-433F-BB62-EA67ADE7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83286E-1D39-4C20-90CA-33D5E135C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0FCA17-C3D6-44D6-B3FB-544D1718E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85B63A-6854-4A9A-89F6-395A12FF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C2F-CF1E-4D8E-8A3E-451D61068EC9}" type="datetimeFigureOut">
              <a:rPr lang="es-ES" smtClean="0"/>
              <a:t>24/11/2018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16B53B-CA5C-4650-BA17-AC7E44E5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5B9ECC-9ACD-4A3B-9BDD-C9B2E724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39FA-F7D9-4A54-9EEE-0827225245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41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7EDC6F-3C8D-4D74-9034-3556BB15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274315-9BD0-402F-B766-4D745812E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FB66C3-3ABC-4AE1-ABFC-A45A39888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6EC2F-CF1E-4D8E-8A3E-451D61068EC9}" type="datetimeFigureOut">
              <a:rPr lang="es-ES" smtClean="0"/>
              <a:t>24/11/2018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647804-03A9-4C7F-89A0-0FAB48340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00E2DA-AE9C-435C-B760-2D6CDFC48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739FA-F7D9-4A54-9EEE-0827225245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955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4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44">
            <a:extLst>
              <a:ext uri="{FF2B5EF4-FFF2-40B4-BE49-F238E27FC236}">
                <a16:creationId xmlns:a16="http://schemas.microsoft.com/office/drawing/2014/main" id="{00D56949-E2BB-4750-907B-73F436E6D6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926" b="72407" l="39375" r="80052"/>
                    </a14:imgEffect>
                  </a14:imgLayer>
                </a14:imgProps>
              </a:ext>
            </a:extLst>
          </a:blip>
          <a:srcRect l="40885" t="29979" r="20513" b="27775"/>
          <a:stretch/>
        </p:blipFill>
        <p:spPr>
          <a:xfrm>
            <a:off x="725865" y="2940046"/>
            <a:ext cx="9964258" cy="412063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BCDE76-4012-414D-82D6-F3515145B6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315" b="73148" l="43594" r="76771"/>
                    </a14:imgEffect>
                  </a14:imgLayer>
                </a14:imgProps>
              </a:ext>
            </a:extLst>
          </a:blip>
          <a:srcRect l="42648" t="21169" r="22392" b="26598"/>
          <a:stretch/>
        </p:blipFill>
        <p:spPr>
          <a:xfrm>
            <a:off x="4566229" y="158590"/>
            <a:ext cx="2454742" cy="206302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128444F-56A8-4B33-BE5C-4CDF8F84343B}"/>
              </a:ext>
            </a:extLst>
          </p:cNvPr>
          <p:cNvSpPr txBox="1"/>
          <p:nvPr/>
        </p:nvSpPr>
        <p:spPr>
          <a:xfrm>
            <a:off x="5121780" y="959268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Ink Free" panose="03080402000500000000" pitchFamily="66" charset="0"/>
              </a:rPr>
              <a:t>CLIENT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9DC1630-AEA2-40D9-A801-E071212F9FCE}"/>
              </a:ext>
            </a:extLst>
          </p:cNvPr>
          <p:cNvGrpSpPr>
            <a:grpSpLocks noChangeAspect="1"/>
          </p:cNvGrpSpPr>
          <p:nvPr/>
        </p:nvGrpSpPr>
        <p:grpSpPr>
          <a:xfrm>
            <a:off x="8079278" y="3917955"/>
            <a:ext cx="2610844" cy="2700000"/>
            <a:chOff x="8073301" y="3615258"/>
            <a:chExt cx="2945032" cy="304560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90DC56D-ED3F-4889-A276-401DC9B3F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1204" b="72037" l="46563" r="73125"/>
                      </a14:imgEffect>
                    </a14:imgLayer>
                  </a14:imgProps>
                </a:ext>
              </a:extLst>
            </a:blip>
            <a:srcRect l="46160" t="20344" r="24952" b="26546"/>
            <a:stretch/>
          </p:blipFill>
          <p:spPr>
            <a:xfrm>
              <a:off x="8073301" y="3615258"/>
              <a:ext cx="2945032" cy="3045600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5683B83A-0396-4A1E-A0CE-42B0F65C2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0217" y="4723963"/>
              <a:ext cx="691200" cy="69120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891DA6F1-9DA0-4CD6-89FD-4DB3989CA63E}"/>
              </a:ext>
            </a:extLst>
          </p:cNvPr>
          <p:cNvGrpSpPr>
            <a:grpSpLocks noChangeAspect="1"/>
          </p:cNvGrpSpPr>
          <p:nvPr/>
        </p:nvGrpSpPr>
        <p:grpSpPr>
          <a:xfrm>
            <a:off x="859510" y="3917955"/>
            <a:ext cx="2610846" cy="2700000"/>
            <a:chOff x="711069" y="3616995"/>
            <a:chExt cx="2943352" cy="3043863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DB3BDA07-739D-443C-9B6C-A079106E74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1204" b="72037" l="46563" r="73125"/>
                      </a14:imgEffect>
                    </a14:imgLayer>
                  </a14:imgProps>
                </a:ext>
              </a:extLst>
            </a:blip>
            <a:srcRect l="46160" t="20344" r="24952" b="26546"/>
            <a:stretch/>
          </p:blipFill>
          <p:spPr>
            <a:xfrm>
              <a:off x="711069" y="3616995"/>
              <a:ext cx="2943352" cy="3043863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2867B300-09A6-439F-BBED-B6114E4B6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063" y="4676611"/>
              <a:ext cx="689362" cy="689362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9722BBA5-E1F8-4FC1-A659-9418A3E293E7}"/>
                </a:ext>
              </a:extLst>
            </p:cNvPr>
            <p:cNvSpPr txBox="1"/>
            <p:nvPr/>
          </p:nvSpPr>
          <p:spPr>
            <a:xfrm>
              <a:off x="1643975" y="5365973"/>
              <a:ext cx="10775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Ink Free" panose="03080402000500000000" pitchFamily="66" charset="0"/>
                </a:rPr>
                <a:t>Simulation</a:t>
              </a:r>
            </a:p>
            <a:p>
              <a:pPr algn="ctr"/>
              <a:r>
                <a:rPr lang="es-ES" sz="1600" dirty="0">
                  <a:latin typeface="Ink Free" panose="03080402000500000000" pitchFamily="66" charset="0"/>
                </a:rPr>
                <a:t>Model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601DF264-696C-42DA-AF8C-F86190F2BBEC}"/>
              </a:ext>
            </a:extLst>
          </p:cNvPr>
          <p:cNvGrpSpPr>
            <a:grpSpLocks noChangeAspect="1"/>
          </p:cNvGrpSpPr>
          <p:nvPr/>
        </p:nvGrpSpPr>
        <p:grpSpPr>
          <a:xfrm>
            <a:off x="4469395" y="3917955"/>
            <a:ext cx="2610844" cy="2700000"/>
            <a:chOff x="4391345" y="3615258"/>
            <a:chExt cx="2945032" cy="304560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0F6D73F3-9285-4C06-B779-6CD84A9BD5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1204" b="72037" l="46563" r="73125"/>
                      </a14:imgEffect>
                    </a14:imgLayer>
                  </a14:imgProps>
                </a:ext>
              </a:extLst>
            </a:blip>
            <a:srcRect l="46160" t="20344" r="24952" b="26546"/>
            <a:stretch/>
          </p:blipFill>
          <p:spPr>
            <a:xfrm>
              <a:off x="4391345" y="3615258"/>
              <a:ext cx="2945032" cy="30456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FB516D96-3B1E-4C8B-A376-A9F80593B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261" y="4676611"/>
              <a:ext cx="691200" cy="691200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540CB6EB-3C35-4DCB-9E79-E2CD047E27C6}"/>
                </a:ext>
              </a:extLst>
            </p:cNvPr>
            <p:cNvSpPr txBox="1"/>
            <p:nvPr/>
          </p:nvSpPr>
          <p:spPr>
            <a:xfrm>
              <a:off x="5398829" y="5365972"/>
              <a:ext cx="930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Ink Free" panose="03080402000500000000" pitchFamily="66" charset="0"/>
                </a:rPr>
                <a:t>Control</a:t>
              </a:r>
            </a:p>
            <a:p>
              <a:pPr algn="ctr"/>
              <a:r>
                <a:rPr lang="es-ES" sz="1600" dirty="0">
                  <a:latin typeface="Ink Free" panose="03080402000500000000" pitchFamily="66" charset="0"/>
                </a:rPr>
                <a:t>Program</a:t>
              </a:r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125E1A5-BFC9-4DBB-9651-A28B2480ED00}"/>
              </a:ext>
            </a:extLst>
          </p:cNvPr>
          <p:cNvSpPr txBox="1"/>
          <p:nvPr/>
        </p:nvSpPr>
        <p:spPr>
          <a:xfrm>
            <a:off x="1957183" y="4519313"/>
            <a:ext cx="415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Ink Free" panose="03080402000500000000" pitchFamily="66" charset="0"/>
              </a:rPr>
              <a:t>VL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EAF05C5-4A3F-49BA-B073-FDE28A14539E}"/>
              </a:ext>
            </a:extLst>
          </p:cNvPr>
          <p:cNvSpPr txBox="1"/>
          <p:nvPr/>
        </p:nvSpPr>
        <p:spPr>
          <a:xfrm>
            <a:off x="5579088" y="4524704"/>
            <a:ext cx="43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Ink Free" panose="03080402000500000000" pitchFamily="66" charset="0"/>
              </a:rPr>
              <a:t>RL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C2669EFC-088B-4D43-BE30-9CCDDC506D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692" y="5400575"/>
            <a:ext cx="328133" cy="32813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F7ADA97-E1A2-4B61-A52E-3FE00BEB50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87868" y="2397698"/>
            <a:ext cx="767489" cy="641886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78EEA250-CA6A-4E6D-A88E-9EC3F1A527D7}"/>
              </a:ext>
            </a:extLst>
          </p:cNvPr>
          <p:cNvSpPr txBox="1"/>
          <p:nvPr/>
        </p:nvSpPr>
        <p:spPr>
          <a:xfrm>
            <a:off x="5481308" y="3479862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Ink Free" panose="03080402000500000000" pitchFamily="66" charset="0"/>
              </a:rPr>
              <a:t>OL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3020D033-8E17-4060-BB6B-EC6036FED5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764" y="3827572"/>
            <a:ext cx="997918" cy="609644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0A001D66-A75F-447E-A104-3454D7654BB1}"/>
              </a:ext>
            </a:extLst>
          </p:cNvPr>
          <p:cNvSpPr txBox="1"/>
          <p:nvPr/>
        </p:nvSpPr>
        <p:spPr>
          <a:xfrm>
            <a:off x="1812111" y="3975453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Ink Free" panose="03080402000500000000" pitchFamily="66" charset="0"/>
              </a:rPr>
              <a:t>Expid 1</a:t>
            </a: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4326B1DD-ADD0-45A4-B8F4-D7C5D668D3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53" y="3819218"/>
            <a:ext cx="997918" cy="609644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3E854553-7AD1-4B6F-A3D5-94D9CE07A334}"/>
              </a:ext>
            </a:extLst>
          </p:cNvPr>
          <p:cNvSpPr txBox="1"/>
          <p:nvPr/>
        </p:nvSpPr>
        <p:spPr>
          <a:xfrm>
            <a:off x="5396349" y="3947739"/>
            <a:ext cx="750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Ink Free" panose="03080402000500000000" pitchFamily="66" charset="0"/>
              </a:rPr>
              <a:t>Expid 2</a:t>
            </a:r>
          </a:p>
          <a:p>
            <a:endParaRPr lang="es-ES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817F8A29-CD57-4B26-AF37-C1FAA83C9A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536" y="3837715"/>
            <a:ext cx="997918" cy="609644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E592C383-A8F7-44B5-8FE1-402B0BFC762A}"/>
              </a:ext>
            </a:extLst>
          </p:cNvPr>
          <p:cNvSpPr txBox="1"/>
          <p:nvPr/>
        </p:nvSpPr>
        <p:spPr>
          <a:xfrm>
            <a:off x="8998567" y="3993190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Ink Free" panose="03080402000500000000" pitchFamily="66" charset="0"/>
              </a:rPr>
              <a:t>Expid N</a:t>
            </a:r>
            <a:endParaRPr lang="es-ES" sz="1400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78E225A-BA9D-4367-9F93-68B0170E04B2}"/>
              </a:ext>
            </a:extLst>
          </p:cNvPr>
          <p:cNvSpPr/>
          <p:nvPr/>
        </p:nvSpPr>
        <p:spPr>
          <a:xfrm>
            <a:off x="6242797" y="2392023"/>
            <a:ext cx="10358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222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rgbClr val="72CAAF"/>
                </a:solidFill>
                <a:effectLst/>
                <a:latin typeface="Ink Free" panose="03080402000500000000" pitchFamily="66" charset="0"/>
              </a:rPr>
              <a:t>RIP</a:t>
            </a:r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4C9FD021-A16D-480D-99E0-E7B7DEA53BD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1155" t="32565" r="43842" b="41042"/>
          <a:stretch/>
        </p:blipFill>
        <p:spPr>
          <a:xfrm>
            <a:off x="5567356" y="3114748"/>
            <a:ext cx="452487" cy="452486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F6AD9D7A-A22F-41C6-BA35-16D48452499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9735" t="31466" r="42279" b="41042"/>
          <a:stretch/>
        </p:blipFill>
        <p:spPr>
          <a:xfrm>
            <a:off x="5540364" y="1892673"/>
            <a:ext cx="506470" cy="4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16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Ink Free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Danae Morales Garcia</dc:creator>
  <cp:lastModifiedBy>Danae Morales Garcia</cp:lastModifiedBy>
  <cp:revision>7</cp:revision>
  <dcterms:created xsi:type="dcterms:W3CDTF">2018-11-24T22:51:24Z</dcterms:created>
  <dcterms:modified xsi:type="dcterms:W3CDTF">2018-11-24T23:42:14Z</dcterms:modified>
</cp:coreProperties>
</file>