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F1547-96A4-49F5-8773-38A3FC8BE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103CC-A0CC-41E5-94BA-D33E1CBD0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39B0F7-3E27-4443-92AC-B6D92132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9FA-E86D-455B-8141-FD780B3D172C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C3B2F5-4EFE-4099-B92C-EE7BE72D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C9103-E282-4F7F-85DF-DDD64DDB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8685-4F22-4B8A-AAEF-933004D4E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36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3624B-1E3C-4AAA-8BD3-508F9FB9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6D5A93-598B-4A84-9EC4-05413D699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993473-4605-412D-9C16-F9554233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9FA-E86D-455B-8141-FD780B3D172C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16CAE-C462-412D-AC56-70396172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64384-ECF3-4080-8667-02CA28E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8685-4F22-4B8A-AAEF-933004D4E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57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5AFA92-60E9-438B-8331-368EA6F94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210AC-10E9-4A29-8FAE-81B0CE2FC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BD39AB-20EB-4A17-8766-4E79A558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9FA-E86D-455B-8141-FD780B3D172C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86696-81BF-4C70-9E0B-82C5B1FA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B0EDC6-8C62-43A1-82E6-989D49B2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8685-4F22-4B8A-AAEF-933004D4E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66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96E34-AF22-411A-8605-F563D813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925D9-49F8-484B-9BB9-12F4CBF2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8A2EE-3320-40D7-A37A-B35D9BBB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9FA-E86D-455B-8141-FD780B3D172C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39BDE-5324-4A5D-A01C-0C2E1411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BBD174-0AC1-4CA5-B379-8EE5297A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8685-4F22-4B8A-AAEF-933004D4E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39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1A4-8CBC-4093-A0FD-C54F92DD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4E22CA-4D06-42AF-A3FD-7F6F6C2B7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4647E9-5665-4AC5-9157-2866F6FE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9FA-E86D-455B-8141-FD780B3D172C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91C80-CE90-47DB-BEAA-B948CD56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2015F-5458-4E60-A7D5-EE0D34B9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8685-4F22-4B8A-AAEF-933004D4E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53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8A87-A63E-4A1D-9C09-D2F299BB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80E1F-523E-44AF-A665-70A36D990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ACB594-C89A-422D-89EE-5C97351B8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5E2C29-9DE0-4457-9EE5-650A103B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9FA-E86D-455B-8141-FD780B3D172C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E6944F-516F-4C50-B511-9692AFED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1E3412-AE7B-43B3-9605-AFE85B21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8685-4F22-4B8A-AAEF-933004D4E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78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68DA7-8379-414E-8A08-3C4C970E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2F1424-73C3-4A02-85F9-A1E521B8F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4FA255-6DFF-4F19-B146-BF8A792B5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B29EAA-BA6C-444B-9853-AB639A5A8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04EE7B-3151-493F-8BDE-0B3476628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C9DF0A-F649-4273-8418-31DA2D8C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9FA-E86D-455B-8141-FD780B3D172C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25D8E3-9BE9-4232-9F6A-A78DF030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31353D-5965-448C-BC29-D8EF5444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8685-4F22-4B8A-AAEF-933004D4E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32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22E1D-6E82-4FB6-B49B-91874F41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D5AE53-7802-4828-968B-269316BA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9FA-E86D-455B-8141-FD780B3D172C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A7D58C-7AAC-4E9E-82C1-9CDB310E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3FAA38-522F-4F58-B3CC-F184DA9E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8685-4F22-4B8A-AAEF-933004D4E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27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304CA3-EC05-4809-993A-8E898F5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9FA-E86D-455B-8141-FD780B3D172C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FEAC94-7B2A-40CB-A6D1-BAEE8C59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9FE951-D170-4D12-9C1B-DE8B6E87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8685-4F22-4B8A-AAEF-933004D4E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64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72126-FA98-4792-A6A4-58051AD8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CFE123-CF26-4729-BA13-92368865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CE94E0-F187-45CD-B4B6-DEA0E20D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908A80-0D85-4F17-A81E-7E0F2BCC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9FA-E86D-455B-8141-FD780B3D172C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8CFE12-C97B-4D6A-BF7D-58C365C7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18862B-8C0A-480D-811E-4FEDE501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8685-4F22-4B8A-AAEF-933004D4E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1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38B6B-FE98-4237-BCAE-08D32C7E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C32738-A564-449A-9CB3-DC540D013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B8E5BE-4A95-4299-9E8F-3761E85DF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F06A10-0CC5-441C-96FA-C5DEACC2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9FA-E86D-455B-8141-FD780B3D172C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D89485-55BA-43CD-85C4-ABD61B98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421987-E675-4487-9DCF-7C5B8DB9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8685-4F22-4B8A-AAEF-933004D4E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52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3164C4-7EF8-4FEF-AB51-FA0B210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27A6CE-FBFA-4EA6-A508-F208DF4D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334B4-DF40-428D-8815-5D337DF18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A9FA-E86D-455B-8141-FD780B3D172C}" type="datetimeFigureOut">
              <a:rPr lang="es-ES" smtClean="0"/>
              <a:t>24/11/2018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BEEDCF-48C8-4798-A479-F29122248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C01AA2-F706-42B9-8125-411604498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8685-4F22-4B8A-AAEF-933004D4E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9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microsoft.com/office/2007/relationships/hdphoto" Target="../media/hdphoto1.wdp"/><Relationship Id="rId21" Type="http://schemas.microsoft.com/office/2007/relationships/hdphoto" Target="../media/hdphoto6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microsoft.com/office/2007/relationships/hdphoto" Target="../media/hdphoto5.wdp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4.wdp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n 89">
            <a:extLst>
              <a:ext uri="{FF2B5EF4-FFF2-40B4-BE49-F238E27FC236}">
                <a16:creationId xmlns:a16="http://schemas.microsoft.com/office/drawing/2014/main" id="{9013E6A0-A119-4932-B7A4-A24FA0E66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315" b="73148" l="43594" r="76771"/>
                    </a14:imgEffect>
                  </a14:imgLayer>
                </a14:imgProps>
              </a:ext>
            </a:extLst>
          </a:blip>
          <a:srcRect l="42648" t="21169" r="22392" b="26598"/>
          <a:stretch/>
        </p:blipFill>
        <p:spPr>
          <a:xfrm>
            <a:off x="1102112" y="459308"/>
            <a:ext cx="2912818" cy="2448000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1824C767-83FF-43FD-9723-C8DFBCD82B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204" b="72037" l="46563" r="73125"/>
                    </a14:imgEffect>
                  </a14:imgLayer>
                </a14:imgProps>
              </a:ext>
            </a:extLst>
          </a:blip>
          <a:srcRect l="46160" t="20344" r="24952" b="26546"/>
          <a:stretch/>
        </p:blipFill>
        <p:spPr>
          <a:xfrm>
            <a:off x="5589743" y="219454"/>
            <a:ext cx="4120387" cy="4261092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BF96D966-8E32-47A7-8B09-2C2C4E518E65}"/>
              </a:ext>
            </a:extLst>
          </p:cNvPr>
          <p:cNvGrpSpPr/>
          <p:nvPr/>
        </p:nvGrpSpPr>
        <p:grpSpPr>
          <a:xfrm>
            <a:off x="6158138" y="872906"/>
            <a:ext cx="1283515" cy="1258348"/>
            <a:chOff x="7930339" y="2428612"/>
            <a:chExt cx="1283515" cy="12583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EBDA599-A51B-469F-AFAA-D8AB0ABFE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5741" b="75741" l="53490" r="64427"/>
                      </a14:imgEffect>
                    </a14:imgLayer>
                  </a14:imgProps>
                </a:ext>
              </a:extLst>
            </a:blip>
            <a:srcRect l="53877" t="56269" r="35595" b="25383"/>
            <a:stretch/>
          </p:blipFill>
          <p:spPr>
            <a:xfrm>
              <a:off x="7930339" y="2428612"/>
              <a:ext cx="1283515" cy="1258348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ACF0C61C-A6C0-4B14-8BDC-6731449C2141}"/>
                </a:ext>
              </a:extLst>
            </p:cNvPr>
            <p:cNvSpPr txBox="1"/>
            <p:nvPr/>
          </p:nvSpPr>
          <p:spPr>
            <a:xfrm>
              <a:off x="8151148" y="2772372"/>
              <a:ext cx="8418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latin typeface="Ink Free" panose="03080402000500000000" pitchFamily="66" charset="0"/>
                </a:rPr>
                <a:t>Web</a:t>
              </a:r>
            </a:p>
            <a:p>
              <a:pPr algn="ctr"/>
              <a:r>
                <a:rPr lang="es-ES" dirty="0">
                  <a:latin typeface="Ink Free" panose="03080402000500000000" pitchFamily="66" charset="0"/>
                </a:rPr>
                <a:t>Server</a:t>
              </a: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8E0037D-F1A8-4FE6-9FD1-AF4724EA0BB9}"/>
              </a:ext>
            </a:extLst>
          </p:cNvPr>
          <p:cNvSpPr txBox="1"/>
          <p:nvPr/>
        </p:nvSpPr>
        <p:spPr>
          <a:xfrm>
            <a:off x="1816969" y="852311"/>
            <a:ext cx="1487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Ink Free" panose="03080402000500000000" pitchFamily="66" charset="0"/>
              </a:rPr>
              <a:t>Web</a:t>
            </a:r>
          </a:p>
          <a:p>
            <a:pPr algn="ctr"/>
            <a:r>
              <a:rPr lang="es-ES" sz="2400" dirty="0">
                <a:latin typeface="Ink Free" panose="03080402000500000000" pitchFamily="66" charset="0"/>
              </a:rPr>
              <a:t>Client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F960CDC9-AEAA-42E3-8840-A6C47F401D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31" y="1769027"/>
            <a:ext cx="590400" cy="5904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F5820C9-4CCB-44A3-8CD3-98F96FEF47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31" y="1911735"/>
            <a:ext cx="590859" cy="590859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D20BCE04-4103-4405-9D57-D9657E9D04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9" y="990259"/>
            <a:ext cx="0" cy="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558F4B7-61A9-4A6A-A9D8-5721313462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15" y="1940465"/>
            <a:ext cx="590400" cy="590400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45DFF14F-E48C-4AFA-BD5C-2A9BEA1B6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24" y="1769027"/>
            <a:ext cx="590400" cy="59040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33CD7E4-5406-4902-9B76-ED82FCB306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39" y="1940465"/>
            <a:ext cx="590400" cy="590400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395F5CFF-38DF-4839-8F7F-A02F44F966D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3148" b="79630" l="42240" r="75625"/>
                    </a14:imgEffect>
                  </a14:imgLayer>
                </a14:imgProps>
              </a:ext>
            </a:extLst>
          </a:blip>
          <a:srcRect l="45825" t="24545" r="25757" b="24404"/>
          <a:stretch/>
        </p:blipFill>
        <p:spPr>
          <a:xfrm>
            <a:off x="6074535" y="2409025"/>
            <a:ext cx="1450717" cy="1465974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1D792F15-D3E6-4271-833E-214B1518BCFD}"/>
              </a:ext>
            </a:extLst>
          </p:cNvPr>
          <p:cNvSpPr txBox="1"/>
          <p:nvPr/>
        </p:nvSpPr>
        <p:spPr>
          <a:xfrm>
            <a:off x="6087530" y="2828164"/>
            <a:ext cx="1402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Ink Free" panose="03080402000500000000" pitchFamily="66" charset="0"/>
              </a:rPr>
              <a:t>Command</a:t>
            </a:r>
          </a:p>
          <a:p>
            <a:pPr algn="ctr"/>
            <a:r>
              <a:rPr lang="es-ES" dirty="0">
                <a:latin typeface="Ink Free" panose="03080402000500000000" pitchFamily="66" charset="0"/>
              </a:rPr>
              <a:t>Interpreter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1D96087C-810E-4D95-A9A2-92E484FC043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4352" b="77037" l="43542" r="79375"/>
                    </a14:imgEffect>
                  </a14:imgLayer>
                </a14:imgProps>
              </a:ext>
            </a:extLst>
          </a:blip>
          <a:srcRect l="45502" t="24544" r="25599" b="24527"/>
          <a:stretch/>
        </p:blipFill>
        <p:spPr>
          <a:xfrm>
            <a:off x="7913902" y="2540052"/>
            <a:ext cx="1271067" cy="1260000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53F2A815-DC88-4380-9C2D-8737403E26DB}"/>
              </a:ext>
            </a:extLst>
          </p:cNvPr>
          <p:cNvSpPr txBox="1"/>
          <p:nvPr/>
        </p:nvSpPr>
        <p:spPr>
          <a:xfrm>
            <a:off x="8100812" y="298538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Ink Free" panose="03080402000500000000" pitchFamily="66" charset="0"/>
              </a:rPr>
              <a:t>Executor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3B1FCC8-46A8-43D2-8D03-0FEECDDE8F14}"/>
              </a:ext>
            </a:extLst>
          </p:cNvPr>
          <p:cNvSpPr txBox="1"/>
          <p:nvPr/>
        </p:nvSpPr>
        <p:spPr>
          <a:xfrm>
            <a:off x="7137850" y="2066936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Ink Free" panose="03080402000500000000" pitchFamily="66" charset="0"/>
              </a:rPr>
              <a:t>RIP - Server</a:t>
            </a: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D9E8AFFD-82C2-414F-9250-6E2978D6719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80871" y="1905874"/>
            <a:ext cx="819135" cy="819135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C718CDE7-A4FD-42F3-99DD-0EB35F066B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82" y="2712852"/>
            <a:ext cx="820800" cy="820800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1C603B27-078C-4551-BC8E-0AFB7553CF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06" y="4203611"/>
            <a:ext cx="1029600" cy="1029600"/>
          </a:xfrm>
          <a:prstGeom prst="rect">
            <a:avLst/>
          </a:prstGeom>
        </p:spPr>
      </p:pic>
      <p:pic>
        <p:nvPicPr>
          <p:cNvPr id="77" name="Imagen 76">
            <a:extLst>
              <a:ext uri="{FF2B5EF4-FFF2-40B4-BE49-F238E27FC236}">
                <a16:creationId xmlns:a16="http://schemas.microsoft.com/office/drawing/2014/main" id="{B668A96E-7B76-48DD-8DF8-7C88667250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74" y="1117401"/>
            <a:ext cx="1029600" cy="102960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7D6A8740-8D72-4579-93FF-E0DBED7F4B67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0463" b="75741" l="40521" r="82500"/>
                    </a14:imgEffect>
                  </a14:imgLayer>
                </a14:imgProps>
              </a:ext>
            </a:extLst>
          </a:blip>
          <a:srcRect l="40976" t="21993" r="19814" b="25911"/>
          <a:stretch/>
        </p:blipFill>
        <p:spPr>
          <a:xfrm>
            <a:off x="3642945" y="672500"/>
            <a:ext cx="2520033" cy="1883353"/>
          </a:xfrm>
          <a:prstGeom prst="rect">
            <a:avLst/>
          </a:prstGeom>
        </p:spPr>
      </p:pic>
      <p:sp>
        <p:nvSpPr>
          <p:cNvPr id="78" name="CuadroTexto 77">
            <a:extLst>
              <a:ext uri="{FF2B5EF4-FFF2-40B4-BE49-F238E27FC236}">
                <a16:creationId xmlns:a16="http://schemas.microsoft.com/office/drawing/2014/main" id="{3AA5559F-B666-42C0-8A49-0E7ED68CCB00}"/>
              </a:ext>
            </a:extLst>
          </p:cNvPr>
          <p:cNvSpPr txBox="1"/>
          <p:nvPr/>
        </p:nvSpPr>
        <p:spPr>
          <a:xfrm>
            <a:off x="6240461" y="4355861"/>
            <a:ext cx="1800493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s-ES" dirty="0">
                <a:latin typeface="Ink Free" panose="03080402000500000000" pitchFamily="66" charset="0"/>
              </a:rPr>
              <a:t>Control Program</a:t>
            </a:r>
          </a:p>
          <a:p>
            <a:pPr algn="ctr"/>
            <a:r>
              <a:rPr lang="es-ES" dirty="0">
                <a:latin typeface="Ink Free" panose="03080402000500000000" pitchFamily="66" charset="0"/>
              </a:rPr>
              <a:t>Simulation Model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B450768C-2618-4A3A-B476-40631E792BD3}"/>
              </a:ext>
            </a:extLst>
          </p:cNvPr>
          <p:cNvCxnSpPr>
            <a:cxnSpLocks/>
          </p:cNvCxnSpPr>
          <p:nvPr/>
        </p:nvCxnSpPr>
        <p:spPr>
          <a:xfrm flipV="1">
            <a:off x="6260064" y="4708071"/>
            <a:ext cx="5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B1D1A7FA-EB7E-4C02-BFC3-8A6385A4D913}"/>
              </a:ext>
            </a:extLst>
          </p:cNvPr>
          <p:cNvSpPr txBox="1"/>
          <p:nvPr/>
        </p:nvSpPr>
        <p:spPr>
          <a:xfrm>
            <a:off x="6922428" y="4531099"/>
            <a:ext cx="38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latin typeface="Ink Free" panose="03080402000500000000" pitchFamily="66" charset="0"/>
              </a:rPr>
              <a:t>or</a:t>
            </a: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2001349F-BD11-4172-B224-A65FD62FC5EB}"/>
              </a:ext>
            </a:extLst>
          </p:cNvPr>
          <p:cNvCxnSpPr>
            <a:cxnSpLocks/>
          </p:cNvCxnSpPr>
          <p:nvPr/>
        </p:nvCxnSpPr>
        <p:spPr>
          <a:xfrm flipV="1">
            <a:off x="7437474" y="4715765"/>
            <a:ext cx="5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" name="Imagen 87">
            <a:extLst>
              <a:ext uri="{FF2B5EF4-FFF2-40B4-BE49-F238E27FC236}">
                <a16:creationId xmlns:a16="http://schemas.microsoft.com/office/drawing/2014/main" id="{7F7AA7B0-AACF-4755-B800-DB3124EC6D8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62979" y="3474495"/>
            <a:ext cx="820800" cy="820800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15085D7B-3A00-42CC-B3E8-0ACF97384AE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64" y="835349"/>
            <a:ext cx="1877413" cy="157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06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Danae Morales Garcia</dc:creator>
  <cp:lastModifiedBy>Danae Morales Garcia</cp:lastModifiedBy>
  <cp:revision>14</cp:revision>
  <dcterms:created xsi:type="dcterms:W3CDTF">2018-11-24T20:32:52Z</dcterms:created>
  <dcterms:modified xsi:type="dcterms:W3CDTF">2018-11-24T22:33:43Z</dcterms:modified>
</cp:coreProperties>
</file>