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C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E64066-3C91-49A1-9440-4F6BF6A34C1D}" v="99" dt="2022-11-20T13:38:24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DE LA TORRE CUBILLO" userId="ef22d941-8fd9-4195-a6a9-a0ff0659d3e5" providerId="ADAL" clId="{BFE64066-3C91-49A1-9440-4F6BF6A34C1D}"/>
    <pc:docChg chg="undo custSel modSld">
      <pc:chgData name="LUIS DE LA TORRE CUBILLO" userId="ef22d941-8fd9-4195-a6a9-a0ff0659d3e5" providerId="ADAL" clId="{BFE64066-3C91-49A1-9440-4F6BF6A34C1D}" dt="2022-11-20T13:39:24.456" v="276" actId="1038"/>
      <pc:docMkLst>
        <pc:docMk/>
      </pc:docMkLst>
      <pc:sldChg chg="addSp delSp modSp mod modAnim">
        <pc:chgData name="LUIS DE LA TORRE CUBILLO" userId="ef22d941-8fd9-4195-a6a9-a0ff0659d3e5" providerId="ADAL" clId="{BFE64066-3C91-49A1-9440-4F6BF6A34C1D}" dt="2022-11-20T13:39:24.456" v="276" actId="1038"/>
        <pc:sldMkLst>
          <pc:docMk/>
          <pc:sldMk cId="3339816073" sldId="256"/>
        </pc:sldMkLst>
        <pc:spChg chg="mod">
          <ac:chgData name="LUIS DE LA TORRE CUBILLO" userId="ef22d941-8fd9-4195-a6a9-a0ff0659d3e5" providerId="ADAL" clId="{BFE64066-3C91-49A1-9440-4F6BF6A34C1D}" dt="2022-11-20T13:12:56.178" v="12" actId="1037"/>
          <ac:spMkLst>
            <pc:docMk/>
            <pc:sldMk cId="3339816073" sldId="256"/>
            <ac:spMk id="5" creationId="{D128444F-56A8-4B33-BE5C-4CDF8F84343B}"/>
          </ac:spMkLst>
        </pc:spChg>
        <pc:spChg chg="mod topLvl">
          <ac:chgData name="LUIS DE LA TORRE CUBILLO" userId="ef22d941-8fd9-4195-a6a9-a0ff0659d3e5" providerId="ADAL" clId="{BFE64066-3C91-49A1-9440-4F6BF6A34C1D}" dt="2022-11-20T13:20:46.041" v="86" actId="1037"/>
          <ac:spMkLst>
            <pc:docMk/>
            <pc:sldMk cId="3339816073" sldId="256"/>
            <ac:spMk id="13" creationId="{9722BBA5-E1F8-4FC1-A659-9418A3E293E7}"/>
          </ac:spMkLst>
        </pc:spChg>
        <pc:spChg chg="mod topLvl">
          <ac:chgData name="LUIS DE LA TORRE CUBILLO" userId="ef22d941-8fd9-4195-a6a9-a0ff0659d3e5" providerId="ADAL" clId="{BFE64066-3C91-49A1-9440-4F6BF6A34C1D}" dt="2022-11-20T13:39:24.456" v="276" actId="1038"/>
          <ac:spMkLst>
            <pc:docMk/>
            <pc:sldMk cId="3339816073" sldId="256"/>
            <ac:spMk id="14" creationId="{540CB6EB-3C35-4DCB-9E79-E2CD047E27C6}"/>
          </ac:spMkLst>
        </pc:spChg>
        <pc:spChg chg="mod">
          <ac:chgData name="LUIS DE LA TORRE CUBILLO" userId="ef22d941-8fd9-4195-a6a9-a0ff0659d3e5" providerId="ADAL" clId="{BFE64066-3C91-49A1-9440-4F6BF6A34C1D}" dt="2022-11-20T13:12:56.178" v="12" actId="1037"/>
          <ac:spMkLst>
            <pc:docMk/>
            <pc:sldMk cId="3339816073" sldId="256"/>
            <ac:spMk id="18" creationId="{5125E1A5-BFC9-4DBB-9651-A28B2480ED00}"/>
          </ac:spMkLst>
        </pc:spChg>
        <pc:spChg chg="mod">
          <ac:chgData name="LUIS DE LA TORRE CUBILLO" userId="ef22d941-8fd9-4195-a6a9-a0ff0659d3e5" providerId="ADAL" clId="{BFE64066-3C91-49A1-9440-4F6BF6A34C1D}" dt="2022-11-20T13:12:56.178" v="12" actId="1037"/>
          <ac:spMkLst>
            <pc:docMk/>
            <pc:sldMk cId="3339816073" sldId="256"/>
            <ac:spMk id="19" creationId="{5EAF05C5-4A3F-49BA-B073-FDE28A14539E}"/>
          </ac:spMkLst>
        </pc:spChg>
        <pc:spChg chg="mod">
          <ac:chgData name="LUIS DE LA TORRE CUBILLO" userId="ef22d941-8fd9-4195-a6a9-a0ff0659d3e5" providerId="ADAL" clId="{BFE64066-3C91-49A1-9440-4F6BF6A34C1D}" dt="2022-11-20T13:12:56.178" v="12" actId="1037"/>
          <ac:spMkLst>
            <pc:docMk/>
            <pc:sldMk cId="3339816073" sldId="256"/>
            <ac:spMk id="30" creationId="{78EEA250-CA6A-4E6D-A88E-9EC3F1A527D7}"/>
          </ac:spMkLst>
        </pc:spChg>
        <pc:spChg chg="add mod">
          <ac:chgData name="LUIS DE LA TORRE CUBILLO" userId="ef22d941-8fd9-4195-a6a9-a0ff0659d3e5" providerId="ADAL" clId="{BFE64066-3C91-49A1-9440-4F6BF6A34C1D}" dt="2022-11-20T13:24:30.377" v="145" actId="1038"/>
          <ac:spMkLst>
            <pc:docMk/>
            <pc:sldMk cId="3339816073" sldId="256"/>
            <ac:spMk id="33" creationId="{206AC308-55FE-40D9-8322-CD6EDA3EA2C7}"/>
          </ac:spMkLst>
        </pc:spChg>
        <pc:spChg chg="add del mod">
          <ac:chgData name="LUIS DE LA TORRE CUBILLO" userId="ef22d941-8fd9-4195-a6a9-a0ff0659d3e5" providerId="ADAL" clId="{BFE64066-3C91-49A1-9440-4F6BF6A34C1D}" dt="2022-11-20T13:26:06.556" v="146" actId="21"/>
          <ac:spMkLst>
            <pc:docMk/>
            <pc:sldMk cId="3339816073" sldId="256"/>
            <ac:spMk id="35" creationId="{D688F0FF-8DBB-4E66-BB59-C8C1481B3BEC}"/>
          </ac:spMkLst>
        </pc:spChg>
        <pc:spChg chg="mod">
          <ac:chgData name="LUIS DE LA TORRE CUBILLO" userId="ef22d941-8fd9-4195-a6a9-a0ff0659d3e5" providerId="ADAL" clId="{BFE64066-3C91-49A1-9440-4F6BF6A34C1D}" dt="2022-11-20T13:12:56.178" v="12" actId="1037"/>
          <ac:spMkLst>
            <pc:docMk/>
            <pc:sldMk cId="3339816073" sldId="256"/>
            <ac:spMk id="37" creationId="{0A001D66-A75F-447E-A104-3454D7654BB1}"/>
          </ac:spMkLst>
        </pc:spChg>
        <pc:spChg chg="mod">
          <ac:chgData name="LUIS DE LA TORRE CUBILLO" userId="ef22d941-8fd9-4195-a6a9-a0ff0659d3e5" providerId="ADAL" clId="{BFE64066-3C91-49A1-9440-4F6BF6A34C1D}" dt="2022-11-20T13:12:56.178" v="12" actId="1037"/>
          <ac:spMkLst>
            <pc:docMk/>
            <pc:sldMk cId="3339816073" sldId="256"/>
            <ac:spMk id="38" creationId="{3E854553-7AD1-4B6F-A3D5-94D9CE07A334}"/>
          </ac:spMkLst>
        </pc:spChg>
        <pc:spChg chg="mod">
          <ac:chgData name="LUIS DE LA TORRE CUBILLO" userId="ef22d941-8fd9-4195-a6a9-a0ff0659d3e5" providerId="ADAL" clId="{BFE64066-3C91-49A1-9440-4F6BF6A34C1D}" dt="2022-11-20T13:12:56.178" v="12" actId="1037"/>
          <ac:spMkLst>
            <pc:docMk/>
            <pc:sldMk cId="3339816073" sldId="256"/>
            <ac:spMk id="39" creationId="{E592C383-A8F7-44B5-8FE1-402B0BFC762A}"/>
          </ac:spMkLst>
        </pc:spChg>
        <pc:spChg chg="add mod">
          <ac:chgData name="LUIS DE LA TORRE CUBILLO" userId="ef22d941-8fd9-4195-a6a9-a0ff0659d3e5" providerId="ADAL" clId="{BFE64066-3C91-49A1-9440-4F6BF6A34C1D}" dt="2022-11-20T13:21:40.441" v="104" actId="1035"/>
          <ac:spMkLst>
            <pc:docMk/>
            <pc:sldMk cId="3339816073" sldId="256"/>
            <ac:spMk id="42" creationId="{BEE87518-18B4-42D2-8F1F-FD12B0CD633E}"/>
          </ac:spMkLst>
        </pc:spChg>
        <pc:spChg chg="add mod">
          <ac:chgData name="LUIS DE LA TORRE CUBILLO" userId="ef22d941-8fd9-4195-a6a9-a0ff0659d3e5" providerId="ADAL" clId="{BFE64066-3C91-49A1-9440-4F6BF6A34C1D}" dt="2022-11-20T13:39:24.456" v="276" actId="1038"/>
          <ac:spMkLst>
            <pc:docMk/>
            <pc:sldMk cId="3339816073" sldId="256"/>
            <ac:spMk id="44" creationId="{8BFD9AE7-7616-40A6-8848-7E817AF6417E}"/>
          </ac:spMkLst>
        </pc:spChg>
        <pc:spChg chg="mod">
          <ac:chgData name="LUIS DE LA TORRE CUBILLO" userId="ef22d941-8fd9-4195-a6a9-a0ff0659d3e5" providerId="ADAL" clId="{BFE64066-3C91-49A1-9440-4F6BF6A34C1D}" dt="2022-11-20T13:35:28.855" v="261" actId="1076"/>
          <ac:spMkLst>
            <pc:docMk/>
            <pc:sldMk cId="3339816073" sldId="256"/>
            <ac:spMk id="49" creationId="{078E225A-BA9D-4367-9F93-68B0170E04B2}"/>
          </ac:spMkLst>
        </pc:spChg>
        <pc:grpChg chg="del mod">
          <ac:chgData name="LUIS DE LA TORRE CUBILLO" userId="ef22d941-8fd9-4195-a6a9-a0ff0659d3e5" providerId="ADAL" clId="{BFE64066-3C91-49A1-9440-4F6BF6A34C1D}" dt="2022-11-20T13:20:35.237" v="82" actId="165"/>
          <ac:grpSpMkLst>
            <pc:docMk/>
            <pc:sldMk cId="3339816073" sldId="256"/>
            <ac:grpSpMk id="15" creationId="{891DA6F1-9DA0-4CD6-89FD-4DB3989CA63E}"/>
          </ac:grpSpMkLst>
        </pc:grpChg>
        <pc:grpChg chg="del mod">
          <ac:chgData name="LUIS DE LA TORRE CUBILLO" userId="ef22d941-8fd9-4195-a6a9-a0ff0659d3e5" providerId="ADAL" clId="{BFE64066-3C91-49A1-9440-4F6BF6A34C1D}" dt="2022-11-20T13:23:43.639" v="123" actId="165"/>
          <ac:grpSpMkLst>
            <pc:docMk/>
            <pc:sldMk cId="3339816073" sldId="256"/>
            <ac:grpSpMk id="16" creationId="{601DF264-696C-42DA-AF8C-F86190F2BBEC}"/>
          </ac:grpSpMkLst>
        </pc:grpChg>
        <pc:grpChg chg="mod">
          <ac:chgData name="LUIS DE LA TORRE CUBILLO" userId="ef22d941-8fd9-4195-a6a9-a0ff0659d3e5" providerId="ADAL" clId="{BFE64066-3C91-49A1-9440-4F6BF6A34C1D}" dt="2022-11-20T13:12:56.178" v="12" actId="1037"/>
          <ac:grpSpMkLst>
            <pc:docMk/>
            <pc:sldMk cId="3339816073" sldId="256"/>
            <ac:grpSpMk id="17" creationId="{49DC1630-AEA2-40D9-A801-E071212F9FCE}"/>
          </ac:grpSpMkLst>
        </pc:grpChg>
        <pc:picChg chg="mod">
          <ac:chgData name="LUIS DE LA TORRE CUBILLO" userId="ef22d941-8fd9-4195-a6a9-a0ff0659d3e5" providerId="ADAL" clId="{BFE64066-3C91-49A1-9440-4F6BF6A34C1D}" dt="2022-11-20T13:12:56.178" v="12" actId="1037"/>
          <ac:picMkLst>
            <pc:docMk/>
            <pc:sldMk cId="3339816073" sldId="256"/>
            <ac:picMk id="4" creationId="{56BCDE76-4012-414D-82D6-F3515145B6E5}"/>
          </ac:picMkLst>
        </pc:picChg>
        <pc:picChg chg="mod topLvl">
          <ac:chgData name="LUIS DE LA TORRE CUBILLO" userId="ef22d941-8fd9-4195-a6a9-a0ff0659d3e5" providerId="ADAL" clId="{BFE64066-3C91-49A1-9440-4F6BF6A34C1D}" dt="2022-11-20T13:23:43.639" v="123" actId="165"/>
          <ac:picMkLst>
            <pc:docMk/>
            <pc:sldMk cId="3339816073" sldId="256"/>
            <ac:picMk id="6" creationId="{0F6D73F3-9285-4C06-B779-6CD84A9BD574}"/>
          </ac:picMkLst>
        </pc:picChg>
        <pc:picChg chg="mod topLvl">
          <ac:chgData name="LUIS DE LA TORRE CUBILLO" userId="ef22d941-8fd9-4195-a6a9-a0ff0659d3e5" providerId="ADAL" clId="{BFE64066-3C91-49A1-9440-4F6BF6A34C1D}" dt="2022-11-20T13:20:35.237" v="82" actId="165"/>
          <ac:picMkLst>
            <pc:docMk/>
            <pc:sldMk cId="3339816073" sldId="256"/>
            <ac:picMk id="7" creationId="{DB3BDA07-739D-443C-9B6C-A079106E74BA}"/>
          </ac:picMkLst>
        </pc:picChg>
        <pc:picChg chg="mod topLvl">
          <ac:chgData name="LUIS DE LA TORRE CUBILLO" userId="ef22d941-8fd9-4195-a6a9-a0ff0659d3e5" providerId="ADAL" clId="{BFE64066-3C91-49A1-9440-4F6BF6A34C1D}" dt="2022-11-20T13:39:24.456" v="276" actId="1038"/>
          <ac:picMkLst>
            <pc:docMk/>
            <pc:sldMk cId="3339816073" sldId="256"/>
            <ac:picMk id="10" creationId="{FB516D96-3B1E-4C8B-A376-A9F80593B2A7}"/>
          </ac:picMkLst>
        </pc:picChg>
        <pc:picChg chg="mod topLvl">
          <ac:chgData name="LUIS DE LA TORRE CUBILLO" userId="ef22d941-8fd9-4195-a6a9-a0ff0659d3e5" providerId="ADAL" clId="{BFE64066-3C91-49A1-9440-4F6BF6A34C1D}" dt="2022-11-20T13:20:46.041" v="86" actId="1037"/>
          <ac:picMkLst>
            <pc:docMk/>
            <pc:sldMk cId="3339816073" sldId="256"/>
            <ac:picMk id="11" creationId="{2867B300-09A6-439F-BBED-B6114E4B60F1}"/>
          </ac:picMkLst>
        </pc:picChg>
        <pc:picChg chg="mod">
          <ac:chgData name="LUIS DE LA TORRE CUBILLO" userId="ef22d941-8fd9-4195-a6a9-a0ff0659d3e5" providerId="ADAL" clId="{BFE64066-3C91-49A1-9440-4F6BF6A34C1D}" dt="2022-11-20T13:12:56.178" v="12" actId="1037"/>
          <ac:picMkLst>
            <pc:docMk/>
            <pc:sldMk cId="3339816073" sldId="256"/>
            <ac:picMk id="23" creationId="{C2669EFC-088B-4D43-BE30-9CCDDC506D41}"/>
          </ac:picMkLst>
        </pc:picChg>
        <pc:picChg chg="mod">
          <ac:chgData name="LUIS DE LA TORRE CUBILLO" userId="ef22d941-8fd9-4195-a6a9-a0ff0659d3e5" providerId="ADAL" clId="{BFE64066-3C91-49A1-9440-4F6BF6A34C1D}" dt="2022-11-20T13:12:56.178" v="12" actId="1037"/>
          <ac:picMkLst>
            <pc:docMk/>
            <pc:sldMk cId="3339816073" sldId="256"/>
            <ac:picMk id="28" creationId="{3F7ADA97-E1A2-4B61-A52E-3FE00BEB5046}"/>
          </ac:picMkLst>
        </pc:picChg>
        <pc:picChg chg="add mod">
          <ac:chgData name="LUIS DE LA TORRE CUBILLO" userId="ef22d941-8fd9-4195-a6a9-a0ff0659d3e5" providerId="ADAL" clId="{BFE64066-3C91-49A1-9440-4F6BF6A34C1D}" dt="2022-11-20T13:20:46.041" v="86" actId="1037"/>
          <ac:picMkLst>
            <pc:docMk/>
            <pc:sldMk cId="3339816073" sldId="256"/>
            <ac:picMk id="31" creationId="{C7540D9C-F75A-4410-8893-DAD8CD10937B}"/>
          </ac:picMkLst>
        </pc:picChg>
        <pc:picChg chg="add mod">
          <ac:chgData name="LUIS DE LA TORRE CUBILLO" userId="ef22d941-8fd9-4195-a6a9-a0ff0659d3e5" providerId="ADAL" clId="{BFE64066-3C91-49A1-9440-4F6BF6A34C1D}" dt="2022-11-20T13:39:24.456" v="276" actId="1038"/>
          <ac:picMkLst>
            <pc:docMk/>
            <pc:sldMk cId="3339816073" sldId="256"/>
            <ac:picMk id="32" creationId="{3F448DBD-A8E8-4DE4-9B6E-DB85CB8A8345}"/>
          </ac:picMkLst>
        </pc:picChg>
        <pc:picChg chg="mod">
          <ac:chgData name="LUIS DE LA TORRE CUBILLO" userId="ef22d941-8fd9-4195-a6a9-a0ff0659d3e5" providerId="ADAL" clId="{BFE64066-3C91-49A1-9440-4F6BF6A34C1D}" dt="2022-11-20T13:12:56.178" v="12" actId="1037"/>
          <ac:picMkLst>
            <pc:docMk/>
            <pc:sldMk cId="3339816073" sldId="256"/>
            <ac:picMk id="34" creationId="{3020D033-8E17-4060-BB6B-EC6036FED58F}"/>
          </ac:picMkLst>
        </pc:picChg>
        <pc:picChg chg="add mod modCrop">
          <ac:chgData name="LUIS DE LA TORRE CUBILLO" userId="ef22d941-8fd9-4195-a6a9-a0ff0659d3e5" providerId="ADAL" clId="{BFE64066-3C91-49A1-9440-4F6BF6A34C1D}" dt="2022-11-20T13:39:24.456" v="276" actId="1038"/>
          <ac:picMkLst>
            <pc:docMk/>
            <pc:sldMk cId="3339816073" sldId="256"/>
            <ac:picMk id="35" creationId="{E38CE741-FBDA-4B2F-AFA1-FAF888974E77}"/>
          </ac:picMkLst>
        </pc:picChg>
        <pc:picChg chg="add mod">
          <ac:chgData name="LUIS DE LA TORRE CUBILLO" userId="ef22d941-8fd9-4195-a6a9-a0ff0659d3e5" providerId="ADAL" clId="{BFE64066-3C91-49A1-9440-4F6BF6A34C1D}" dt="2022-11-20T13:20:46.041" v="86" actId="1037"/>
          <ac:picMkLst>
            <pc:docMk/>
            <pc:sldMk cId="3339816073" sldId="256"/>
            <ac:picMk id="36" creationId="{C2E1E7F4-DDCC-40B2-9EB6-2DC33EE57D85}"/>
          </ac:picMkLst>
        </pc:picChg>
        <pc:picChg chg="mod">
          <ac:chgData name="LUIS DE LA TORRE CUBILLO" userId="ef22d941-8fd9-4195-a6a9-a0ff0659d3e5" providerId="ADAL" clId="{BFE64066-3C91-49A1-9440-4F6BF6A34C1D}" dt="2022-11-20T13:12:56.178" v="12" actId="1037"/>
          <ac:picMkLst>
            <pc:docMk/>
            <pc:sldMk cId="3339816073" sldId="256"/>
            <ac:picMk id="40" creationId="{4326B1DD-ADD0-45A4-B8F4-D7C5D668D3AF}"/>
          </ac:picMkLst>
        </pc:picChg>
        <pc:picChg chg="mod">
          <ac:chgData name="LUIS DE LA TORRE CUBILLO" userId="ef22d941-8fd9-4195-a6a9-a0ff0659d3e5" providerId="ADAL" clId="{BFE64066-3C91-49A1-9440-4F6BF6A34C1D}" dt="2022-11-20T13:12:56.178" v="12" actId="1037"/>
          <ac:picMkLst>
            <pc:docMk/>
            <pc:sldMk cId="3339816073" sldId="256"/>
            <ac:picMk id="41" creationId="{817F8A29-CD57-4B26-AF37-C1FAA83C9A8E}"/>
          </ac:picMkLst>
        </pc:picChg>
        <pc:picChg chg="add del mod">
          <ac:chgData name="LUIS DE LA TORRE CUBILLO" userId="ef22d941-8fd9-4195-a6a9-a0ff0659d3e5" providerId="ADAL" clId="{BFE64066-3C91-49A1-9440-4F6BF6A34C1D}" dt="2022-11-20T13:26:06.556" v="146" actId="21"/>
          <ac:picMkLst>
            <pc:docMk/>
            <pc:sldMk cId="3339816073" sldId="256"/>
            <ac:picMk id="43" creationId="{2DA5F7FB-6930-4868-8F9F-7D673182914E}"/>
          </ac:picMkLst>
        </pc:picChg>
        <pc:picChg chg="mod">
          <ac:chgData name="LUIS DE LA TORRE CUBILLO" userId="ef22d941-8fd9-4195-a6a9-a0ff0659d3e5" providerId="ADAL" clId="{BFE64066-3C91-49A1-9440-4F6BF6A34C1D}" dt="2022-11-20T13:23:46.553" v="125" actId="1076"/>
          <ac:picMkLst>
            <pc:docMk/>
            <pc:sldMk cId="3339816073" sldId="256"/>
            <ac:picMk id="45" creationId="{00D56949-E2BB-4750-907B-73F436E6D66C}"/>
          </ac:picMkLst>
        </pc:picChg>
        <pc:picChg chg="add del mod">
          <ac:chgData name="LUIS DE LA TORRE CUBILLO" userId="ef22d941-8fd9-4195-a6a9-a0ff0659d3e5" providerId="ADAL" clId="{BFE64066-3C91-49A1-9440-4F6BF6A34C1D}" dt="2022-11-20T13:38:23.743" v="262" actId="478"/>
          <ac:picMkLst>
            <pc:docMk/>
            <pc:sldMk cId="3339816073" sldId="256"/>
            <ac:picMk id="46" creationId="{C90EF335-8A5B-40A7-B03A-C716C1D8FA2F}"/>
          </ac:picMkLst>
        </pc:picChg>
        <pc:picChg chg="mod">
          <ac:chgData name="LUIS DE LA TORRE CUBILLO" userId="ef22d941-8fd9-4195-a6a9-a0ff0659d3e5" providerId="ADAL" clId="{BFE64066-3C91-49A1-9440-4F6BF6A34C1D}" dt="2022-11-20T13:12:56.178" v="12" actId="1037"/>
          <ac:picMkLst>
            <pc:docMk/>
            <pc:sldMk cId="3339816073" sldId="256"/>
            <ac:picMk id="51" creationId="{4C9FD021-A16D-480D-99E0-E7B7DEA53BDE}"/>
          </ac:picMkLst>
        </pc:picChg>
        <pc:picChg chg="mod">
          <ac:chgData name="LUIS DE LA TORRE CUBILLO" userId="ef22d941-8fd9-4195-a6a9-a0ff0659d3e5" providerId="ADAL" clId="{BFE64066-3C91-49A1-9440-4F6BF6A34C1D}" dt="2022-11-20T13:12:56.178" v="12" actId="1037"/>
          <ac:picMkLst>
            <pc:docMk/>
            <pc:sldMk cId="3339816073" sldId="256"/>
            <ac:picMk id="52" creationId="{F6AD9D7A-A22F-41C6-BA35-16D4845249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D813C-FCB2-492E-A54A-4EF540DE7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7B5AD1-EFB7-4F7C-AF47-8434A1773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29AEB-FDBB-4335-AD35-22B52019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C2F-CF1E-4D8E-8A3E-451D61068EC9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3BE898-5D53-4F20-91B4-E9EB555D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1DB897-0BE8-4C11-A752-CDBCFF95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39FA-F7D9-4A54-9EEE-0827225245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51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512FA-41CE-43E7-B846-B7420B46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D1C82D-CB43-4E6C-AA9C-E9FF67E24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AA4C4-87D3-45A4-893A-5F6592F1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C2F-CF1E-4D8E-8A3E-451D61068EC9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5E7FF-07DC-4495-B4AD-09608CF0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225116-5D2A-4BC3-B86B-205F6892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39FA-F7D9-4A54-9EEE-0827225245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9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F270A4-6E1A-4EC2-BF8D-5EAAC38FE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76830F-9BA0-4BC8-A1DC-EF2A63643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883414-AA84-4C91-B685-8377B8E3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C2F-CF1E-4D8E-8A3E-451D61068EC9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439E25-2697-43BD-92ED-E00275D1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3062A1-254E-4165-ABB8-12C5A3EB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39FA-F7D9-4A54-9EEE-0827225245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91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1E6B8-8006-4BC2-B8CE-7A82C1A4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670307-F20B-41FE-A44A-8AB5A4CA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6E025C-AAC7-4754-82F1-C1139CB6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C2F-CF1E-4D8E-8A3E-451D61068EC9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D412BA-A8D7-4C38-AE39-6660BB95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30C396-1FD3-42A1-8B09-706B78C1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39FA-F7D9-4A54-9EEE-0827225245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86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8D072-0483-40E6-9E29-87D9DD42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062394-F1A0-4AEC-9018-69A16B1C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4D9E62-3910-4725-9254-C9C6ABC7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C2F-CF1E-4D8E-8A3E-451D61068EC9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71C319-50DF-47A7-96FC-DFA8E0A5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27624-5633-4D07-BC5D-DAB3C2CD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39FA-F7D9-4A54-9EEE-0827225245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417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D5ED-AAC7-4E1D-A6F0-C15A3E00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B2F02A-2A46-4082-B8B5-B2322F5F9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175805-519E-4B1D-AAD0-C4F2335B9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57B0AA-8F09-4546-BF9D-BC7F390A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C2F-CF1E-4D8E-8A3E-451D61068EC9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A626C-B462-42BB-BB2A-E4139EB5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689ED8-5D5B-4F7B-B1BF-0994B91C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39FA-F7D9-4A54-9EEE-0827225245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48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E6B88-7266-4712-957B-2E4BAF68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990FAF-A0CE-475E-890D-E7309137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8AE72B-AE99-46F4-8970-70275DB40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C02A3A-9F6D-4767-AD4E-94471A06D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ED931B-4E9D-412F-B4D7-1160E7A62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86E85D-61F7-474B-8AD8-A812F346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C2F-CF1E-4D8E-8A3E-451D61068EC9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A6BD63-F7A8-4B6B-9FE3-C4FE9D39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454081-7355-4DF8-9B8B-6D8E0518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39FA-F7D9-4A54-9EEE-0827225245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74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CB464-C5A2-486F-8872-7DF167A8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048C38-8272-42AF-93ED-AE984CC0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C2F-CF1E-4D8E-8A3E-451D61068EC9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269F4F-D340-47D9-A5BF-34AAFF26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13809E-15A4-4872-BB84-B81BB406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39FA-F7D9-4A54-9EEE-0827225245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84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4B4DD4-B491-49CC-991F-58759187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C2F-CF1E-4D8E-8A3E-451D61068EC9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4FEFCA-640F-4770-8C5F-F601B940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95638A-9CE7-49DF-8353-B488B312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39FA-F7D9-4A54-9EEE-0827225245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50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51C7F-4B49-41B6-833A-B3C369D0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49A54-C139-421F-9062-254D6BE67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8B74B4-37FE-4D5A-B888-03BBDA86D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8A42AF-7AB2-402C-8CAE-38C659DD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C2F-CF1E-4D8E-8A3E-451D61068EC9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DF08C7-4426-4E83-B702-A9373E39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E1168A-22FD-4D9B-89F1-D9BBE93B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39FA-F7D9-4A54-9EEE-0827225245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16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720C-7BE0-433F-BB62-EA67ADE7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83286E-1D39-4C20-90CA-33D5E135C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0FCA17-C3D6-44D6-B3FB-544D1718E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85B63A-6854-4A9A-89F6-395A12FF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C2F-CF1E-4D8E-8A3E-451D61068EC9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16B53B-CA5C-4650-BA17-AC7E44E5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5B9ECC-9ACD-4A3B-9BDD-C9B2E724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39FA-F7D9-4A54-9EEE-0827225245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41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7EDC6F-3C8D-4D74-9034-3556BB15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274315-9BD0-402F-B766-4D745812E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FB66C3-3ABC-4AE1-ABFC-A45A39888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6EC2F-CF1E-4D8E-8A3E-451D61068EC9}" type="datetimeFigureOut">
              <a:rPr lang="es-ES" smtClean="0"/>
              <a:t>20/11/2022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647804-03A9-4C7F-89A0-0FAB48340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00E2DA-AE9C-435C-B760-2D6CDFC48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739FA-F7D9-4A54-9EEE-0827225245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955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4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44">
            <a:extLst>
              <a:ext uri="{FF2B5EF4-FFF2-40B4-BE49-F238E27FC236}">
                <a16:creationId xmlns:a16="http://schemas.microsoft.com/office/drawing/2014/main" id="{00D56949-E2BB-4750-907B-73F436E6D6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926" b="72407" l="39375" r="80052"/>
                    </a14:imgEffect>
                  </a14:imgLayer>
                </a14:imgProps>
              </a:ext>
            </a:extLst>
          </a:blip>
          <a:srcRect l="40885" t="29979" r="20513" b="27775"/>
          <a:stretch/>
        </p:blipFill>
        <p:spPr>
          <a:xfrm>
            <a:off x="855611" y="2940046"/>
            <a:ext cx="9964258" cy="412063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BCDE76-4012-414D-82D6-F3515145B6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315" b="73148" l="43594" r="76771"/>
                    </a14:imgEffect>
                  </a14:imgLayer>
                </a14:imgProps>
              </a:ext>
            </a:extLst>
          </a:blip>
          <a:srcRect l="42648" t="21169" r="22392" b="26598"/>
          <a:stretch/>
        </p:blipFill>
        <p:spPr>
          <a:xfrm>
            <a:off x="4695975" y="158590"/>
            <a:ext cx="2454742" cy="206302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128444F-56A8-4B33-BE5C-4CDF8F84343B}"/>
              </a:ext>
            </a:extLst>
          </p:cNvPr>
          <p:cNvSpPr txBox="1"/>
          <p:nvPr/>
        </p:nvSpPr>
        <p:spPr>
          <a:xfrm>
            <a:off x="5251526" y="959268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Ink Free" panose="03080402000500000000" pitchFamily="66" charset="0"/>
              </a:rPr>
              <a:t>CLIENT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9DC1630-AEA2-40D9-A801-E071212F9FCE}"/>
              </a:ext>
            </a:extLst>
          </p:cNvPr>
          <p:cNvGrpSpPr>
            <a:grpSpLocks noChangeAspect="1"/>
          </p:cNvGrpSpPr>
          <p:nvPr/>
        </p:nvGrpSpPr>
        <p:grpSpPr>
          <a:xfrm>
            <a:off x="8209024" y="3917955"/>
            <a:ext cx="2610844" cy="2700000"/>
            <a:chOff x="8073301" y="3615258"/>
            <a:chExt cx="2945032" cy="304560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90DC56D-ED3F-4889-A276-401DC9B3F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1204" b="72037" l="46563" r="73125"/>
                      </a14:imgEffect>
                    </a14:imgLayer>
                  </a14:imgProps>
                </a:ext>
              </a:extLst>
            </a:blip>
            <a:srcRect l="46160" t="20344" r="24952" b="26546"/>
            <a:stretch/>
          </p:blipFill>
          <p:spPr>
            <a:xfrm>
              <a:off x="8073301" y="3615258"/>
              <a:ext cx="2945032" cy="3045600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5683B83A-0396-4A1E-A0CE-42B0F65C2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0217" y="4723963"/>
              <a:ext cx="691200" cy="691200"/>
            </a:xfrm>
            <a:prstGeom prst="rect">
              <a:avLst/>
            </a:prstGeom>
          </p:spPr>
        </p:pic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DB3BDA07-739D-443C-9B6C-A079106E74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204" b="72037" l="46563" r="73125"/>
                    </a14:imgEffect>
                  </a14:imgLayer>
                </a14:imgProps>
              </a:ext>
            </a:extLst>
          </a:blip>
          <a:srcRect l="46160" t="20344" r="24952" b="26546"/>
          <a:stretch/>
        </p:blipFill>
        <p:spPr>
          <a:xfrm>
            <a:off x="989256" y="3917955"/>
            <a:ext cx="2610846" cy="270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867B300-09A6-439F-BBED-B6114E4B60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134" y="4857390"/>
            <a:ext cx="611486" cy="61148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722BBA5-E1F8-4FC1-A659-9418A3E293E7}"/>
              </a:ext>
            </a:extLst>
          </p:cNvPr>
          <p:cNvSpPr txBox="1"/>
          <p:nvPr/>
        </p:nvSpPr>
        <p:spPr>
          <a:xfrm>
            <a:off x="2279971" y="5469351"/>
            <a:ext cx="955811" cy="518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Ink Free" panose="03080402000500000000" pitchFamily="66" charset="0"/>
              </a:rPr>
              <a:t>Simulation</a:t>
            </a:r>
          </a:p>
          <a:p>
            <a:pPr algn="ctr"/>
            <a:r>
              <a:rPr lang="es-ES" sz="1600" dirty="0">
                <a:latin typeface="Ink Free" panose="03080402000500000000" pitchFamily="66" charset="0"/>
              </a:rPr>
              <a:t>Model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F6D73F3-9285-4C06-B779-6CD84A9BD5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204" b="72037" l="46563" r="73125"/>
                    </a14:imgEffect>
                  </a14:imgLayer>
                </a14:imgProps>
              </a:ext>
            </a:extLst>
          </a:blip>
          <a:srcRect l="46160" t="20344" r="24952" b="26546"/>
          <a:stretch/>
        </p:blipFill>
        <p:spPr>
          <a:xfrm>
            <a:off x="4599141" y="3917955"/>
            <a:ext cx="2610844" cy="270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516D96-3B1E-4C8B-A376-A9F80593B2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48" y="4854670"/>
            <a:ext cx="612766" cy="61276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40CB6EB-3C35-4DCB-9E79-E2CD047E27C6}"/>
              </a:ext>
            </a:extLst>
          </p:cNvPr>
          <p:cNvSpPr txBox="1"/>
          <p:nvPr/>
        </p:nvSpPr>
        <p:spPr>
          <a:xfrm>
            <a:off x="4945769" y="5474790"/>
            <a:ext cx="824524" cy="51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Ink Free" panose="03080402000500000000" pitchFamily="66" charset="0"/>
              </a:rPr>
              <a:t>Control</a:t>
            </a:r>
          </a:p>
          <a:p>
            <a:pPr algn="ctr"/>
            <a:r>
              <a:rPr lang="es-ES" sz="1600" dirty="0">
                <a:latin typeface="Ink Free" panose="03080402000500000000" pitchFamily="66" charset="0"/>
              </a:rPr>
              <a:t>Program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125E1A5-BFC9-4DBB-9651-A28B2480ED00}"/>
              </a:ext>
            </a:extLst>
          </p:cNvPr>
          <p:cNvSpPr txBox="1"/>
          <p:nvPr/>
        </p:nvSpPr>
        <p:spPr>
          <a:xfrm>
            <a:off x="2086929" y="4519313"/>
            <a:ext cx="415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Ink Free" panose="03080402000500000000" pitchFamily="66" charset="0"/>
              </a:rPr>
              <a:t>VL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EAF05C5-4A3F-49BA-B073-FDE28A14539E}"/>
              </a:ext>
            </a:extLst>
          </p:cNvPr>
          <p:cNvSpPr txBox="1"/>
          <p:nvPr/>
        </p:nvSpPr>
        <p:spPr>
          <a:xfrm>
            <a:off x="5708834" y="4524704"/>
            <a:ext cx="43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Ink Free" panose="03080402000500000000" pitchFamily="66" charset="0"/>
              </a:rPr>
              <a:t>RL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C2669EFC-088B-4D43-BE30-9CCDDC506D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438" y="5400575"/>
            <a:ext cx="328133" cy="32813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F7ADA97-E1A2-4B61-A52E-3FE00BEB50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17614" y="2397698"/>
            <a:ext cx="767489" cy="641886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78EEA250-CA6A-4E6D-A88E-9EC3F1A527D7}"/>
              </a:ext>
            </a:extLst>
          </p:cNvPr>
          <p:cNvSpPr txBox="1"/>
          <p:nvPr/>
        </p:nvSpPr>
        <p:spPr>
          <a:xfrm>
            <a:off x="5611054" y="3479862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Ink Free" panose="03080402000500000000" pitchFamily="66" charset="0"/>
              </a:rPr>
              <a:t>OL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3020D033-8E17-4060-BB6B-EC6036FED5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10" y="3827572"/>
            <a:ext cx="997918" cy="609644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0A001D66-A75F-447E-A104-3454D7654BB1}"/>
              </a:ext>
            </a:extLst>
          </p:cNvPr>
          <p:cNvSpPr txBox="1"/>
          <p:nvPr/>
        </p:nvSpPr>
        <p:spPr>
          <a:xfrm>
            <a:off x="1941857" y="3975453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Ink Free" panose="03080402000500000000" pitchFamily="66" charset="0"/>
              </a:rPr>
              <a:t>Expid 1</a:t>
            </a: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4326B1DD-ADD0-45A4-B8F4-D7C5D668D3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399" y="3819218"/>
            <a:ext cx="997918" cy="609644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3E854553-7AD1-4B6F-A3D5-94D9CE07A334}"/>
              </a:ext>
            </a:extLst>
          </p:cNvPr>
          <p:cNvSpPr txBox="1"/>
          <p:nvPr/>
        </p:nvSpPr>
        <p:spPr>
          <a:xfrm>
            <a:off x="5526095" y="3947739"/>
            <a:ext cx="750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Ink Free" panose="03080402000500000000" pitchFamily="66" charset="0"/>
              </a:rPr>
              <a:t>Expid 2</a:t>
            </a:r>
          </a:p>
          <a:p>
            <a:endParaRPr lang="es-ES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817F8A29-CD57-4B26-AF37-C1FAA83C9A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282" y="3837715"/>
            <a:ext cx="997918" cy="609644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E592C383-A8F7-44B5-8FE1-402B0BFC762A}"/>
              </a:ext>
            </a:extLst>
          </p:cNvPr>
          <p:cNvSpPr txBox="1"/>
          <p:nvPr/>
        </p:nvSpPr>
        <p:spPr>
          <a:xfrm>
            <a:off x="9128313" y="3993190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Ink Free" panose="03080402000500000000" pitchFamily="66" charset="0"/>
              </a:rPr>
              <a:t>Expid N</a:t>
            </a:r>
            <a:endParaRPr lang="es-ES" sz="1400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78E225A-BA9D-4367-9F93-68B0170E04B2}"/>
              </a:ext>
            </a:extLst>
          </p:cNvPr>
          <p:cNvSpPr/>
          <p:nvPr/>
        </p:nvSpPr>
        <p:spPr>
          <a:xfrm>
            <a:off x="6176580" y="2369530"/>
            <a:ext cx="32383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222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rgbClr val="72CAAF"/>
                </a:solidFill>
                <a:effectLst/>
                <a:latin typeface="Ink Free" panose="03080402000500000000" pitchFamily="66" charset="0"/>
              </a:rPr>
              <a:t>Communications</a:t>
            </a:r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4C9FD021-A16D-480D-99E0-E7B7DEA53BD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1155" t="32565" r="43842" b="41042"/>
          <a:stretch/>
        </p:blipFill>
        <p:spPr>
          <a:xfrm>
            <a:off x="5697102" y="3114748"/>
            <a:ext cx="452487" cy="452486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F6AD9D7A-A22F-41C6-BA35-16D48452499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9735" t="31466" r="42279" b="41042"/>
          <a:stretch/>
        </p:blipFill>
        <p:spPr>
          <a:xfrm>
            <a:off x="5670110" y="1892673"/>
            <a:ext cx="506470" cy="471340"/>
          </a:xfrm>
          <a:prstGeom prst="rect">
            <a:avLst/>
          </a:prstGeom>
        </p:spPr>
      </p:pic>
      <p:pic>
        <p:nvPicPr>
          <p:cNvPr id="31" name="Imagen 27">
            <a:extLst>
              <a:ext uri="{FF2B5EF4-FFF2-40B4-BE49-F238E27FC236}">
                <a16:creationId xmlns:a16="http://schemas.microsoft.com/office/drawing/2014/main" id="{C7540D9C-F75A-4410-8893-DAD8CD1093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73680" y="4991123"/>
            <a:ext cx="416416" cy="348268"/>
          </a:xfrm>
          <a:prstGeom prst="rect">
            <a:avLst/>
          </a:prstGeom>
        </p:spPr>
      </p:pic>
      <p:pic>
        <p:nvPicPr>
          <p:cNvPr id="32" name="Imagen 27">
            <a:extLst>
              <a:ext uri="{FF2B5EF4-FFF2-40B4-BE49-F238E27FC236}">
                <a16:creationId xmlns:a16="http://schemas.microsoft.com/office/drawing/2014/main" id="{3F448DBD-A8E8-4DE4-9B6E-DB85CB8A83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30160" y="4994098"/>
            <a:ext cx="416416" cy="348268"/>
          </a:xfrm>
          <a:prstGeom prst="rect">
            <a:avLst/>
          </a:prstGeom>
        </p:spPr>
      </p:pic>
      <p:sp>
        <p:nvSpPr>
          <p:cNvPr id="33" name="CuadroTexto 12">
            <a:extLst>
              <a:ext uri="{FF2B5EF4-FFF2-40B4-BE49-F238E27FC236}">
                <a16:creationId xmlns:a16="http://schemas.microsoft.com/office/drawing/2014/main" id="{206AC308-55FE-40D9-8322-CD6EDA3EA2C7}"/>
              </a:ext>
            </a:extLst>
          </p:cNvPr>
          <p:cNvSpPr txBox="1"/>
          <p:nvPr/>
        </p:nvSpPr>
        <p:spPr>
          <a:xfrm>
            <a:off x="1269047" y="5468875"/>
            <a:ext cx="1016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Ink Free" panose="03080402000500000000" pitchFamily="66" charset="0"/>
              </a:rPr>
              <a:t>Controller</a:t>
            </a:r>
          </a:p>
        </p:txBody>
      </p:sp>
      <p:pic>
        <p:nvPicPr>
          <p:cNvPr id="36" name="Imagen 10">
            <a:extLst>
              <a:ext uri="{FF2B5EF4-FFF2-40B4-BE49-F238E27FC236}">
                <a16:creationId xmlns:a16="http://schemas.microsoft.com/office/drawing/2014/main" id="{C2E1E7F4-DDCC-40B2-9EB6-2DC33EE57D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50" y="4854670"/>
            <a:ext cx="611486" cy="611485"/>
          </a:xfrm>
          <a:prstGeom prst="rect">
            <a:avLst/>
          </a:prstGeom>
        </p:spPr>
      </p:pic>
      <p:sp>
        <p:nvSpPr>
          <p:cNvPr id="42" name="CuadroTexto 12">
            <a:extLst>
              <a:ext uri="{FF2B5EF4-FFF2-40B4-BE49-F238E27FC236}">
                <a16:creationId xmlns:a16="http://schemas.microsoft.com/office/drawing/2014/main" id="{BEE87518-18B4-42D2-8F1F-FD12B0CD633E}"/>
              </a:ext>
            </a:extLst>
          </p:cNvPr>
          <p:cNvSpPr txBox="1"/>
          <p:nvPr/>
        </p:nvSpPr>
        <p:spPr>
          <a:xfrm>
            <a:off x="1537197" y="5054193"/>
            <a:ext cx="5037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Ink Free" panose="03080402000500000000" pitchFamily="66" charset="0"/>
              </a:rPr>
              <a:t>PID</a:t>
            </a:r>
          </a:p>
        </p:txBody>
      </p:sp>
      <p:sp>
        <p:nvSpPr>
          <p:cNvPr id="44" name="CuadroTexto 12">
            <a:extLst>
              <a:ext uri="{FF2B5EF4-FFF2-40B4-BE49-F238E27FC236}">
                <a16:creationId xmlns:a16="http://schemas.microsoft.com/office/drawing/2014/main" id="{8BFD9AE7-7616-40A6-8848-7E817AF6417E}"/>
              </a:ext>
            </a:extLst>
          </p:cNvPr>
          <p:cNvSpPr txBox="1"/>
          <p:nvPr/>
        </p:nvSpPr>
        <p:spPr>
          <a:xfrm>
            <a:off x="5822718" y="5449155"/>
            <a:ext cx="1103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Ink Free" panose="03080402000500000000" pitchFamily="66" charset="0"/>
              </a:rPr>
              <a:t>Lab</a:t>
            </a:r>
          </a:p>
          <a:p>
            <a:pPr algn="ctr"/>
            <a:r>
              <a:rPr lang="es-ES" sz="1600" dirty="0">
                <a:latin typeface="Ink Free" panose="03080402000500000000" pitchFamily="66" charset="0"/>
              </a:rPr>
              <a:t>Equipment</a:t>
            </a:r>
          </a:p>
        </p:txBody>
      </p:sp>
      <p:pic>
        <p:nvPicPr>
          <p:cNvPr id="35" name="Imagen 32" descr="Imagen que contiene accesorios metálicos, interior, pared, engranaje&#10;&#10;Descripción generada automáticamente">
            <a:extLst>
              <a:ext uri="{FF2B5EF4-FFF2-40B4-BE49-F238E27FC236}">
                <a16:creationId xmlns:a16="http://schemas.microsoft.com/office/drawing/2014/main" id="{E38CE741-FBDA-4B2F-AFA1-FAF888974E7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279" t="17459" r="7073" b="20769"/>
          <a:stretch/>
        </p:blipFill>
        <p:spPr>
          <a:xfrm>
            <a:off x="6053190" y="4912831"/>
            <a:ext cx="642241" cy="52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1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Ink Free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Danae Morales Garcia</dc:creator>
  <cp:lastModifiedBy>LUIS DE LA TORRE CUBILLO</cp:lastModifiedBy>
  <cp:revision>7</cp:revision>
  <dcterms:created xsi:type="dcterms:W3CDTF">2018-11-24T22:51:24Z</dcterms:created>
  <dcterms:modified xsi:type="dcterms:W3CDTF">2022-11-20T13:39:27Z</dcterms:modified>
</cp:coreProperties>
</file>