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297D2-577E-4B4A-AB65-FD6F3277F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379BB7-A6EE-4602-9C56-AC083200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ADD80-FF71-4288-8FDA-883520BE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89AB-B70B-4D3D-9F52-3A880E8BFBF0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3E1607-062D-4DE1-A3F6-90580E59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71B1DD-BB08-41AA-91BE-11D00940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7ABC-C97B-454A-AE82-921EF5A0A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45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4F08D-F2D7-489B-812B-0E552ADD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428EB-AFC4-434F-8FC1-C4D7C12EC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B20D7-C980-4F0B-A9EA-8F2217E7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89AB-B70B-4D3D-9F52-3A880E8BFBF0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9D3B1-3CB4-48F0-941A-990A203D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D56FAE-1B20-4082-A16C-780069F4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7ABC-C97B-454A-AE82-921EF5A0A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40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EF2F6D-943B-4321-8F60-C566C1CDA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7D0019-D38B-4439-921C-8333A1A0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D78551-AC6B-462B-8EC9-F9CDCB25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89AB-B70B-4D3D-9F52-3A880E8BFBF0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911F9F-2F81-4F95-B5F9-146F7156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B6417-02FB-4328-BDF8-B5B3F588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7ABC-C97B-454A-AE82-921EF5A0A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65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5711E-5041-4370-9635-222D5C7B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952D4-4D8A-4AF0-B4B3-4726AEA6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D6750-4EB3-4A9B-82D4-49235820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89AB-B70B-4D3D-9F52-3A880E8BFBF0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46226-ABAF-4033-ADBE-094C7AD1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8EC7E8-BDA5-43B3-88E6-746DA052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7ABC-C97B-454A-AE82-921EF5A0A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68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FD25E-AD5E-4CE1-A17C-B764EC1A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6C28B3-9CF5-443C-A6D5-CBFC15F6C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B7FA2-F5BE-4B2F-96E9-992B4D92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89AB-B70B-4D3D-9F52-3A880E8BFBF0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0C761B-6988-4CB0-8DFC-D6F96FC1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89DB4-3BE3-443A-BC1D-9CC4281D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7ABC-C97B-454A-AE82-921EF5A0A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41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E587E-3D32-4A36-A1C3-6198061D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4A24B4-F780-4C19-AA41-B8EAE9705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AE79F7-889E-4FC6-A23E-62413FCC0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87998D-651B-4F6A-AA25-94646434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89AB-B70B-4D3D-9F52-3A880E8BFBF0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C44A81-2327-44A9-A462-53883627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B505A-1972-48AD-BE23-0A624B82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7ABC-C97B-454A-AE82-921EF5A0A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73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DC6C0-E405-4738-B728-E1A90105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E21A43-1D59-40DC-B9AE-C783AED86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A9327B-7AA2-41A0-BF13-3F85561B4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FA5CE7-2866-4961-9351-B5C036B1C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B654EB-097E-4D67-B25F-38554B0E9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CF4116-A605-4EDB-994C-DF8CD718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89AB-B70B-4D3D-9F52-3A880E8BFBF0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48980D-131C-4407-A4FC-D4EC25AA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D4EF69-7287-4532-8231-77F4E2DB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7ABC-C97B-454A-AE82-921EF5A0A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84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C2D49-6DDB-4E21-B3F3-F352A6B6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0580FE-2802-44E4-9DAD-E989BA30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89AB-B70B-4D3D-9F52-3A880E8BFBF0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E73485-570E-4FFB-9488-46A3D636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D44164-BD60-4F78-A0FB-D684558D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7ABC-C97B-454A-AE82-921EF5A0A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6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AFBF50-75EA-4294-8C49-A26B5305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89AB-B70B-4D3D-9F52-3A880E8BFBF0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C70D88-5AF5-4C3D-AF16-24950D9E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1B8064-3667-4FDB-BF80-0751D228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7ABC-C97B-454A-AE82-921EF5A0A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51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79DB5-35CD-48EE-844F-6532957E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7BA48-9420-42B7-A988-1690B8A71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F8EE28-F46E-4BA1-8437-409931D72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C4CDF8-1989-4704-8C73-6527D990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89AB-B70B-4D3D-9F52-3A880E8BFBF0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B1F537-A1E0-4A6A-972D-EC8E945B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C485EC-8E8E-4282-A4D1-C0AE7721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7ABC-C97B-454A-AE82-921EF5A0A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84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44F18-7083-46FD-8F93-2343D3BC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848A13-2BE5-4F83-B5E4-3DBBAE610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ACD229-E3CA-4DF9-9EB8-5A7F16F46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B66B32-53C1-4CBC-BCFF-649EDF06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89AB-B70B-4D3D-9F52-3A880E8BFBF0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398650-963D-4476-8FA6-ED7F1FE2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187277-3D48-496A-BD38-5AD63B2F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7ABC-C97B-454A-AE82-921EF5A0A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38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CDFD2E-2DCF-4A00-A39F-E30D194D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48BDCC-A734-4A91-970B-C3A3C57D0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0579B1-87EF-43D3-89C4-515C4B990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289AB-B70B-4D3D-9F52-3A880E8BFBF0}" type="datetimeFigureOut">
              <a:rPr lang="es-ES" smtClean="0"/>
              <a:t>30/11/2018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E37C4B-D0FB-4BF0-9720-37AED1D14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734EEC-AAC7-4560-AFD0-4A783D9AB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7ABC-C97B-454A-AE82-921EF5A0A4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10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306F1F96-4385-4F38-BD78-4E188A2E8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42" y="2459613"/>
            <a:ext cx="1539546" cy="153954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195A5DE-0215-485D-AA72-D1D1A97C6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65" y="2840783"/>
            <a:ext cx="952500" cy="9525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6F84D7F-EBE5-47A1-B209-129B4D0C0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89" y="2840783"/>
            <a:ext cx="952500" cy="9525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4827BD9-636C-4EF0-8497-55850169C9AB}"/>
              </a:ext>
            </a:extLst>
          </p:cNvPr>
          <p:cNvSpPr txBox="1"/>
          <p:nvPr/>
        </p:nvSpPr>
        <p:spPr>
          <a:xfrm>
            <a:off x="1575369" y="218261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Ink Free" panose="03080402000500000000" pitchFamily="66" charset="0"/>
              </a:rPr>
              <a:t>RIP Client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75F119-90BF-4933-9D52-D25C996CA7DD}"/>
              </a:ext>
            </a:extLst>
          </p:cNvPr>
          <p:cNvSpPr txBox="1"/>
          <p:nvPr/>
        </p:nvSpPr>
        <p:spPr>
          <a:xfrm>
            <a:off x="5191280" y="2182614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Ink Free" panose="03080402000500000000" pitchFamily="66" charset="0"/>
              </a:rPr>
              <a:t>RIP Server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B86FF3F-871C-4657-8EA7-91D43EA79915}"/>
              </a:ext>
            </a:extLst>
          </p:cNvPr>
          <p:cNvSpPr txBox="1"/>
          <p:nvPr/>
        </p:nvSpPr>
        <p:spPr>
          <a:xfrm>
            <a:off x="3425129" y="3851287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Ink Free" panose="03080402000500000000" pitchFamily="66" charset="0"/>
              </a:rPr>
              <a:t>External </a:t>
            </a:r>
          </a:p>
          <a:p>
            <a:pPr algn="ctr"/>
            <a:r>
              <a:rPr lang="es-ES" dirty="0">
                <a:latin typeface="Ink Free" panose="03080402000500000000" pitchFamily="66" charset="0"/>
              </a:rPr>
              <a:t>Functions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96D577E-139B-44BC-8A07-46664EC71BE9}"/>
              </a:ext>
            </a:extLst>
          </p:cNvPr>
          <p:cNvSpPr txBox="1"/>
          <p:nvPr/>
        </p:nvSpPr>
        <p:spPr>
          <a:xfrm>
            <a:off x="6625259" y="3897453"/>
            <a:ext cx="15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Ink Free" panose="03080402000500000000" pitchFamily="66" charset="0"/>
              </a:rPr>
              <a:t>Internal</a:t>
            </a:r>
            <a:r>
              <a:rPr lang="es-ES" dirty="0">
                <a:latin typeface="Ink Free" panose="03080402000500000000" pitchFamily="66" charset="0"/>
              </a:rPr>
              <a:t> Functions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6C567C4-F1FB-4FD2-ACB4-73ABB742C1A5}"/>
              </a:ext>
            </a:extLst>
          </p:cNvPr>
          <p:cNvSpPr txBox="1"/>
          <p:nvPr/>
        </p:nvSpPr>
        <p:spPr>
          <a:xfrm>
            <a:off x="8285336" y="1695513"/>
            <a:ext cx="18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Ink Free" panose="03080402000500000000" pitchFamily="66" charset="0"/>
              </a:rPr>
              <a:t>Control Program</a:t>
            </a:r>
          </a:p>
          <a:p>
            <a:pPr algn="ctr"/>
            <a:r>
              <a:rPr lang="es-ES" dirty="0">
                <a:latin typeface="Ink Free" panose="03080402000500000000" pitchFamily="66" charset="0"/>
              </a:rPr>
              <a:t>or</a:t>
            </a:r>
          </a:p>
          <a:p>
            <a:pPr algn="ctr"/>
            <a:r>
              <a:rPr lang="es-ES" dirty="0">
                <a:latin typeface="Ink Free" panose="03080402000500000000" pitchFamily="66" charset="0"/>
              </a:rPr>
              <a:t>Simulation Model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42E9D01-916D-4726-B81A-A47FBE4BA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999" y="2655000"/>
            <a:ext cx="1585756" cy="1548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986195D-0EE8-4C25-A118-08C13AC89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610" y="2655000"/>
            <a:ext cx="1585756" cy="15480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9C4EEB01-3DA5-4C72-88AC-4CE991978C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" b="2007"/>
          <a:stretch/>
        </p:blipFill>
        <p:spPr>
          <a:xfrm>
            <a:off x="8399430" y="2655000"/>
            <a:ext cx="1618279" cy="1548000"/>
          </a:xfrm>
          <a:prstGeom prst="rect">
            <a:avLst/>
          </a:prstGeom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916011F-55AC-4945-B5F9-F58D7D810C8F}"/>
              </a:ext>
            </a:extLst>
          </p:cNvPr>
          <p:cNvCxnSpPr>
            <a:cxnSpLocks/>
          </p:cNvCxnSpPr>
          <p:nvPr/>
        </p:nvCxnSpPr>
        <p:spPr>
          <a:xfrm>
            <a:off x="8399430" y="2182614"/>
            <a:ext cx="5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65103B1-1CB4-4A2A-94FE-D1923295109F}"/>
              </a:ext>
            </a:extLst>
          </p:cNvPr>
          <p:cNvCxnSpPr>
            <a:cxnSpLocks/>
          </p:cNvCxnSpPr>
          <p:nvPr/>
        </p:nvCxnSpPr>
        <p:spPr>
          <a:xfrm>
            <a:off x="9441709" y="2182614"/>
            <a:ext cx="5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14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Danae Morales Garcia</dc:creator>
  <cp:lastModifiedBy>LUIS DE LA TORRE CUBILLO</cp:lastModifiedBy>
  <cp:revision>5</cp:revision>
  <dcterms:created xsi:type="dcterms:W3CDTF">2018-11-25T18:40:01Z</dcterms:created>
  <dcterms:modified xsi:type="dcterms:W3CDTF">2018-11-30T11:58:10Z</dcterms:modified>
</cp:coreProperties>
</file>