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1" r:id="rId5"/>
  </p:sldMasterIdLst>
  <p:notesMasterIdLst>
    <p:notesMasterId r:id="rId11"/>
  </p:notesMasterIdLst>
  <p:sldIdLst>
    <p:sldId id="257" r:id="rId6"/>
    <p:sldId id="261" r:id="rId7"/>
    <p:sldId id="259" r:id="rId8"/>
    <p:sldId id="310" r:id="rId9"/>
    <p:sldId id="2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Темирбаев Амирхан" initials="ТА" lastIdx="1" clrIdx="0">
    <p:extLst>
      <p:ext uri="{19B8F6BF-5375-455C-9EA6-DF929625EA0E}">
        <p15:presenceInfo xmlns:p15="http://schemas.microsoft.com/office/powerpoint/2012/main" userId="S-1-5-21-3004756535-1036260346-1129151733-8378" providerId="AD"/>
      </p:ext>
    </p:extLst>
  </p:cmAuthor>
  <p:cmAuthor id="2" name="Атабаева Маржан" initials="АМ" lastIdx="1" clrIdx="1">
    <p:extLst>
      <p:ext uri="{19B8F6BF-5375-455C-9EA6-DF929625EA0E}">
        <p15:presenceInfo xmlns:p15="http://schemas.microsoft.com/office/powerpoint/2012/main" userId="S-1-5-21-3004756535-1036260346-1129151733-295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8F31"/>
    <a:srgbClr val="CF645A"/>
    <a:srgbClr val="A9D18E"/>
    <a:srgbClr val="FFE699"/>
    <a:srgbClr val="FFC000"/>
    <a:srgbClr val="FBE5D6"/>
    <a:srgbClr val="A5A5A5"/>
    <a:srgbClr val="964B21"/>
    <a:srgbClr val="A7CC6D"/>
    <a:srgbClr val="4CA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4A31B-A652-442A-81F8-ACFCAAD75CF1}" v="1436" dt="2022-03-04T11:09:57.360"/>
    <p1510:client id="{2AE56201-F99E-4426-A67C-E20E79CB24DB}" vWet="2" dt="2022-03-04T10:52:38.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8" d="100"/>
          <a:sy n="78"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9F01BE-8703-4BDF-A86F-1C7CACD4C8CA}" type="doc">
      <dgm:prSet loTypeId="urn:microsoft.com/office/officeart/2005/8/layout/chevronAccent+Icon" loCatId="process" qsTypeId="urn:microsoft.com/office/officeart/2005/8/quickstyle/simple1" qsCatId="simple" csTypeId="urn:microsoft.com/office/officeart/2005/8/colors/accent1_2" csCatId="accent1" phldr="1"/>
      <dgm:spPr/>
      <dgm:t>
        <a:bodyPr/>
        <a:lstStyle/>
        <a:p>
          <a:endParaRPr lang="en-US"/>
        </a:p>
      </dgm:t>
    </dgm:pt>
    <dgm:pt modelId="{74C3DD8B-8E7B-4FBD-B7FB-1F0C1C8B0C59}">
      <dgm:prSet phldrT="[Text]"/>
      <dgm:spPr/>
      <dgm:t>
        <a:bodyPr/>
        <a:lstStyle/>
        <a:p>
          <a:r>
            <a:rPr lang="en-US">
              <a:latin typeface="Arial" panose="020B0604020202020204" pitchFamily="34" charset="0"/>
              <a:cs typeface="Arial" panose="020B0604020202020204" pitchFamily="34" charset="0"/>
            </a:rPr>
            <a:t>Introduction</a:t>
          </a:r>
        </a:p>
      </dgm:t>
    </dgm:pt>
    <dgm:pt modelId="{5F28AF68-D5FF-4A17-87BA-DD31FE58B38B}" type="parTrans" cxnId="{647EE921-EC00-4CC7-B54B-188BDB93A6BB}">
      <dgm:prSet/>
      <dgm:spPr/>
      <dgm:t>
        <a:bodyPr/>
        <a:lstStyle/>
        <a:p>
          <a:endParaRPr lang="en-US"/>
        </a:p>
      </dgm:t>
    </dgm:pt>
    <dgm:pt modelId="{16E57B55-BE73-4909-BA79-0C5A8B16A580}" type="sibTrans" cxnId="{647EE921-EC00-4CC7-B54B-188BDB93A6BB}">
      <dgm:prSet/>
      <dgm:spPr/>
      <dgm:t>
        <a:bodyPr/>
        <a:lstStyle/>
        <a:p>
          <a:endParaRPr lang="en-US"/>
        </a:p>
      </dgm:t>
    </dgm:pt>
    <dgm:pt modelId="{A0819925-C44C-4F93-96DB-01D60EFAEFAA}">
      <dgm:prSet phldrT="[Text]"/>
      <dgm:spPr/>
      <dgm:t>
        <a:bodyPr/>
        <a:lstStyle/>
        <a:p>
          <a:r>
            <a:rPr lang="en-US">
              <a:latin typeface="Arial" panose="020B0604020202020204" pitchFamily="34" charset="0"/>
              <a:cs typeface="Arial" panose="020B0604020202020204" pitchFamily="34" charset="0"/>
            </a:rPr>
            <a:t>PCB Design</a:t>
          </a:r>
        </a:p>
      </dgm:t>
    </dgm:pt>
    <dgm:pt modelId="{8135DC1E-BE08-4693-A11A-890BCE76999F}" type="parTrans" cxnId="{67C25B1C-8E9D-485D-9C12-6B3D93802F16}">
      <dgm:prSet/>
      <dgm:spPr/>
      <dgm:t>
        <a:bodyPr/>
        <a:lstStyle/>
        <a:p>
          <a:endParaRPr lang="en-US"/>
        </a:p>
      </dgm:t>
    </dgm:pt>
    <dgm:pt modelId="{197F4E33-DF6A-4EA1-9982-D657AC260E96}" type="sibTrans" cxnId="{67C25B1C-8E9D-485D-9C12-6B3D93802F16}">
      <dgm:prSet/>
      <dgm:spPr/>
      <dgm:t>
        <a:bodyPr/>
        <a:lstStyle/>
        <a:p>
          <a:endParaRPr lang="en-US"/>
        </a:p>
      </dgm:t>
    </dgm:pt>
    <dgm:pt modelId="{28832A97-D010-43E9-B596-6F6F1D2ED4D9}">
      <dgm:prSet phldrT="[Text]"/>
      <dgm:spPr/>
      <dgm:t>
        <a:bodyPr/>
        <a:lstStyle/>
        <a:p>
          <a:r>
            <a:rPr lang="en-US">
              <a:latin typeface="Arial" panose="020B0604020202020204" pitchFamily="34" charset="0"/>
              <a:cs typeface="Arial" panose="020B0604020202020204" pitchFamily="34" charset="0"/>
            </a:rPr>
            <a:t>Software Development</a:t>
          </a:r>
        </a:p>
      </dgm:t>
    </dgm:pt>
    <dgm:pt modelId="{F697B86D-D4CE-4863-B58B-DDC4ABE30556}" type="parTrans" cxnId="{4E4A6BB4-608C-4CE6-8478-E5A1764FC921}">
      <dgm:prSet/>
      <dgm:spPr/>
      <dgm:t>
        <a:bodyPr/>
        <a:lstStyle/>
        <a:p>
          <a:endParaRPr lang="en-US"/>
        </a:p>
      </dgm:t>
    </dgm:pt>
    <dgm:pt modelId="{7E864298-862D-4339-8274-02DA1A809622}" type="sibTrans" cxnId="{4E4A6BB4-608C-4CE6-8478-E5A1764FC921}">
      <dgm:prSet/>
      <dgm:spPr/>
      <dgm:t>
        <a:bodyPr/>
        <a:lstStyle/>
        <a:p>
          <a:endParaRPr lang="en-US"/>
        </a:p>
      </dgm:t>
    </dgm:pt>
    <dgm:pt modelId="{2DBCC56A-FC67-455B-9C40-DD030D02CE71}" type="pres">
      <dgm:prSet presAssocID="{2F9F01BE-8703-4BDF-A86F-1C7CACD4C8CA}" presName="Name0" presStyleCnt="0">
        <dgm:presLayoutVars>
          <dgm:dir/>
          <dgm:resizeHandles val="exact"/>
        </dgm:presLayoutVars>
      </dgm:prSet>
      <dgm:spPr/>
    </dgm:pt>
    <dgm:pt modelId="{C29941CA-A7B7-4FF7-ABA6-599E5F605F36}" type="pres">
      <dgm:prSet presAssocID="{74C3DD8B-8E7B-4FBD-B7FB-1F0C1C8B0C59}" presName="composite" presStyleCnt="0"/>
      <dgm:spPr/>
    </dgm:pt>
    <dgm:pt modelId="{AF00496C-8EAE-4093-AB4A-07168359FA15}" type="pres">
      <dgm:prSet presAssocID="{74C3DD8B-8E7B-4FBD-B7FB-1F0C1C8B0C59}" presName="bgChev" presStyleLbl="node1" presStyleIdx="0" presStyleCnt="3"/>
      <dgm:spPr/>
    </dgm:pt>
    <dgm:pt modelId="{45111DD1-181E-40DE-8ECE-4E845E207338}" type="pres">
      <dgm:prSet presAssocID="{74C3DD8B-8E7B-4FBD-B7FB-1F0C1C8B0C59}" presName="txNode" presStyleLbl="fgAcc1" presStyleIdx="0" presStyleCnt="3">
        <dgm:presLayoutVars>
          <dgm:bulletEnabled val="1"/>
        </dgm:presLayoutVars>
      </dgm:prSet>
      <dgm:spPr/>
    </dgm:pt>
    <dgm:pt modelId="{006E8289-A61C-4D26-B6BF-6E87190D6C86}" type="pres">
      <dgm:prSet presAssocID="{16E57B55-BE73-4909-BA79-0C5A8B16A580}" presName="compositeSpace" presStyleCnt="0"/>
      <dgm:spPr/>
    </dgm:pt>
    <dgm:pt modelId="{5B6E4754-75D3-41F3-A9FC-BC807F3E1AA5}" type="pres">
      <dgm:prSet presAssocID="{A0819925-C44C-4F93-96DB-01D60EFAEFAA}" presName="composite" presStyleCnt="0"/>
      <dgm:spPr/>
    </dgm:pt>
    <dgm:pt modelId="{91830EBD-EC3F-4BED-946D-CCC514BCA1CE}" type="pres">
      <dgm:prSet presAssocID="{A0819925-C44C-4F93-96DB-01D60EFAEFAA}" presName="bgChev" presStyleLbl="node1" presStyleIdx="1" presStyleCnt="3"/>
      <dgm:spPr/>
    </dgm:pt>
    <dgm:pt modelId="{15A3E12B-BE49-40C5-AB48-CE9317DA06DC}" type="pres">
      <dgm:prSet presAssocID="{A0819925-C44C-4F93-96DB-01D60EFAEFAA}" presName="txNode" presStyleLbl="fgAcc1" presStyleIdx="1" presStyleCnt="3">
        <dgm:presLayoutVars>
          <dgm:bulletEnabled val="1"/>
        </dgm:presLayoutVars>
      </dgm:prSet>
      <dgm:spPr/>
    </dgm:pt>
    <dgm:pt modelId="{B80803D3-5552-4AD6-95BD-A86577D562E3}" type="pres">
      <dgm:prSet presAssocID="{197F4E33-DF6A-4EA1-9982-D657AC260E96}" presName="compositeSpace" presStyleCnt="0"/>
      <dgm:spPr/>
    </dgm:pt>
    <dgm:pt modelId="{FBBE72C4-05CD-4AA6-BF30-E63B51B98D56}" type="pres">
      <dgm:prSet presAssocID="{28832A97-D010-43E9-B596-6F6F1D2ED4D9}" presName="composite" presStyleCnt="0"/>
      <dgm:spPr/>
    </dgm:pt>
    <dgm:pt modelId="{0392FC9D-9331-4E5F-BFA1-8DBA84F37160}" type="pres">
      <dgm:prSet presAssocID="{28832A97-D010-43E9-B596-6F6F1D2ED4D9}" presName="bgChev" presStyleLbl="node1" presStyleIdx="2" presStyleCnt="3"/>
      <dgm:spPr/>
    </dgm:pt>
    <dgm:pt modelId="{206AF3E6-04DD-4E13-8D26-7FF4645CAD98}" type="pres">
      <dgm:prSet presAssocID="{28832A97-D010-43E9-B596-6F6F1D2ED4D9}" presName="txNode" presStyleLbl="fgAcc1" presStyleIdx="2" presStyleCnt="3">
        <dgm:presLayoutVars>
          <dgm:bulletEnabled val="1"/>
        </dgm:presLayoutVars>
      </dgm:prSet>
      <dgm:spPr/>
    </dgm:pt>
  </dgm:ptLst>
  <dgm:cxnLst>
    <dgm:cxn modelId="{67C25B1C-8E9D-485D-9C12-6B3D93802F16}" srcId="{2F9F01BE-8703-4BDF-A86F-1C7CACD4C8CA}" destId="{A0819925-C44C-4F93-96DB-01D60EFAEFAA}" srcOrd="1" destOrd="0" parTransId="{8135DC1E-BE08-4693-A11A-890BCE76999F}" sibTransId="{197F4E33-DF6A-4EA1-9982-D657AC260E96}"/>
    <dgm:cxn modelId="{647EE921-EC00-4CC7-B54B-188BDB93A6BB}" srcId="{2F9F01BE-8703-4BDF-A86F-1C7CACD4C8CA}" destId="{74C3DD8B-8E7B-4FBD-B7FB-1F0C1C8B0C59}" srcOrd="0" destOrd="0" parTransId="{5F28AF68-D5FF-4A17-87BA-DD31FE58B38B}" sibTransId="{16E57B55-BE73-4909-BA79-0C5A8B16A580}"/>
    <dgm:cxn modelId="{4AA13B62-E7BA-49FF-88F7-74936EE294D0}" type="presOf" srcId="{28832A97-D010-43E9-B596-6F6F1D2ED4D9}" destId="{206AF3E6-04DD-4E13-8D26-7FF4645CAD98}" srcOrd="0" destOrd="0" presId="urn:microsoft.com/office/officeart/2005/8/layout/chevronAccent+Icon"/>
    <dgm:cxn modelId="{4E4A6BB4-608C-4CE6-8478-E5A1764FC921}" srcId="{2F9F01BE-8703-4BDF-A86F-1C7CACD4C8CA}" destId="{28832A97-D010-43E9-B596-6F6F1D2ED4D9}" srcOrd="2" destOrd="0" parTransId="{F697B86D-D4CE-4863-B58B-DDC4ABE30556}" sibTransId="{7E864298-862D-4339-8274-02DA1A809622}"/>
    <dgm:cxn modelId="{F30790C9-C971-48D1-9396-6D7C585927BE}" type="presOf" srcId="{A0819925-C44C-4F93-96DB-01D60EFAEFAA}" destId="{15A3E12B-BE49-40C5-AB48-CE9317DA06DC}" srcOrd="0" destOrd="0" presId="urn:microsoft.com/office/officeart/2005/8/layout/chevronAccent+Icon"/>
    <dgm:cxn modelId="{6C117EE2-0D90-43E9-9821-4BCDE3D3EA64}" type="presOf" srcId="{74C3DD8B-8E7B-4FBD-B7FB-1F0C1C8B0C59}" destId="{45111DD1-181E-40DE-8ECE-4E845E207338}" srcOrd="0" destOrd="0" presId="urn:microsoft.com/office/officeart/2005/8/layout/chevronAccent+Icon"/>
    <dgm:cxn modelId="{2FFE67FF-4CA5-4B09-A840-C6F87DC9BD53}" type="presOf" srcId="{2F9F01BE-8703-4BDF-A86F-1C7CACD4C8CA}" destId="{2DBCC56A-FC67-455B-9C40-DD030D02CE71}" srcOrd="0" destOrd="0" presId="urn:microsoft.com/office/officeart/2005/8/layout/chevronAccent+Icon"/>
    <dgm:cxn modelId="{6F011215-EEE3-46FA-A821-55C33920C8C4}" type="presParOf" srcId="{2DBCC56A-FC67-455B-9C40-DD030D02CE71}" destId="{C29941CA-A7B7-4FF7-ABA6-599E5F605F36}" srcOrd="0" destOrd="0" presId="urn:microsoft.com/office/officeart/2005/8/layout/chevronAccent+Icon"/>
    <dgm:cxn modelId="{F5D964D5-D84B-4380-A92C-339227277FD6}" type="presParOf" srcId="{C29941CA-A7B7-4FF7-ABA6-599E5F605F36}" destId="{AF00496C-8EAE-4093-AB4A-07168359FA15}" srcOrd="0" destOrd="0" presId="urn:microsoft.com/office/officeart/2005/8/layout/chevronAccent+Icon"/>
    <dgm:cxn modelId="{E0A727F2-8BC8-4FEE-955A-A12A70C53DF8}" type="presParOf" srcId="{C29941CA-A7B7-4FF7-ABA6-599E5F605F36}" destId="{45111DD1-181E-40DE-8ECE-4E845E207338}" srcOrd="1" destOrd="0" presId="urn:microsoft.com/office/officeart/2005/8/layout/chevronAccent+Icon"/>
    <dgm:cxn modelId="{054C3449-0CE7-4135-8B7C-AAF92947CB0E}" type="presParOf" srcId="{2DBCC56A-FC67-455B-9C40-DD030D02CE71}" destId="{006E8289-A61C-4D26-B6BF-6E87190D6C86}" srcOrd="1" destOrd="0" presId="urn:microsoft.com/office/officeart/2005/8/layout/chevronAccent+Icon"/>
    <dgm:cxn modelId="{44A1E989-E12F-47F4-BA66-4A4711E59EEA}" type="presParOf" srcId="{2DBCC56A-FC67-455B-9C40-DD030D02CE71}" destId="{5B6E4754-75D3-41F3-A9FC-BC807F3E1AA5}" srcOrd="2" destOrd="0" presId="urn:microsoft.com/office/officeart/2005/8/layout/chevronAccent+Icon"/>
    <dgm:cxn modelId="{54A5A73A-25A0-46C5-8F41-0BD9BAF6DF3C}" type="presParOf" srcId="{5B6E4754-75D3-41F3-A9FC-BC807F3E1AA5}" destId="{91830EBD-EC3F-4BED-946D-CCC514BCA1CE}" srcOrd="0" destOrd="0" presId="urn:microsoft.com/office/officeart/2005/8/layout/chevronAccent+Icon"/>
    <dgm:cxn modelId="{ABDF3134-A8E6-44C9-85F8-A28E33CB712D}" type="presParOf" srcId="{5B6E4754-75D3-41F3-A9FC-BC807F3E1AA5}" destId="{15A3E12B-BE49-40C5-AB48-CE9317DA06DC}" srcOrd="1" destOrd="0" presId="urn:microsoft.com/office/officeart/2005/8/layout/chevronAccent+Icon"/>
    <dgm:cxn modelId="{C737CE3C-C0EC-4050-AB5F-E43A6D93F6D0}" type="presParOf" srcId="{2DBCC56A-FC67-455B-9C40-DD030D02CE71}" destId="{B80803D3-5552-4AD6-95BD-A86577D562E3}" srcOrd="3" destOrd="0" presId="urn:microsoft.com/office/officeart/2005/8/layout/chevronAccent+Icon"/>
    <dgm:cxn modelId="{2E4C908E-DC7B-4659-A650-CE3530BB3538}" type="presParOf" srcId="{2DBCC56A-FC67-455B-9C40-DD030D02CE71}" destId="{FBBE72C4-05CD-4AA6-BF30-E63B51B98D56}" srcOrd="4" destOrd="0" presId="urn:microsoft.com/office/officeart/2005/8/layout/chevronAccent+Icon"/>
    <dgm:cxn modelId="{0190A420-888B-4189-BA88-5E2D04A3BF16}" type="presParOf" srcId="{FBBE72C4-05CD-4AA6-BF30-E63B51B98D56}" destId="{0392FC9D-9331-4E5F-BFA1-8DBA84F37160}" srcOrd="0" destOrd="0" presId="urn:microsoft.com/office/officeart/2005/8/layout/chevronAccent+Icon"/>
    <dgm:cxn modelId="{9EADEAFB-5930-4219-AF1F-F9282EAB7D19}" type="presParOf" srcId="{FBBE72C4-05CD-4AA6-BF30-E63B51B98D56}" destId="{206AF3E6-04DD-4E13-8D26-7FF4645CAD98}"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0496C-8EAE-4093-AB4A-07168359FA15}">
      <dsp:nvSpPr>
        <dsp:cNvPr id="0" name=""/>
        <dsp:cNvSpPr/>
      </dsp:nvSpPr>
      <dsp:spPr>
        <a:xfrm>
          <a:off x="952" y="2131984"/>
          <a:ext cx="2393156" cy="923758"/>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11DD1-181E-40DE-8ECE-4E845E207338}">
      <dsp:nvSpPr>
        <dsp:cNvPr id="0" name=""/>
        <dsp:cNvSpPr/>
      </dsp:nvSpPr>
      <dsp:spPr>
        <a:xfrm>
          <a:off x="639127" y="2362924"/>
          <a:ext cx="2020887" cy="9237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latin typeface="Arial" panose="020B0604020202020204" pitchFamily="34" charset="0"/>
              <a:cs typeface="Arial" panose="020B0604020202020204" pitchFamily="34" charset="0"/>
            </a:rPr>
            <a:t>Introduction</a:t>
          </a:r>
        </a:p>
      </dsp:txBody>
      <dsp:txXfrm>
        <a:off x="666183" y="2389980"/>
        <a:ext cx="1966775" cy="869646"/>
      </dsp:txXfrm>
    </dsp:sp>
    <dsp:sp modelId="{91830EBD-EC3F-4BED-946D-CCC514BCA1CE}">
      <dsp:nvSpPr>
        <dsp:cNvPr id="0" name=""/>
        <dsp:cNvSpPr/>
      </dsp:nvSpPr>
      <dsp:spPr>
        <a:xfrm>
          <a:off x="2734468" y="2131984"/>
          <a:ext cx="2393156" cy="923758"/>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A3E12B-BE49-40C5-AB48-CE9317DA06DC}">
      <dsp:nvSpPr>
        <dsp:cNvPr id="0" name=""/>
        <dsp:cNvSpPr/>
      </dsp:nvSpPr>
      <dsp:spPr>
        <a:xfrm>
          <a:off x="3372643" y="2362924"/>
          <a:ext cx="2020887" cy="9237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latin typeface="Arial" panose="020B0604020202020204" pitchFamily="34" charset="0"/>
              <a:cs typeface="Arial" panose="020B0604020202020204" pitchFamily="34" charset="0"/>
            </a:rPr>
            <a:t>PCB Design</a:t>
          </a:r>
        </a:p>
      </dsp:txBody>
      <dsp:txXfrm>
        <a:off x="3399699" y="2389980"/>
        <a:ext cx="1966775" cy="869646"/>
      </dsp:txXfrm>
    </dsp:sp>
    <dsp:sp modelId="{0392FC9D-9331-4E5F-BFA1-8DBA84F37160}">
      <dsp:nvSpPr>
        <dsp:cNvPr id="0" name=""/>
        <dsp:cNvSpPr/>
      </dsp:nvSpPr>
      <dsp:spPr>
        <a:xfrm>
          <a:off x="5467985" y="2131984"/>
          <a:ext cx="2393156" cy="923758"/>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6AF3E6-04DD-4E13-8D26-7FF4645CAD98}">
      <dsp:nvSpPr>
        <dsp:cNvPr id="0" name=""/>
        <dsp:cNvSpPr/>
      </dsp:nvSpPr>
      <dsp:spPr>
        <a:xfrm>
          <a:off x="6106160" y="2362924"/>
          <a:ext cx="2020887" cy="9237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latin typeface="Arial" panose="020B0604020202020204" pitchFamily="34" charset="0"/>
              <a:cs typeface="Arial" panose="020B0604020202020204" pitchFamily="34" charset="0"/>
            </a:rPr>
            <a:t>Software Development</a:t>
          </a:r>
        </a:p>
      </dsp:txBody>
      <dsp:txXfrm>
        <a:off x="6133216" y="2389980"/>
        <a:ext cx="1966775" cy="869646"/>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EA1E09-6DA0-4FB2-9A52-7F19C5050BA3}" type="datetimeFigureOut">
              <a:rPr lang="en-US" smtClean="0"/>
              <a:t>3/4/2022</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02796-1FEB-42F9-A395-8F5885951D45}" type="slidenum">
              <a:rPr lang="en-US" smtClean="0"/>
              <a:t>‹#›</a:t>
            </a:fld>
            <a:endParaRPr lang="en-US"/>
          </a:p>
        </p:txBody>
      </p:sp>
    </p:spTree>
    <p:extLst>
      <p:ext uri="{BB962C8B-B14F-4D97-AF65-F5344CB8AC3E}">
        <p14:creationId xmlns:p14="http://schemas.microsoft.com/office/powerpoint/2010/main" val="425802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2602796-1FEB-42F9-A395-8F5885951D45}" type="slidenum">
              <a:rPr lang="en-US" smtClean="0"/>
              <a:t>1</a:t>
            </a:fld>
            <a:endParaRPr lang="en-US"/>
          </a:p>
        </p:txBody>
      </p:sp>
    </p:spTree>
    <p:extLst>
      <p:ext uri="{BB962C8B-B14F-4D97-AF65-F5344CB8AC3E}">
        <p14:creationId xmlns:p14="http://schemas.microsoft.com/office/powerpoint/2010/main" val="30485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a:t>In the previous lectures we have learned about OBC, it’s hardware components and main functions and you have also learned to design your first PCB using Fritzing and KiCad. You also learned about I2C. In this lecture, we will use such hardware interfaces to communicate between the raspberry pi and the sensors. </a:t>
            </a:r>
          </a:p>
        </p:txBody>
      </p:sp>
      <p:sp>
        <p:nvSpPr>
          <p:cNvPr id="4" name="Номер слайда 3"/>
          <p:cNvSpPr>
            <a:spLocks noGrp="1"/>
          </p:cNvSpPr>
          <p:nvPr>
            <p:ph type="sldNum" sz="quarter" idx="10"/>
          </p:nvPr>
        </p:nvSpPr>
        <p:spPr/>
        <p:txBody>
          <a:bodyPr/>
          <a:lstStyle/>
          <a:p>
            <a:fld id="{E2602796-1FEB-42F9-A395-8F5885951D45}" type="slidenum">
              <a:rPr lang="en-US" smtClean="0"/>
              <a:t>3</a:t>
            </a:fld>
            <a:endParaRPr lang="en-US"/>
          </a:p>
        </p:txBody>
      </p:sp>
    </p:spTree>
    <p:extLst>
      <p:ext uri="{BB962C8B-B14F-4D97-AF65-F5344CB8AC3E}">
        <p14:creationId xmlns:p14="http://schemas.microsoft.com/office/powerpoint/2010/main" val="2769378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a:latin typeface="Arial" panose="020B0604020202020204" pitchFamily="34" charset="0"/>
                <a:cs typeface="Arial" panose="020B0604020202020204" pitchFamily="34" charset="0"/>
              </a:rPr>
              <a:t>Trinket  is an online platform where you can learn and run your programs online instantly. Remaining  parts of the lecture 3 will be mainly on the trinket io platform, where you are going to learn programming and communication between hardware devices interactively, this will help you better understand code and gives you opportunity to practice what you learned. </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To continue, click on the links above, we have prepared the course in both English and Russian, you can pick whatever language you like.  Remember to comeback after finishing your lessons on trinket and submit your test here on this platform, Good luck and enjoy learning!</a:t>
            </a:r>
          </a:p>
          <a:p>
            <a:endParaRPr lang="en-US"/>
          </a:p>
        </p:txBody>
      </p:sp>
      <p:sp>
        <p:nvSpPr>
          <p:cNvPr id="4" name="Номер слайда 3"/>
          <p:cNvSpPr>
            <a:spLocks noGrp="1"/>
          </p:cNvSpPr>
          <p:nvPr>
            <p:ph type="sldNum" sz="quarter" idx="10"/>
          </p:nvPr>
        </p:nvSpPr>
        <p:spPr/>
        <p:txBody>
          <a:bodyPr/>
          <a:lstStyle/>
          <a:p>
            <a:fld id="{E2602796-1FEB-42F9-A395-8F5885951D45}" type="slidenum">
              <a:rPr lang="en-US" smtClean="0"/>
              <a:t>4</a:t>
            </a:fld>
            <a:endParaRPr lang="en-US"/>
          </a:p>
        </p:txBody>
      </p:sp>
    </p:spTree>
    <p:extLst>
      <p:ext uri="{BB962C8B-B14F-4D97-AF65-F5344CB8AC3E}">
        <p14:creationId xmlns:p14="http://schemas.microsoft.com/office/powerpoint/2010/main" val="1510386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Номер слайда 3"/>
          <p:cNvSpPr>
            <a:spLocks noGrp="1"/>
          </p:cNvSpPr>
          <p:nvPr>
            <p:ph type="sldNum" sz="quarter" idx="10"/>
          </p:nvPr>
        </p:nvSpPr>
        <p:spPr/>
        <p:txBody>
          <a:bodyPr/>
          <a:lstStyle/>
          <a:p>
            <a:fld id="{E2602796-1FEB-42F9-A395-8F5885951D45}" type="slidenum">
              <a:rPr lang="en-US" smtClean="0"/>
              <a:t>5</a:t>
            </a:fld>
            <a:endParaRPr lang="en-US"/>
          </a:p>
        </p:txBody>
      </p:sp>
    </p:spTree>
    <p:extLst>
      <p:ext uri="{BB962C8B-B14F-4D97-AF65-F5344CB8AC3E}">
        <p14:creationId xmlns:p14="http://schemas.microsoft.com/office/powerpoint/2010/main" val="2909626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Дата 3"/>
          <p:cNvSpPr>
            <a:spLocks noGrp="1"/>
          </p:cNvSpPr>
          <p:nvPr>
            <p:ph type="dt" sz="half" idx="10"/>
          </p:nvPr>
        </p:nvSpPr>
        <p:spPr/>
        <p:txBody>
          <a:bodyPr/>
          <a:lstStyle/>
          <a:p>
            <a:fld id="{1661375A-C223-44C8-917C-F7C3A1BCD50F}" type="datetimeFigureOut">
              <a:rPr lang="en-GB" smtClean="0">
                <a:solidFill>
                  <a:prstClr val="black">
                    <a:tint val="75000"/>
                  </a:prstClr>
                </a:solidFill>
              </a:rPr>
              <a:pPr/>
              <a:t>04/03/2022</a:t>
            </a:fld>
            <a:endParaRPr lang="en-GB">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en-GB">
              <a:solidFill>
                <a:prstClr val="black">
                  <a:tint val="75000"/>
                </a:prstClr>
              </a:solidFill>
            </a:endParaRPr>
          </a:p>
        </p:txBody>
      </p:sp>
      <p:sp>
        <p:nvSpPr>
          <p:cNvPr id="6" name="Номер слайда 5"/>
          <p:cNvSpPr>
            <a:spLocks noGrp="1"/>
          </p:cNvSpPr>
          <p:nvPr>
            <p:ph type="sldNum" sz="quarter" idx="12"/>
          </p:nvPr>
        </p:nvSpPr>
        <p:spPr/>
        <p:txBody>
          <a:bodyPr/>
          <a:lstStyle/>
          <a:p>
            <a:fld id="{6983841B-0DB4-4C99-B5E5-79625F01DBF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1249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Дата 3"/>
          <p:cNvSpPr>
            <a:spLocks noGrp="1"/>
          </p:cNvSpPr>
          <p:nvPr>
            <p:ph type="dt" sz="half" idx="10"/>
          </p:nvPr>
        </p:nvSpPr>
        <p:spPr/>
        <p:txBody>
          <a:bodyPr/>
          <a:lstStyle/>
          <a:p>
            <a:fld id="{1661375A-C223-44C8-917C-F7C3A1BCD50F}" type="datetimeFigureOut">
              <a:rPr lang="en-GB" smtClean="0">
                <a:solidFill>
                  <a:prstClr val="black">
                    <a:tint val="75000"/>
                  </a:prstClr>
                </a:solidFill>
              </a:rPr>
              <a:pPr/>
              <a:t>04/03/2022</a:t>
            </a:fld>
            <a:endParaRPr lang="en-GB">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en-GB">
              <a:solidFill>
                <a:prstClr val="black">
                  <a:tint val="75000"/>
                </a:prstClr>
              </a:solidFill>
            </a:endParaRPr>
          </a:p>
        </p:txBody>
      </p:sp>
      <p:sp>
        <p:nvSpPr>
          <p:cNvPr id="6" name="Номер слайда 5"/>
          <p:cNvSpPr>
            <a:spLocks noGrp="1"/>
          </p:cNvSpPr>
          <p:nvPr>
            <p:ph type="sldNum" sz="quarter" idx="12"/>
          </p:nvPr>
        </p:nvSpPr>
        <p:spPr/>
        <p:txBody>
          <a:bodyPr/>
          <a:lstStyle/>
          <a:p>
            <a:fld id="{6983841B-0DB4-4C99-B5E5-79625F01DBF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0951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Дата 3"/>
          <p:cNvSpPr>
            <a:spLocks noGrp="1"/>
          </p:cNvSpPr>
          <p:nvPr>
            <p:ph type="dt" sz="half" idx="10"/>
          </p:nvPr>
        </p:nvSpPr>
        <p:spPr/>
        <p:txBody>
          <a:bodyPr/>
          <a:lstStyle/>
          <a:p>
            <a:fld id="{1661375A-C223-44C8-917C-F7C3A1BCD50F}" type="datetimeFigureOut">
              <a:rPr lang="en-GB" smtClean="0">
                <a:solidFill>
                  <a:prstClr val="black">
                    <a:tint val="75000"/>
                  </a:prstClr>
                </a:solidFill>
              </a:rPr>
              <a:pPr/>
              <a:t>04/03/2022</a:t>
            </a:fld>
            <a:endParaRPr lang="en-GB">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en-GB">
              <a:solidFill>
                <a:prstClr val="black">
                  <a:tint val="75000"/>
                </a:prstClr>
              </a:solidFill>
            </a:endParaRPr>
          </a:p>
        </p:txBody>
      </p:sp>
      <p:sp>
        <p:nvSpPr>
          <p:cNvPr id="6" name="Номер слайда 5"/>
          <p:cNvSpPr>
            <a:spLocks noGrp="1"/>
          </p:cNvSpPr>
          <p:nvPr>
            <p:ph type="sldNum" sz="quarter" idx="12"/>
          </p:nvPr>
        </p:nvSpPr>
        <p:spPr/>
        <p:txBody>
          <a:bodyPr/>
          <a:lstStyle/>
          <a:p>
            <a:fld id="{6983841B-0DB4-4C99-B5E5-79625F01DBF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61695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Date Placeholder 3"/>
          <p:cNvSpPr>
            <a:spLocks noGrp="1"/>
          </p:cNvSpPr>
          <p:nvPr>
            <p:ph type="dt" sz="half" idx="10"/>
          </p:nvPr>
        </p:nvSpPr>
        <p:spPr/>
        <p:txBody>
          <a:bodyPr/>
          <a:lstStyle/>
          <a:p>
            <a:fld id="{567B1ED9-C90D-47D2-BD1B-32A93AEE94AC}"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857BB-369D-46C7-B2D5-9521F9C041AA}" type="slidenum">
              <a:rPr lang="en-US" smtClean="0"/>
              <a:t>‹#›</a:t>
            </a:fld>
            <a:endParaRPr lang="en-US"/>
          </a:p>
        </p:txBody>
      </p:sp>
    </p:spTree>
    <p:extLst>
      <p:ext uri="{BB962C8B-B14F-4D97-AF65-F5344CB8AC3E}">
        <p14:creationId xmlns:p14="http://schemas.microsoft.com/office/powerpoint/2010/main" val="2314663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567B1ED9-C90D-47D2-BD1B-32A93AEE94AC}"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857BB-369D-46C7-B2D5-9521F9C041AA}" type="slidenum">
              <a:rPr lang="en-US" smtClean="0"/>
              <a:t>‹#›</a:t>
            </a:fld>
            <a:endParaRPr lang="en-US"/>
          </a:p>
        </p:txBody>
      </p:sp>
    </p:spTree>
    <p:extLst>
      <p:ext uri="{BB962C8B-B14F-4D97-AF65-F5344CB8AC3E}">
        <p14:creationId xmlns:p14="http://schemas.microsoft.com/office/powerpoint/2010/main" val="1331378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67B1ED9-C90D-47D2-BD1B-32A93AEE94AC}"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857BB-369D-46C7-B2D5-9521F9C041AA}" type="slidenum">
              <a:rPr lang="en-US" smtClean="0"/>
              <a:t>‹#›</a:t>
            </a:fld>
            <a:endParaRPr lang="en-US"/>
          </a:p>
        </p:txBody>
      </p:sp>
    </p:spTree>
    <p:extLst>
      <p:ext uri="{BB962C8B-B14F-4D97-AF65-F5344CB8AC3E}">
        <p14:creationId xmlns:p14="http://schemas.microsoft.com/office/powerpoint/2010/main" val="2377593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p:cNvSpPr>
            <a:spLocks noGrp="1"/>
          </p:cNvSpPr>
          <p:nvPr>
            <p:ph type="dt" sz="half" idx="10"/>
          </p:nvPr>
        </p:nvSpPr>
        <p:spPr/>
        <p:txBody>
          <a:bodyPr/>
          <a:lstStyle/>
          <a:p>
            <a:fld id="{567B1ED9-C90D-47D2-BD1B-32A93AEE94AC}"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857BB-369D-46C7-B2D5-9521F9C041AA}" type="slidenum">
              <a:rPr lang="en-US" smtClean="0"/>
              <a:t>‹#›</a:t>
            </a:fld>
            <a:endParaRPr lang="en-US"/>
          </a:p>
        </p:txBody>
      </p:sp>
    </p:spTree>
    <p:extLst>
      <p:ext uri="{BB962C8B-B14F-4D97-AF65-F5344CB8AC3E}">
        <p14:creationId xmlns:p14="http://schemas.microsoft.com/office/powerpoint/2010/main" val="57077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567B1ED9-C90D-47D2-BD1B-32A93AEE94AC}" type="datetimeFigureOut">
              <a:rPr lang="en-US" smtClean="0"/>
              <a:t>3/4/2022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C857BB-369D-46C7-B2D5-9521F9C041AA}" type="slidenum">
              <a:rPr lang="en-US" smtClean="0"/>
              <a:t>‹#›</a:t>
            </a:fld>
            <a:endParaRPr lang="en-US"/>
          </a:p>
        </p:txBody>
      </p:sp>
    </p:spTree>
    <p:extLst>
      <p:ext uri="{BB962C8B-B14F-4D97-AF65-F5344CB8AC3E}">
        <p14:creationId xmlns:p14="http://schemas.microsoft.com/office/powerpoint/2010/main" val="1825476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567B1ED9-C90D-47D2-BD1B-32A93AEE94AC}" type="datetimeFigureOut">
              <a:rPr lang="en-US" smtClean="0"/>
              <a:t>3/4/2022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C857BB-369D-46C7-B2D5-9521F9C041AA}" type="slidenum">
              <a:rPr lang="en-US" smtClean="0"/>
              <a:t>‹#›</a:t>
            </a:fld>
            <a:endParaRPr lang="en-US"/>
          </a:p>
        </p:txBody>
      </p:sp>
    </p:spTree>
    <p:extLst>
      <p:ext uri="{BB962C8B-B14F-4D97-AF65-F5344CB8AC3E}">
        <p14:creationId xmlns:p14="http://schemas.microsoft.com/office/powerpoint/2010/main" val="15747231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B1ED9-C90D-47D2-BD1B-32A93AEE94AC}" type="datetimeFigureOut">
              <a:rPr lang="en-US" smtClean="0"/>
              <a:t>3/4/2022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C857BB-369D-46C7-B2D5-9521F9C041AA}" type="slidenum">
              <a:rPr lang="en-US" smtClean="0"/>
              <a:t>‹#›</a:t>
            </a:fld>
            <a:endParaRPr lang="en-US"/>
          </a:p>
        </p:txBody>
      </p:sp>
    </p:spTree>
    <p:extLst>
      <p:ext uri="{BB962C8B-B14F-4D97-AF65-F5344CB8AC3E}">
        <p14:creationId xmlns:p14="http://schemas.microsoft.com/office/powerpoint/2010/main" val="2563786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67B1ED9-C90D-47D2-BD1B-32A93AEE94AC}"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857BB-369D-46C7-B2D5-9521F9C041AA}" type="slidenum">
              <a:rPr lang="en-US" smtClean="0"/>
              <a:t>‹#›</a:t>
            </a:fld>
            <a:endParaRPr lang="en-US"/>
          </a:p>
        </p:txBody>
      </p:sp>
    </p:spTree>
    <p:extLst>
      <p:ext uri="{BB962C8B-B14F-4D97-AF65-F5344CB8AC3E}">
        <p14:creationId xmlns:p14="http://schemas.microsoft.com/office/powerpoint/2010/main" val="281422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Дата 3"/>
          <p:cNvSpPr>
            <a:spLocks noGrp="1"/>
          </p:cNvSpPr>
          <p:nvPr>
            <p:ph type="dt" sz="half" idx="10"/>
          </p:nvPr>
        </p:nvSpPr>
        <p:spPr/>
        <p:txBody>
          <a:bodyPr/>
          <a:lstStyle/>
          <a:p>
            <a:fld id="{1661375A-C223-44C8-917C-F7C3A1BCD50F}" type="datetimeFigureOut">
              <a:rPr lang="en-GB" smtClean="0">
                <a:solidFill>
                  <a:prstClr val="black">
                    <a:tint val="75000"/>
                  </a:prstClr>
                </a:solidFill>
              </a:rPr>
              <a:pPr/>
              <a:t>04/03/2022</a:t>
            </a:fld>
            <a:endParaRPr lang="en-GB">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en-GB">
              <a:solidFill>
                <a:prstClr val="black">
                  <a:tint val="75000"/>
                </a:prstClr>
              </a:solidFill>
            </a:endParaRPr>
          </a:p>
        </p:txBody>
      </p:sp>
      <p:sp>
        <p:nvSpPr>
          <p:cNvPr id="6" name="Номер слайда 5"/>
          <p:cNvSpPr>
            <a:spLocks noGrp="1"/>
          </p:cNvSpPr>
          <p:nvPr>
            <p:ph type="sldNum" sz="quarter" idx="12"/>
          </p:nvPr>
        </p:nvSpPr>
        <p:spPr/>
        <p:txBody>
          <a:bodyPr/>
          <a:lstStyle/>
          <a:p>
            <a:fld id="{6983841B-0DB4-4C99-B5E5-79625F01DBF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59243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67B1ED9-C90D-47D2-BD1B-32A93AEE94AC}"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857BB-369D-46C7-B2D5-9521F9C041AA}" type="slidenum">
              <a:rPr lang="en-US" smtClean="0"/>
              <a:t>‹#›</a:t>
            </a:fld>
            <a:endParaRPr lang="en-US"/>
          </a:p>
        </p:txBody>
      </p:sp>
    </p:spTree>
    <p:extLst>
      <p:ext uri="{BB962C8B-B14F-4D97-AF65-F5344CB8AC3E}">
        <p14:creationId xmlns:p14="http://schemas.microsoft.com/office/powerpoint/2010/main" val="1706686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567B1ED9-C90D-47D2-BD1B-32A93AEE94AC}"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857BB-369D-46C7-B2D5-9521F9C041AA}" type="slidenum">
              <a:rPr lang="en-US" smtClean="0"/>
              <a:t>‹#›</a:t>
            </a:fld>
            <a:endParaRPr lang="en-US"/>
          </a:p>
        </p:txBody>
      </p:sp>
    </p:spTree>
    <p:extLst>
      <p:ext uri="{BB962C8B-B14F-4D97-AF65-F5344CB8AC3E}">
        <p14:creationId xmlns:p14="http://schemas.microsoft.com/office/powerpoint/2010/main" val="57315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567B1ED9-C90D-47D2-BD1B-32A93AEE94AC}"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857BB-369D-46C7-B2D5-9521F9C041AA}" type="slidenum">
              <a:rPr lang="en-US" smtClean="0"/>
              <a:t>‹#›</a:t>
            </a:fld>
            <a:endParaRPr lang="en-US"/>
          </a:p>
        </p:txBody>
      </p:sp>
    </p:spTree>
    <p:extLst>
      <p:ext uri="{BB962C8B-B14F-4D97-AF65-F5344CB8AC3E}">
        <p14:creationId xmlns:p14="http://schemas.microsoft.com/office/powerpoint/2010/main" val="233820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Дата 3"/>
          <p:cNvSpPr>
            <a:spLocks noGrp="1"/>
          </p:cNvSpPr>
          <p:nvPr>
            <p:ph type="dt" sz="half" idx="10"/>
          </p:nvPr>
        </p:nvSpPr>
        <p:spPr/>
        <p:txBody>
          <a:bodyPr/>
          <a:lstStyle/>
          <a:p>
            <a:fld id="{1661375A-C223-44C8-917C-F7C3A1BCD50F}" type="datetimeFigureOut">
              <a:rPr lang="en-GB" smtClean="0">
                <a:solidFill>
                  <a:prstClr val="black">
                    <a:tint val="75000"/>
                  </a:prstClr>
                </a:solidFill>
              </a:rPr>
              <a:pPr/>
              <a:t>04/03/2022</a:t>
            </a:fld>
            <a:endParaRPr lang="en-GB">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en-GB">
              <a:solidFill>
                <a:prstClr val="black">
                  <a:tint val="75000"/>
                </a:prstClr>
              </a:solidFill>
            </a:endParaRPr>
          </a:p>
        </p:txBody>
      </p:sp>
      <p:sp>
        <p:nvSpPr>
          <p:cNvPr id="6" name="Номер слайда 5"/>
          <p:cNvSpPr>
            <a:spLocks noGrp="1"/>
          </p:cNvSpPr>
          <p:nvPr>
            <p:ph type="sldNum" sz="quarter" idx="12"/>
          </p:nvPr>
        </p:nvSpPr>
        <p:spPr/>
        <p:txBody>
          <a:bodyPr/>
          <a:lstStyle/>
          <a:p>
            <a:fld id="{6983841B-0DB4-4C99-B5E5-79625F01DBF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93451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Дата 4"/>
          <p:cNvSpPr>
            <a:spLocks noGrp="1"/>
          </p:cNvSpPr>
          <p:nvPr>
            <p:ph type="dt" sz="half" idx="10"/>
          </p:nvPr>
        </p:nvSpPr>
        <p:spPr/>
        <p:txBody>
          <a:bodyPr/>
          <a:lstStyle/>
          <a:p>
            <a:fld id="{1661375A-C223-44C8-917C-F7C3A1BCD50F}" type="datetimeFigureOut">
              <a:rPr lang="en-GB" smtClean="0">
                <a:solidFill>
                  <a:prstClr val="black">
                    <a:tint val="75000"/>
                  </a:prstClr>
                </a:solidFill>
              </a:rPr>
              <a:pPr/>
              <a:t>04/03/2022</a:t>
            </a:fld>
            <a:endParaRPr lang="en-GB">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en-GB">
              <a:solidFill>
                <a:prstClr val="black">
                  <a:tint val="75000"/>
                </a:prstClr>
              </a:solidFill>
            </a:endParaRPr>
          </a:p>
        </p:txBody>
      </p:sp>
      <p:sp>
        <p:nvSpPr>
          <p:cNvPr id="7" name="Номер слайда 6"/>
          <p:cNvSpPr>
            <a:spLocks noGrp="1"/>
          </p:cNvSpPr>
          <p:nvPr>
            <p:ph type="sldNum" sz="quarter" idx="12"/>
          </p:nvPr>
        </p:nvSpPr>
        <p:spPr/>
        <p:txBody>
          <a:bodyPr/>
          <a:lstStyle/>
          <a:p>
            <a:fld id="{6983841B-0DB4-4C99-B5E5-79625F01DBF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67080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Дата 6"/>
          <p:cNvSpPr>
            <a:spLocks noGrp="1"/>
          </p:cNvSpPr>
          <p:nvPr>
            <p:ph type="dt" sz="half" idx="10"/>
          </p:nvPr>
        </p:nvSpPr>
        <p:spPr/>
        <p:txBody>
          <a:bodyPr/>
          <a:lstStyle/>
          <a:p>
            <a:fld id="{1661375A-C223-44C8-917C-F7C3A1BCD50F}" type="datetimeFigureOut">
              <a:rPr lang="en-GB" smtClean="0">
                <a:solidFill>
                  <a:prstClr val="black">
                    <a:tint val="75000"/>
                  </a:prstClr>
                </a:solidFill>
              </a:rPr>
              <a:pPr/>
              <a:t>04/03/2022</a:t>
            </a:fld>
            <a:endParaRPr lang="en-GB">
              <a:solidFill>
                <a:prstClr val="black">
                  <a:tint val="75000"/>
                </a:prstClr>
              </a:solidFill>
            </a:endParaRPr>
          </a:p>
        </p:txBody>
      </p:sp>
      <p:sp>
        <p:nvSpPr>
          <p:cNvPr id="8" name="Нижний колонтитул 7"/>
          <p:cNvSpPr>
            <a:spLocks noGrp="1"/>
          </p:cNvSpPr>
          <p:nvPr>
            <p:ph type="ftr" sz="quarter" idx="11"/>
          </p:nvPr>
        </p:nvSpPr>
        <p:spPr/>
        <p:txBody>
          <a:bodyPr/>
          <a:lstStyle/>
          <a:p>
            <a:endParaRPr lang="en-GB">
              <a:solidFill>
                <a:prstClr val="black">
                  <a:tint val="75000"/>
                </a:prstClr>
              </a:solidFill>
            </a:endParaRPr>
          </a:p>
        </p:txBody>
      </p:sp>
      <p:sp>
        <p:nvSpPr>
          <p:cNvPr id="9" name="Номер слайда 8"/>
          <p:cNvSpPr>
            <a:spLocks noGrp="1"/>
          </p:cNvSpPr>
          <p:nvPr>
            <p:ph type="sldNum" sz="quarter" idx="12"/>
          </p:nvPr>
        </p:nvSpPr>
        <p:spPr/>
        <p:txBody>
          <a:bodyPr/>
          <a:lstStyle/>
          <a:p>
            <a:fld id="{6983841B-0DB4-4C99-B5E5-79625F01DBF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6854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Дата 2"/>
          <p:cNvSpPr>
            <a:spLocks noGrp="1"/>
          </p:cNvSpPr>
          <p:nvPr>
            <p:ph type="dt" sz="half" idx="10"/>
          </p:nvPr>
        </p:nvSpPr>
        <p:spPr/>
        <p:txBody>
          <a:bodyPr/>
          <a:lstStyle/>
          <a:p>
            <a:fld id="{1661375A-C223-44C8-917C-F7C3A1BCD50F}" type="datetimeFigureOut">
              <a:rPr lang="en-GB" smtClean="0">
                <a:solidFill>
                  <a:prstClr val="black">
                    <a:tint val="75000"/>
                  </a:prstClr>
                </a:solidFill>
              </a:rPr>
              <a:pPr/>
              <a:t>04/03/2022</a:t>
            </a:fld>
            <a:endParaRPr lang="en-GB">
              <a:solidFill>
                <a:prstClr val="black">
                  <a:tint val="75000"/>
                </a:prstClr>
              </a:solidFill>
            </a:endParaRPr>
          </a:p>
        </p:txBody>
      </p:sp>
      <p:sp>
        <p:nvSpPr>
          <p:cNvPr id="4" name="Нижний колонтитул 3"/>
          <p:cNvSpPr>
            <a:spLocks noGrp="1"/>
          </p:cNvSpPr>
          <p:nvPr>
            <p:ph type="ftr" sz="quarter" idx="11"/>
          </p:nvPr>
        </p:nvSpPr>
        <p:spPr/>
        <p:txBody>
          <a:bodyPr/>
          <a:lstStyle/>
          <a:p>
            <a:endParaRPr lang="en-GB">
              <a:solidFill>
                <a:prstClr val="black">
                  <a:tint val="75000"/>
                </a:prstClr>
              </a:solidFill>
            </a:endParaRPr>
          </a:p>
        </p:txBody>
      </p:sp>
      <p:sp>
        <p:nvSpPr>
          <p:cNvPr id="5" name="Номер слайда 4"/>
          <p:cNvSpPr>
            <a:spLocks noGrp="1"/>
          </p:cNvSpPr>
          <p:nvPr>
            <p:ph type="sldNum" sz="quarter" idx="12"/>
          </p:nvPr>
        </p:nvSpPr>
        <p:spPr/>
        <p:txBody>
          <a:bodyPr/>
          <a:lstStyle/>
          <a:p>
            <a:fld id="{6983841B-0DB4-4C99-B5E5-79625F01DBF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3549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661375A-C223-44C8-917C-F7C3A1BCD50F}" type="datetimeFigureOut">
              <a:rPr lang="en-GB" smtClean="0">
                <a:solidFill>
                  <a:prstClr val="black">
                    <a:tint val="75000"/>
                  </a:prstClr>
                </a:solidFill>
              </a:rPr>
              <a:pPr/>
              <a:t>04/03/2022</a:t>
            </a:fld>
            <a:endParaRPr lang="en-GB">
              <a:solidFill>
                <a:prstClr val="black">
                  <a:tint val="75000"/>
                </a:prstClr>
              </a:solidFill>
            </a:endParaRPr>
          </a:p>
        </p:txBody>
      </p:sp>
      <p:sp>
        <p:nvSpPr>
          <p:cNvPr id="3" name="Нижний колонтитул 2"/>
          <p:cNvSpPr>
            <a:spLocks noGrp="1"/>
          </p:cNvSpPr>
          <p:nvPr>
            <p:ph type="ftr" sz="quarter" idx="11"/>
          </p:nvPr>
        </p:nvSpPr>
        <p:spPr/>
        <p:txBody>
          <a:bodyPr/>
          <a:lstStyle/>
          <a:p>
            <a:endParaRPr lang="en-GB">
              <a:solidFill>
                <a:prstClr val="black">
                  <a:tint val="75000"/>
                </a:prstClr>
              </a:solidFill>
            </a:endParaRPr>
          </a:p>
        </p:txBody>
      </p:sp>
      <p:sp>
        <p:nvSpPr>
          <p:cNvPr id="4" name="Номер слайда 3"/>
          <p:cNvSpPr>
            <a:spLocks noGrp="1"/>
          </p:cNvSpPr>
          <p:nvPr>
            <p:ph type="sldNum" sz="quarter" idx="12"/>
          </p:nvPr>
        </p:nvSpPr>
        <p:spPr/>
        <p:txBody>
          <a:bodyPr/>
          <a:lstStyle/>
          <a:p>
            <a:fld id="{6983841B-0DB4-4C99-B5E5-79625F01DBF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50080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Дата 4"/>
          <p:cNvSpPr>
            <a:spLocks noGrp="1"/>
          </p:cNvSpPr>
          <p:nvPr>
            <p:ph type="dt" sz="half" idx="10"/>
          </p:nvPr>
        </p:nvSpPr>
        <p:spPr/>
        <p:txBody>
          <a:bodyPr/>
          <a:lstStyle/>
          <a:p>
            <a:fld id="{1661375A-C223-44C8-917C-F7C3A1BCD50F}" type="datetimeFigureOut">
              <a:rPr lang="en-GB" smtClean="0">
                <a:solidFill>
                  <a:prstClr val="black">
                    <a:tint val="75000"/>
                  </a:prstClr>
                </a:solidFill>
              </a:rPr>
              <a:pPr/>
              <a:t>04/03/2022</a:t>
            </a:fld>
            <a:endParaRPr lang="en-GB">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en-GB">
              <a:solidFill>
                <a:prstClr val="black">
                  <a:tint val="75000"/>
                </a:prstClr>
              </a:solidFill>
            </a:endParaRPr>
          </a:p>
        </p:txBody>
      </p:sp>
      <p:sp>
        <p:nvSpPr>
          <p:cNvPr id="7" name="Номер слайда 6"/>
          <p:cNvSpPr>
            <a:spLocks noGrp="1"/>
          </p:cNvSpPr>
          <p:nvPr>
            <p:ph type="sldNum" sz="quarter" idx="12"/>
          </p:nvPr>
        </p:nvSpPr>
        <p:spPr/>
        <p:txBody>
          <a:bodyPr/>
          <a:lstStyle/>
          <a:p>
            <a:fld id="{6983841B-0DB4-4C99-B5E5-79625F01DBF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241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Дата 4"/>
          <p:cNvSpPr>
            <a:spLocks noGrp="1"/>
          </p:cNvSpPr>
          <p:nvPr>
            <p:ph type="dt" sz="half" idx="10"/>
          </p:nvPr>
        </p:nvSpPr>
        <p:spPr/>
        <p:txBody>
          <a:bodyPr/>
          <a:lstStyle/>
          <a:p>
            <a:fld id="{1661375A-C223-44C8-917C-F7C3A1BCD50F}" type="datetimeFigureOut">
              <a:rPr lang="en-GB" smtClean="0">
                <a:solidFill>
                  <a:prstClr val="black">
                    <a:tint val="75000"/>
                  </a:prstClr>
                </a:solidFill>
              </a:rPr>
              <a:pPr/>
              <a:t>04/03/2022</a:t>
            </a:fld>
            <a:endParaRPr lang="en-GB">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en-GB">
              <a:solidFill>
                <a:prstClr val="black">
                  <a:tint val="75000"/>
                </a:prstClr>
              </a:solidFill>
            </a:endParaRPr>
          </a:p>
        </p:txBody>
      </p:sp>
      <p:sp>
        <p:nvSpPr>
          <p:cNvPr id="7" name="Номер слайда 6"/>
          <p:cNvSpPr>
            <a:spLocks noGrp="1"/>
          </p:cNvSpPr>
          <p:nvPr>
            <p:ph type="sldNum" sz="quarter" idx="12"/>
          </p:nvPr>
        </p:nvSpPr>
        <p:spPr/>
        <p:txBody>
          <a:bodyPr/>
          <a:lstStyle/>
          <a:p>
            <a:fld id="{6983841B-0DB4-4C99-B5E5-79625F01DBF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9127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solidFill>
                  <a:prstClr val="black">
                    <a:tint val="75000"/>
                  </a:prstClr>
                </a:solidFill>
              </a:rPr>
              <a:pPr/>
              <a:t>04/03/2022</a:t>
            </a:fld>
            <a:endParaRPr lang="en-GB">
              <a:solidFill>
                <a:prstClr val="black">
                  <a:tint val="75000"/>
                </a:prstClr>
              </a:solidFill>
            </a:endParaRPr>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6384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solidFill>
                  <a:prstClr val="black">
                    <a:tint val="75000"/>
                  </a:prstClr>
                </a:solidFill>
              </a:rPr>
              <a:pPr/>
              <a:t>04/03/2022</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903330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a:xfrm>
            <a:off x="1128585" y="2987758"/>
            <a:ext cx="9695934" cy="19083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ru-RU" altLang="ja-JP" sz="2800">
                <a:solidFill>
                  <a:srgbClr val="002060"/>
                </a:solidFill>
                <a:latin typeface="Arial" panose="020B0604020202020204" pitchFamily="34" charset="0"/>
                <a:cs typeface="Arial" panose="020B0604020202020204" pitchFamily="34" charset="0"/>
              </a:rPr>
              <a:t>Страновой офис ЮНИСЕФ в Казахстане</a:t>
            </a:r>
          </a:p>
          <a:p>
            <a:pPr algn="ctr">
              <a:lnSpc>
                <a:spcPct val="100000"/>
              </a:lnSpc>
            </a:pPr>
            <a:r>
              <a:rPr lang="ru-RU" altLang="ja-JP" sz="2800">
                <a:solidFill>
                  <a:srgbClr val="002060"/>
                </a:solidFill>
                <a:latin typeface="Arial" panose="020B0604020202020204" pitchFamily="34" charset="0"/>
                <a:cs typeface="Arial" panose="020B0604020202020204" pitchFamily="34" charset="0"/>
              </a:rPr>
              <a:t> </a:t>
            </a:r>
          </a:p>
          <a:p>
            <a:pPr algn="ctr">
              <a:lnSpc>
                <a:spcPct val="100000"/>
              </a:lnSpc>
            </a:pPr>
            <a:r>
              <a:rPr lang="ru-RU" altLang="ja-JP" sz="2800">
                <a:solidFill>
                  <a:srgbClr val="002060"/>
                </a:solidFill>
                <a:latin typeface="Arial" panose="020B0604020202020204" pitchFamily="34" charset="0"/>
                <a:cs typeface="Arial" panose="020B0604020202020204" pitchFamily="34" charset="0"/>
              </a:rPr>
              <a:t>Навыки для девочек: </a:t>
            </a:r>
          </a:p>
          <a:p>
            <a:pPr algn="ctr">
              <a:lnSpc>
                <a:spcPct val="100000"/>
              </a:lnSpc>
            </a:pPr>
            <a:r>
              <a:rPr lang="ru-RU" altLang="ja-JP" sz="2800">
                <a:solidFill>
                  <a:srgbClr val="002060"/>
                </a:solidFill>
                <a:latin typeface="Arial" panose="020B0604020202020204" pitchFamily="34" charset="0"/>
                <a:cs typeface="Arial" panose="020B0604020202020204" pitchFamily="34" charset="0"/>
              </a:rPr>
              <a:t>Программа по разработке наноспутников</a:t>
            </a:r>
            <a:endParaRPr lang="ja-JP" altLang="en-US" sz="2800">
              <a:solidFill>
                <a:srgbClr val="002060"/>
              </a:solidFill>
              <a:latin typeface="Arial" panose="020B0604020202020204" pitchFamily="34" charset="0"/>
              <a:cs typeface="Arial" panose="020B0604020202020204" pitchFamily="34" charset="0"/>
            </a:endParaRPr>
          </a:p>
        </p:txBody>
      </p:sp>
      <p:sp>
        <p:nvSpPr>
          <p:cNvPr id="19" name="Прямоугольник 18"/>
          <p:cNvSpPr/>
          <p:nvPr/>
        </p:nvSpPr>
        <p:spPr>
          <a:xfrm>
            <a:off x="0" y="6025857"/>
            <a:ext cx="12192000" cy="836713"/>
          </a:xfrm>
          <a:prstGeom prst="rect">
            <a:avLst/>
          </a:prstGeom>
          <a:solidFill>
            <a:srgbClr val="00ADE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6295" y="6025857"/>
            <a:ext cx="5401429" cy="828793"/>
          </a:xfrm>
          <a:prstGeom prst="rect">
            <a:avLst/>
          </a:prstGeom>
        </p:spPr>
      </p:pic>
      <p:grpSp>
        <p:nvGrpSpPr>
          <p:cNvPr id="8" name="Группа 7"/>
          <p:cNvGrpSpPr/>
          <p:nvPr/>
        </p:nvGrpSpPr>
        <p:grpSpPr>
          <a:xfrm>
            <a:off x="1973604" y="147484"/>
            <a:ext cx="8005896" cy="2544045"/>
            <a:chOff x="3341038" y="2904270"/>
            <a:chExt cx="8308378" cy="2696012"/>
          </a:xfrm>
        </p:grpSpPr>
        <p:pic>
          <p:nvPicPr>
            <p:cNvPr id="9" name="Picture 4" descr="https://scontent-arn2-2.xx.fbcdn.net/v/t1.0-9/82983433_103984654497591_8640618899764674560_o.png?_nc_cat=105&amp;_nc_ohc=vvgTRyujNFsAX96XXJm&amp;_nc_ht=scontent-arn2-2.xx&amp;oh=a9453797e03ad817fb44ead8efc39f4f&amp;oe=5ECC24D8"/>
            <p:cNvPicPr>
              <a:picLocks noChangeAspect="1" noChangeArrowheads="1"/>
            </p:cNvPicPr>
            <p:nvPr/>
          </p:nvPicPr>
          <p:blipFill rotWithShape="1">
            <a:blip r:embed="rId4">
              <a:extLst>
                <a:ext uri="{28A0092B-C50C-407E-A947-70E740481C1C}">
                  <a14:useLocalDpi xmlns:a14="http://schemas.microsoft.com/office/drawing/2010/main" val="0"/>
                </a:ext>
              </a:extLst>
            </a:blip>
            <a:srcRect l="31856"/>
            <a:stretch/>
          </p:blipFill>
          <p:spPr bwMode="auto">
            <a:xfrm>
              <a:off x="3341038" y="2904270"/>
              <a:ext cx="7146977" cy="26960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amirkhan\Documents\лого_технопарка.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37405" y="2904270"/>
              <a:ext cx="1512011" cy="231717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57257539"/>
      </p:ext>
    </p:extLst>
  </p:cSld>
  <p:clrMapOvr>
    <a:masterClrMapping/>
  </p:clrMapOvr>
  <mc:AlternateContent xmlns:mc="http://schemas.openxmlformats.org/markup-compatibility/2006" xmlns:p14="http://schemas.microsoft.com/office/powerpoint/2010/main">
    <mc:Choice Requires="p14">
      <p:transition spd="slow" p14:dur="1500" advClick="0" advTm="10000">
        <p:split orient="vert"/>
      </p:transition>
    </mc:Choice>
    <mc:Fallback xmlns="">
      <p:transition spd="slow" advClick="0" advTm="10000">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t="-9000" b="-9000"/>
          </a:stretch>
        </a:blipFill>
        <a:effectLst/>
      </p:bgPr>
    </p:bg>
    <p:spTree>
      <p:nvGrpSpPr>
        <p:cNvPr id="1" name=""/>
        <p:cNvGrpSpPr/>
        <p:nvPr/>
      </p:nvGrpSpPr>
      <p:grpSpPr>
        <a:xfrm>
          <a:off x="0" y="0"/>
          <a:ext cx="0" cy="0"/>
          <a:chOff x="0" y="0"/>
          <a:chExt cx="0" cy="0"/>
        </a:xfrm>
      </p:grpSpPr>
      <p:sp>
        <p:nvSpPr>
          <p:cNvPr id="9" name="Прямоугольник 8"/>
          <p:cNvSpPr/>
          <p:nvPr/>
        </p:nvSpPr>
        <p:spPr>
          <a:xfrm>
            <a:off x="2256102" y="5402973"/>
            <a:ext cx="8531955" cy="707886"/>
          </a:xfrm>
          <a:prstGeom prst="rect">
            <a:avLst/>
          </a:prstGeom>
        </p:spPr>
        <p:txBody>
          <a:bodyPr wrap="square">
            <a:spAutoFit/>
          </a:bodyPr>
          <a:lstStyle/>
          <a:p>
            <a:pPr algn="ctr"/>
            <a:r>
              <a:rPr lang="ru-RU" sz="2000">
                <a:solidFill>
                  <a:srgbClr val="074D67"/>
                </a:solidFill>
                <a:latin typeface="Arial" panose="020B0604020202020204" pitchFamily="34" charset="0"/>
                <a:cs typeface="Arial" panose="020B0604020202020204" pitchFamily="34" charset="0"/>
              </a:rPr>
              <a:t>UNEPG является совместным проектом </a:t>
            </a:r>
            <a:r>
              <a:rPr lang="ru-RU" sz="2000">
                <a:solidFill>
                  <a:srgbClr val="00B0F0"/>
                </a:solidFill>
                <a:latin typeface="Arial" panose="020B0604020202020204" pitchFamily="34" charset="0"/>
                <a:cs typeface="Arial" panose="020B0604020202020204" pitchFamily="34" charset="0"/>
              </a:rPr>
              <a:t>ЮНИСЕФ Казахстан </a:t>
            </a:r>
            <a:r>
              <a:rPr lang="ru-RU" sz="2000">
                <a:solidFill>
                  <a:srgbClr val="074D67"/>
                </a:solidFill>
                <a:latin typeface="Arial" panose="020B0604020202020204" pitchFamily="34" charset="0"/>
                <a:cs typeface="Arial" panose="020B0604020202020204" pitchFamily="34" charset="0"/>
              </a:rPr>
              <a:t>и Казахского национального университета имени аль</a:t>
            </a:r>
            <a:r>
              <a:rPr lang="en-US" sz="2000">
                <a:solidFill>
                  <a:srgbClr val="074D67"/>
                </a:solidFill>
                <a:latin typeface="Arial" panose="020B0604020202020204" pitchFamily="34" charset="0"/>
                <a:cs typeface="Arial" panose="020B0604020202020204" pitchFamily="34" charset="0"/>
              </a:rPr>
              <a:t>-</a:t>
            </a:r>
            <a:r>
              <a:rPr lang="ru-RU" sz="2000" err="1">
                <a:solidFill>
                  <a:srgbClr val="074D67"/>
                </a:solidFill>
                <a:latin typeface="Arial" panose="020B0604020202020204" pitchFamily="34" charset="0"/>
                <a:cs typeface="Arial" panose="020B0604020202020204" pitchFamily="34" charset="0"/>
              </a:rPr>
              <a:t>Фараби</a:t>
            </a:r>
            <a:endParaRPr lang="ru-RU" sz="2000">
              <a:solidFill>
                <a:srgbClr val="074D67"/>
              </a:solidFill>
              <a:latin typeface="Arial" panose="020B0604020202020204" pitchFamily="34" charset="0"/>
              <a:cs typeface="Arial" panose="020B0604020202020204" pitchFamily="34" charset="0"/>
            </a:endParaRPr>
          </a:p>
        </p:txBody>
      </p:sp>
      <p:sp>
        <p:nvSpPr>
          <p:cNvPr id="10" name="タイトル 1"/>
          <p:cNvSpPr txBox="1">
            <a:spLocks/>
          </p:cNvSpPr>
          <p:nvPr/>
        </p:nvSpPr>
        <p:spPr>
          <a:xfrm>
            <a:off x="560914" y="0"/>
            <a:ext cx="11352942" cy="16130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ru-RU" sz="2800">
                <a:solidFill>
                  <a:srgbClr val="FCB414"/>
                </a:solidFill>
                <a:latin typeface="Arial" panose="020B0604020202020204" pitchFamily="34" charset="0"/>
                <a:cs typeface="Arial" panose="020B0604020202020204" pitchFamily="34" charset="0"/>
              </a:rPr>
              <a:t>Запусти свою мечту</a:t>
            </a:r>
            <a:r>
              <a:rPr lang="en-US" sz="2800">
                <a:solidFill>
                  <a:srgbClr val="FCB414"/>
                </a:solidFill>
                <a:latin typeface="Arial" panose="020B0604020202020204" pitchFamily="34" charset="0"/>
                <a:cs typeface="Arial" panose="020B0604020202020204" pitchFamily="34" charset="0"/>
              </a:rPr>
              <a:t>: </a:t>
            </a:r>
            <a:r>
              <a:rPr lang="ru-RU" sz="2800">
                <a:solidFill>
                  <a:prstClr val="black"/>
                </a:solidFill>
                <a:latin typeface="Arial" panose="020B0604020202020204" pitchFamily="34" charset="0"/>
                <a:cs typeface="Arial" panose="020B0604020202020204" pitchFamily="34" charset="0"/>
              </a:rPr>
              <a:t>Образовательная программа по разработке наноспутников UniSat для девочек (UNEPG)</a:t>
            </a:r>
            <a:endParaRPr lang="ja-JP" altLang="en-US" sz="280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1133371"/>
      </p:ext>
    </p:extLst>
  </p:cSld>
  <p:clrMapOvr>
    <a:masterClrMapping/>
  </p:clrMapOvr>
  <mc:AlternateContent xmlns:mc="http://schemas.openxmlformats.org/markup-compatibility/2006" xmlns:p14="http://schemas.microsoft.com/office/powerpoint/2010/main">
    <mc:Choice Requires="p14">
      <p:transition spd="slow" p14:dur="1500" advClick="0" advTm="10000">
        <p:split orient="vert"/>
      </p:transition>
    </mc:Choice>
    <mc:Fallback xmlns="">
      <p:transition spd="slow" advClick="0" advTm="10000">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8302" y="185601"/>
            <a:ext cx="11755395" cy="523220"/>
          </a:xfrm>
          <a:prstGeom prst="rect">
            <a:avLst/>
          </a:prstGeom>
        </p:spPr>
        <p:txBody>
          <a:bodyPr wrap="square">
            <a:spAutoFit/>
          </a:bodyPr>
          <a:lstStyle/>
          <a:p>
            <a:pPr algn="ctr"/>
            <a:r>
              <a:rPr lang="en-US" sz="2800" b="1">
                <a:latin typeface="Arial" panose="020B0604020202020204" pitchFamily="34" charset="0"/>
                <a:cs typeface="Arial" panose="020B0604020202020204" pitchFamily="34" charset="0"/>
              </a:rPr>
              <a:t>Lecture 3: Software Development on the OBC</a:t>
            </a:r>
          </a:p>
        </p:txBody>
      </p:sp>
      <p:sp>
        <p:nvSpPr>
          <p:cNvPr id="6" name="Прямоугольник 5"/>
          <p:cNvSpPr/>
          <p:nvPr/>
        </p:nvSpPr>
        <p:spPr>
          <a:xfrm>
            <a:off x="6529017" y="2189157"/>
            <a:ext cx="5182240" cy="1420325"/>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Short introduction Trinket.IO Platform</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Python Quick Start</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Working with Sensors Using Python</a:t>
            </a:r>
          </a:p>
        </p:txBody>
      </p:sp>
      <p:sp>
        <p:nvSpPr>
          <p:cNvPr id="8" name="TextBox 7"/>
          <p:cNvSpPr txBox="1"/>
          <p:nvPr/>
        </p:nvSpPr>
        <p:spPr>
          <a:xfrm>
            <a:off x="918676" y="4736670"/>
            <a:ext cx="4773174"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Programming the OBC (RPi) Using Python </a:t>
            </a:r>
          </a:p>
        </p:txBody>
      </p:sp>
      <p:grpSp>
        <p:nvGrpSpPr>
          <p:cNvPr id="9" name="Группа 8"/>
          <p:cNvGrpSpPr/>
          <p:nvPr/>
        </p:nvGrpSpPr>
        <p:grpSpPr>
          <a:xfrm>
            <a:off x="0" y="6025857"/>
            <a:ext cx="12192000" cy="838253"/>
            <a:chOff x="0" y="6025857"/>
            <a:chExt cx="12192000" cy="838253"/>
          </a:xfrm>
        </p:grpSpPr>
        <p:grpSp>
          <p:nvGrpSpPr>
            <p:cNvPr id="10" name="Группа 9"/>
            <p:cNvGrpSpPr/>
            <p:nvPr/>
          </p:nvGrpSpPr>
          <p:grpSpPr>
            <a:xfrm>
              <a:off x="0" y="6025857"/>
              <a:ext cx="12192000" cy="838253"/>
              <a:chOff x="0" y="6025857"/>
              <a:chExt cx="12192000" cy="838253"/>
            </a:xfrm>
          </p:grpSpPr>
          <p:sp>
            <p:nvSpPr>
              <p:cNvPr id="12" name="Прямоугольник 11"/>
              <p:cNvSpPr/>
              <p:nvPr/>
            </p:nvSpPr>
            <p:spPr>
              <a:xfrm>
                <a:off x="0" y="6025857"/>
                <a:ext cx="12192000" cy="836713"/>
              </a:xfrm>
              <a:prstGeom prst="rect">
                <a:avLst/>
              </a:prstGeom>
              <a:solidFill>
                <a:srgbClr val="00ADE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5414" y="6025857"/>
                <a:ext cx="5401429" cy="838253"/>
              </a:xfrm>
              <a:prstGeom prst="rect">
                <a:avLst/>
              </a:prstGeom>
            </p:spPr>
          </p:pic>
          <p:pic>
            <p:nvPicPr>
              <p:cNvPr id="14" name="Picture 6" descr="&amp;Kcy;&amp;acy;&amp;rcy;&amp;tcy;&amp;icy;&amp;ncy;&amp;kcy;&amp;icy; &amp;pcy;&amp;ocy; &amp;zcy;&amp;acy;&amp;pcy;&amp;rcy;&amp;ocy;&amp;scy;&amp;ucy; kaznu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6075220"/>
                <a:ext cx="760309" cy="76470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02343" y="6211297"/>
                <a:ext cx="2088232" cy="461665"/>
              </a:xfrm>
              <a:prstGeom prst="rect">
                <a:avLst/>
              </a:prstGeom>
              <a:noFill/>
            </p:spPr>
            <p:txBody>
              <a:bodyPr wrap="square" rtlCol="0">
                <a:spAutoFit/>
              </a:bodyPr>
              <a:lstStyle/>
              <a:p>
                <a:pPr algn="ctr"/>
                <a:r>
                  <a:rPr lang="en-US" sz="1200" b="1">
                    <a:solidFill>
                      <a:schemeClr val="bg1"/>
                    </a:solidFill>
                    <a:latin typeface="Century Gothic" panose="020B0502020202020204" pitchFamily="34" charset="0"/>
                  </a:rPr>
                  <a:t>kaznu.kz</a:t>
                </a:r>
              </a:p>
              <a:p>
                <a:pPr algn="ctr"/>
                <a:r>
                  <a:rPr lang="en-US" sz="1200" b="1">
                    <a:solidFill>
                      <a:schemeClr val="bg1"/>
                    </a:solidFill>
                    <a:latin typeface="Century Gothic" panose="020B0502020202020204" pitchFamily="34" charset="0"/>
                  </a:rPr>
                  <a:t>sciencepark.kz</a:t>
                </a:r>
                <a:endParaRPr lang="ru-RU" sz="1200" b="1">
                  <a:solidFill>
                    <a:schemeClr val="bg1"/>
                  </a:solidFill>
                  <a:latin typeface="Century Gothic" panose="020B0502020202020204" pitchFamily="34" charset="0"/>
                </a:endParaRPr>
              </a:p>
            </p:txBody>
          </p:sp>
        </p:grpSp>
        <p:pic>
          <p:nvPicPr>
            <p:cNvPr id="11" name="Рисунок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81682" y="6108993"/>
              <a:ext cx="2644857" cy="706218"/>
            </a:xfrm>
            <a:prstGeom prst="rect">
              <a:avLst/>
            </a:prstGeom>
          </p:spPr>
        </p:pic>
      </p:grpSp>
      <p:pic>
        <p:nvPicPr>
          <p:cNvPr id="2050" name="Picture 2">
            <a:extLst>
              <a:ext uri="{FF2B5EF4-FFF2-40B4-BE49-F238E27FC236}">
                <a16:creationId xmlns:a16="http://schemas.microsoft.com/office/drawing/2014/main" id="{6D1D6E24-C027-4D60-8E0E-15C7F8EC32B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8302" y="1133723"/>
            <a:ext cx="6173923" cy="347283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0186562-94FD-4A36-841F-68C2D2FF49CF}"/>
              </a:ext>
            </a:extLst>
          </p:cNvPr>
          <p:cNvSpPr txBox="1"/>
          <p:nvPr/>
        </p:nvSpPr>
        <p:spPr>
          <a:xfrm>
            <a:off x="218302" y="4299300"/>
            <a:ext cx="1043876" cy="246221"/>
          </a:xfrm>
          <a:prstGeom prst="rect">
            <a:avLst/>
          </a:prstGeom>
          <a:noFill/>
        </p:spPr>
        <p:txBody>
          <a:bodyPr wrap="none" rtlCol="0">
            <a:spAutoFit/>
          </a:bodyPr>
          <a:lstStyle/>
          <a:p>
            <a:r>
              <a:rPr lang="en-US" sz="1000" b="0" i="0">
                <a:solidFill>
                  <a:schemeClr val="bg1"/>
                </a:solidFill>
                <a:effectLst/>
                <a:latin typeface="Arial" panose="020B0604020202020204" pitchFamily="34" charset="0"/>
                <a:cs typeface="Arial" panose="020B0604020202020204" pitchFamily="34" charset="0"/>
              </a:rPr>
              <a:t> © </a:t>
            </a:r>
            <a:r>
              <a:rPr lang="en-US" sz="1000">
                <a:solidFill>
                  <a:schemeClr val="bg1"/>
                </a:solidFill>
                <a:latin typeface="Arial" panose="020B0604020202020204" pitchFamily="34" charset="0"/>
                <a:ea typeface="+mn-lt"/>
                <a:cs typeface="Arial" panose="020B0604020202020204" pitchFamily="34" charset="0"/>
              </a:rPr>
              <a:t>Real Python</a:t>
            </a:r>
            <a:endParaRPr lang="en-US" sz="10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7029221"/>
      </p:ext>
    </p:extLst>
  </p:cSld>
  <p:clrMapOvr>
    <a:masterClrMapping/>
  </p:clrMapOvr>
  <p:transition spd="slow" advClick="0" advTm="3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FBC2141-CDAA-40B9-9844-0E7D10135323}"/>
              </a:ext>
            </a:extLst>
          </p:cNvPr>
          <p:cNvGraphicFramePr/>
          <p:nvPr>
            <p:extLst>
              <p:ext uri="{D42A27DB-BD31-4B8C-83A1-F6EECF244321}">
                <p14:modId xmlns:p14="http://schemas.microsoft.com/office/powerpoint/2010/main" val="2448603745"/>
              </p:ext>
            </p:extLst>
          </p:nvPr>
        </p:nvGraphicFramePr>
        <p:xfrm>
          <a:off x="2022128" y="105190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Группа 9"/>
          <p:cNvGrpSpPr/>
          <p:nvPr/>
        </p:nvGrpSpPr>
        <p:grpSpPr>
          <a:xfrm>
            <a:off x="0" y="6019747"/>
            <a:ext cx="12192000" cy="838253"/>
            <a:chOff x="0" y="6025857"/>
            <a:chExt cx="12192000" cy="838253"/>
          </a:xfrm>
        </p:grpSpPr>
        <p:grpSp>
          <p:nvGrpSpPr>
            <p:cNvPr id="11" name="Группа 10"/>
            <p:cNvGrpSpPr/>
            <p:nvPr/>
          </p:nvGrpSpPr>
          <p:grpSpPr>
            <a:xfrm>
              <a:off x="0" y="6025857"/>
              <a:ext cx="12192000" cy="838253"/>
              <a:chOff x="0" y="6025857"/>
              <a:chExt cx="12192000" cy="838253"/>
            </a:xfrm>
          </p:grpSpPr>
          <p:sp>
            <p:nvSpPr>
              <p:cNvPr id="13" name="Прямоугольник 12"/>
              <p:cNvSpPr/>
              <p:nvPr/>
            </p:nvSpPr>
            <p:spPr>
              <a:xfrm>
                <a:off x="0" y="6025857"/>
                <a:ext cx="12192000" cy="836713"/>
              </a:xfrm>
              <a:prstGeom prst="rect">
                <a:avLst/>
              </a:prstGeom>
              <a:solidFill>
                <a:srgbClr val="00ADE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pic>
            <p:nvPicPr>
              <p:cNvPr id="14" name="Рисунок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85414" y="6025857"/>
                <a:ext cx="5401429" cy="838253"/>
              </a:xfrm>
              <a:prstGeom prst="rect">
                <a:avLst/>
              </a:prstGeom>
            </p:spPr>
          </p:pic>
          <p:pic>
            <p:nvPicPr>
              <p:cNvPr id="15" name="Picture 6" descr="&amp;Kcy;&amp;acy;&amp;rcy;&amp;tcy;&amp;icy;&amp;ncy;&amp;kcy;&amp;icy; &amp;pcy;&amp;ocy; &amp;zcy;&amp;acy;&amp;pcy;&amp;rcy;&amp;ocy;&amp;scy;&amp;ucy; kaznu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504" y="6075220"/>
                <a:ext cx="760309" cy="76470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02343" y="6211297"/>
                <a:ext cx="2088232" cy="461665"/>
              </a:xfrm>
              <a:prstGeom prst="rect">
                <a:avLst/>
              </a:prstGeom>
              <a:noFill/>
            </p:spPr>
            <p:txBody>
              <a:bodyPr wrap="square" rtlCol="0">
                <a:spAutoFit/>
              </a:bodyPr>
              <a:lstStyle/>
              <a:p>
                <a:pPr algn="ctr"/>
                <a:r>
                  <a:rPr lang="en-US" sz="1200" b="1">
                    <a:solidFill>
                      <a:schemeClr val="bg1"/>
                    </a:solidFill>
                    <a:latin typeface="Arial" panose="020B0604020202020204" pitchFamily="34" charset="0"/>
                    <a:cs typeface="Arial" panose="020B0604020202020204" pitchFamily="34" charset="0"/>
                  </a:rPr>
                  <a:t>kaznu.kz</a:t>
                </a:r>
              </a:p>
              <a:p>
                <a:pPr algn="ctr"/>
                <a:r>
                  <a:rPr lang="en-US" sz="1200" b="1">
                    <a:solidFill>
                      <a:schemeClr val="bg1"/>
                    </a:solidFill>
                    <a:latin typeface="Arial" panose="020B0604020202020204" pitchFamily="34" charset="0"/>
                    <a:cs typeface="Arial" panose="020B0604020202020204" pitchFamily="34" charset="0"/>
                  </a:rPr>
                  <a:t>sciencepark.kz</a:t>
                </a:r>
                <a:endParaRPr lang="ru-RU" sz="1200" b="1">
                  <a:solidFill>
                    <a:schemeClr val="bg1"/>
                  </a:solidFill>
                  <a:latin typeface="Arial" panose="020B0604020202020204" pitchFamily="34" charset="0"/>
                  <a:cs typeface="Arial" panose="020B0604020202020204" pitchFamily="34" charset="0"/>
                </a:endParaRPr>
              </a:p>
            </p:txBody>
          </p:sp>
        </p:grpSp>
        <p:pic>
          <p:nvPicPr>
            <p:cNvPr id="12" name="Рисунок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81682" y="6108993"/>
              <a:ext cx="2644857" cy="706218"/>
            </a:xfrm>
            <a:prstGeom prst="rect">
              <a:avLst/>
            </a:prstGeom>
          </p:spPr>
        </p:pic>
      </p:grpSp>
      <p:grpSp>
        <p:nvGrpSpPr>
          <p:cNvPr id="17" name="Группа 16"/>
          <p:cNvGrpSpPr/>
          <p:nvPr/>
        </p:nvGrpSpPr>
        <p:grpSpPr>
          <a:xfrm>
            <a:off x="0" y="65"/>
            <a:ext cx="12192000" cy="471883"/>
            <a:chOff x="0" y="65"/>
            <a:chExt cx="12192000" cy="471883"/>
          </a:xfrm>
          <a:solidFill>
            <a:srgbClr val="98A7AD"/>
          </a:solidFill>
        </p:grpSpPr>
        <p:sp>
          <p:nvSpPr>
            <p:cNvPr id="18" name="Прямоугольник 17"/>
            <p:cNvSpPr/>
            <p:nvPr/>
          </p:nvSpPr>
          <p:spPr>
            <a:xfrm>
              <a:off x="0" y="65"/>
              <a:ext cx="12192000" cy="471883"/>
            </a:xfrm>
            <a:prstGeom prst="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19" name="TextBox 18"/>
            <p:cNvSpPr txBox="1"/>
            <p:nvPr/>
          </p:nvSpPr>
          <p:spPr>
            <a:xfrm>
              <a:off x="0" y="40959"/>
              <a:ext cx="1697965" cy="369332"/>
            </a:xfrm>
            <a:prstGeom prst="rect">
              <a:avLst/>
            </a:prstGeom>
            <a:solidFill>
              <a:srgbClr val="00B0F0"/>
            </a:solidFill>
          </p:spPr>
          <p:txBody>
            <a:bodyPr wrap="none" rtlCol="0">
              <a:spAutoFit/>
            </a:bodyPr>
            <a:lstStyle/>
            <a:p>
              <a:r>
                <a:rPr lang="ru-RU" b="1" dirty="0">
                  <a:solidFill>
                    <a:schemeClr val="bg1"/>
                  </a:solidFill>
                  <a:latin typeface="Arial"/>
                  <a:cs typeface="Arial"/>
                </a:rPr>
                <a:t>   </a:t>
              </a:r>
              <a:r>
                <a:rPr lang="en-US" b="1" dirty="0">
                  <a:solidFill>
                    <a:schemeClr val="bg1"/>
                  </a:solidFill>
                  <a:latin typeface="Arial"/>
                  <a:cs typeface="Arial"/>
                </a:rPr>
                <a:t>1</a:t>
              </a:r>
              <a:r>
                <a:rPr lang="ru-RU" b="1" dirty="0">
                  <a:solidFill>
                    <a:schemeClr val="bg1"/>
                  </a:solidFill>
                  <a:latin typeface="Arial"/>
                  <a:cs typeface="Arial"/>
                </a:rPr>
                <a:t>. </a:t>
              </a:r>
              <a:r>
                <a:rPr lang="en-US" b="1" dirty="0">
                  <a:solidFill>
                    <a:schemeClr val="bg1"/>
                  </a:solidFill>
                  <a:latin typeface="Arial"/>
                  <a:cs typeface="Arial"/>
                </a:rPr>
                <a:t>Trinket.IO</a:t>
              </a:r>
              <a:endParaRPr lang="en-US" b="1" dirty="0">
                <a:solidFill>
                  <a:schemeClr val="bg1"/>
                </a:solidFill>
                <a:latin typeface="Arial" panose="020B0604020202020204" pitchFamily="34" charset="0"/>
                <a:cs typeface="Arial" panose="020B0604020202020204" pitchFamily="34" charset="0"/>
              </a:endParaRPr>
            </a:p>
          </p:txBody>
        </p:sp>
      </p:grpSp>
      <p:grpSp>
        <p:nvGrpSpPr>
          <p:cNvPr id="7" name="Group 6">
            <a:extLst>
              <a:ext uri="{FF2B5EF4-FFF2-40B4-BE49-F238E27FC236}">
                <a16:creationId xmlns:a16="http://schemas.microsoft.com/office/drawing/2014/main" id="{38CA23C8-E367-4F99-8F04-1699CEA56FAA}"/>
              </a:ext>
            </a:extLst>
          </p:cNvPr>
          <p:cNvGrpSpPr/>
          <p:nvPr/>
        </p:nvGrpSpPr>
        <p:grpSpPr>
          <a:xfrm>
            <a:off x="8246359" y="4552901"/>
            <a:ext cx="1790162" cy="373874"/>
            <a:chOff x="2022128" y="4309862"/>
            <a:chExt cx="1790162" cy="373874"/>
          </a:xfrm>
        </p:grpSpPr>
        <p:pic>
          <p:nvPicPr>
            <p:cNvPr id="6" name="Picture 5" descr="A picture containing shape&#10;&#10;Description automatically generated">
              <a:extLst>
                <a:ext uri="{FF2B5EF4-FFF2-40B4-BE49-F238E27FC236}">
                  <a16:creationId xmlns:a16="http://schemas.microsoft.com/office/drawing/2014/main" id="{BD712D91-F9D4-4DA1-BE56-4AC614F346F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22128" y="4309862"/>
              <a:ext cx="380417" cy="373874"/>
            </a:xfrm>
            <a:prstGeom prst="rect">
              <a:avLst/>
            </a:prstGeom>
          </p:spPr>
        </p:pic>
        <p:sp>
          <p:nvSpPr>
            <p:cNvPr id="22" name="Прямоугольник 8">
              <a:extLst>
                <a:ext uri="{FF2B5EF4-FFF2-40B4-BE49-F238E27FC236}">
                  <a16:creationId xmlns:a16="http://schemas.microsoft.com/office/drawing/2014/main" id="{35D69AE7-0592-428B-9611-CFB25B61F7F9}"/>
                </a:ext>
              </a:extLst>
            </p:cNvPr>
            <p:cNvSpPr/>
            <p:nvPr/>
          </p:nvSpPr>
          <p:spPr>
            <a:xfrm>
              <a:off x="2402545" y="4327522"/>
              <a:ext cx="1409745" cy="338554"/>
            </a:xfrm>
            <a:prstGeom prst="rect">
              <a:avLst/>
            </a:prstGeom>
          </p:spPr>
          <p:txBody>
            <a:bodyPr wrap="none">
              <a:spAutoFit/>
            </a:bodyPr>
            <a:lstStyle/>
            <a:p>
              <a:r>
                <a:rPr lang="en-US" sz="1600">
                  <a:latin typeface="Arial" panose="020B0604020202020204" pitchFamily="34" charset="0"/>
                  <a:cs typeface="Arial" panose="020B0604020202020204" pitchFamily="34" charset="0"/>
                </a:rPr>
                <a:t>You are here!</a:t>
              </a:r>
            </a:p>
          </p:txBody>
        </p:sp>
      </p:grpSp>
      <p:sp>
        <p:nvSpPr>
          <p:cNvPr id="2" name="TextBox 1">
            <a:extLst>
              <a:ext uri="{FF2B5EF4-FFF2-40B4-BE49-F238E27FC236}">
                <a16:creationId xmlns:a16="http://schemas.microsoft.com/office/drawing/2014/main" id="{43AEDE15-6492-47D8-8151-7C1BC9A58B77}"/>
              </a:ext>
            </a:extLst>
          </p:cNvPr>
          <p:cNvSpPr txBox="1"/>
          <p:nvPr/>
        </p:nvSpPr>
        <p:spPr>
          <a:xfrm>
            <a:off x="2147977" y="1505679"/>
            <a:ext cx="5512280" cy="646331"/>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English :  https://trinket.io/courses/join/efHCLP </a:t>
            </a:r>
          </a:p>
          <a:p>
            <a:r>
              <a:rPr lang="ru-RU">
                <a:latin typeface="Arial" panose="020B0604020202020204" pitchFamily="34" charset="0"/>
                <a:cs typeface="Arial" panose="020B0604020202020204" pitchFamily="34" charset="0"/>
              </a:rPr>
              <a:t>Русский</a:t>
            </a:r>
            <a:r>
              <a:rPr lang="en-US">
                <a:latin typeface="Arial" panose="020B0604020202020204" pitchFamily="34" charset="0"/>
                <a:cs typeface="Arial" panose="020B0604020202020204" pitchFamily="34" charset="0"/>
              </a:rPr>
              <a:t> : https://trinket.io/courses/join/KSE6Kh</a:t>
            </a:r>
          </a:p>
        </p:txBody>
      </p:sp>
    </p:spTree>
    <p:extLst>
      <p:ext uri="{BB962C8B-B14F-4D97-AF65-F5344CB8AC3E}">
        <p14:creationId xmlns:p14="http://schemas.microsoft.com/office/powerpoint/2010/main" val="2933641479"/>
      </p:ext>
    </p:extLst>
  </p:cSld>
  <p:clrMapOvr>
    <a:masterClrMapping/>
  </p:clrMapOvr>
  <mc:AlternateContent xmlns:mc="http://schemas.openxmlformats.org/markup-compatibility/2006" xmlns:p14="http://schemas.microsoft.com/office/powerpoint/2010/main">
    <mc:Choice Requires="p14">
      <p:transition spd="slow" p14:dur="1500" advClick="0" advTm="45000">
        <p:split orient="vert"/>
      </p:transition>
    </mc:Choice>
    <mc:Fallback xmlns="">
      <p:transition spd="slow" advClick="0" advTm="4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Группа 3"/>
          <p:cNvGrpSpPr/>
          <p:nvPr/>
        </p:nvGrpSpPr>
        <p:grpSpPr>
          <a:xfrm>
            <a:off x="0" y="6043819"/>
            <a:ext cx="12192000" cy="836713"/>
            <a:chOff x="0" y="6025857"/>
            <a:chExt cx="12192000" cy="836713"/>
          </a:xfrm>
        </p:grpSpPr>
        <p:grpSp>
          <p:nvGrpSpPr>
            <p:cNvPr id="5" name="Группа 4"/>
            <p:cNvGrpSpPr/>
            <p:nvPr/>
          </p:nvGrpSpPr>
          <p:grpSpPr>
            <a:xfrm>
              <a:off x="0" y="6025857"/>
              <a:ext cx="12192000" cy="836713"/>
              <a:chOff x="0" y="6025857"/>
              <a:chExt cx="12192000" cy="836713"/>
            </a:xfrm>
          </p:grpSpPr>
          <p:sp>
            <p:nvSpPr>
              <p:cNvPr id="7" name="Прямоугольник 6"/>
              <p:cNvSpPr/>
              <p:nvPr/>
            </p:nvSpPr>
            <p:spPr>
              <a:xfrm>
                <a:off x="0" y="6025857"/>
                <a:ext cx="12192000" cy="836713"/>
              </a:xfrm>
              <a:prstGeom prst="rect">
                <a:avLst/>
              </a:prstGeom>
              <a:solidFill>
                <a:srgbClr val="00ADE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5414" y="6075220"/>
                <a:ext cx="5401429" cy="769840"/>
              </a:xfrm>
              <a:prstGeom prst="rect">
                <a:avLst/>
              </a:prstGeom>
            </p:spPr>
          </p:pic>
          <p:pic>
            <p:nvPicPr>
              <p:cNvPr id="11" name="Picture 6" descr="&amp;Kcy;&amp;acy;&amp;rcy;&amp;tcy;&amp;icy;&amp;ncy;&amp;kcy;&amp;icy; &amp;pcy;&amp;ocy; &amp;zcy;&amp;acy;&amp;pcy;&amp;rcy;&amp;ocy;&amp;scy;&amp;ucy; kaznu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6075220"/>
                <a:ext cx="760309" cy="7647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02343" y="6211297"/>
                <a:ext cx="2088232" cy="461665"/>
              </a:xfrm>
              <a:prstGeom prst="rect">
                <a:avLst/>
              </a:prstGeom>
              <a:noFill/>
            </p:spPr>
            <p:txBody>
              <a:bodyPr wrap="square" rtlCol="0">
                <a:spAutoFit/>
              </a:bodyPr>
              <a:lstStyle/>
              <a:p>
                <a:pPr algn="ctr"/>
                <a:r>
                  <a:rPr lang="en-US" sz="1200" b="1">
                    <a:solidFill>
                      <a:schemeClr val="bg1"/>
                    </a:solidFill>
                    <a:latin typeface="Arial" panose="020B0604020202020204" pitchFamily="34" charset="0"/>
                    <a:cs typeface="Arial" panose="020B0604020202020204" pitchFamily="34" charset="0"/>
                  </a:rPr>
                  <a:t>kaznu.kz</a:t>
                </a:r>
              </a:p>
              <a:p>
                <a:pPr algn="ctr"/>
                <a:r>
                  <a:rPr lang="en-US" sz="1200" b="1">
                    <a:solidFill>
                      <a:schemeClr val="bg1"/>
                    </a:solidFill>
                    <a:latin typeface="Arial" panose="020B0604020202020204" pitchFamily="34" charset="0"/>
                    <a:cs typeface="Arial" panose="020B0604020202020204" pitchFamily="34" charset="0"/>
                  </a:rPr>
                  <a:t>sciencepark.kz</a:t>
                </a:r>
                <a:endParaRPr lang="ru-RU" sz="1200" b="1">
                  <a:solidFill>
                    <a:schemeClr val="bg1"/>
                  </a:solidFill>
                  <a:latin typeface="Arial" panose="020B0604020202020204" pitchFamily="34" charset="0"/>
                  <a:cs typeface="Arial" panose="020B0604020202020204" pitchFamily="34" charset="0"/>
                </a:endParaRPr>
              </a:p>
            </p:txBody>
          </p:sp>
        </p:gr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81682" y="6108993"/>
              <a:ext cx="2644857" cy="706218"/>
            </a:xfrm>
            <a:prstGeom prst="rect">
              <a:avLst/>
            </a:prstGeom>
          </p:spPr>
        </p:pic>
      </p:grpSp>
      <p:sp>
        <p:nvSpPr>
          <p:cNvPr id="13" name="Заголовок 1"/>
          <p:cNvSpPr txBox="1">
            <a:spLocks/>
          </p:cNvSpPr>
          <p:nvPr/>
        </p:nvSpPr>
        <p:spPr>
          <a:xfrm>
            <a:off x="0" y="0"/>
            <a:ext cx="12192000" cy="638732"/>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000">
                <a:solidFill>
                  <a:srgbClr val="002060"/>
                </a:solidFill>
                <a:latin typeface="Arial" panose="020B0604020202020204" pitchFamily="34" charset="0"/>
                <a:cs typeface="Arial" panose="020B0604020202020204" pitchFamily="34" charset="0"/>
              </a:rPr>
              <a:t>   </a:t>
            </a:r>
            <a:r>
              <a:rPr lang="en-US" sz="1800" b="1">
                <a:solidFill>
                  <a:schemeClr val="bg1"/>
                </a:solidFill>
                <a:latin typeface="Arial" panose="020B0604020202020204" pitchFamily="34" charset="0"/>
                <a:cs typeface="Arial" panose="020B0604020202020204" pitchFamily="34" charset="0"/>
              </a:rPr>
              <a:t>The following materials are used in this lecture.</a:t>
            </a:r>
            <a:endParaRPr lang="ru-RU" sz="1800" b="1">
              <a:solidFill>
                <a:schemeClr val="bg1"/>
              </a:solidFill>
              <a:latin typeface="Arial" panose="020B0604020202020204" pitchFamily="34" charset="0"/>
              <a:cs typeface="Arial" panose="020B0604020202020204" pitchFamily="34" charset="0"/>
            </a:endParaRPr>
          </a:p>
        </p:txBody>
      </p:sp>
      <p:sp>
        <p:nvSpPr>
          <p:cNvPr id="14" name="Заголовок 1"/>
          <p:cNvSpPr txBox="1">
            <a:spLocks/>
          </p:cNvSpPr>
          <p:nvPr/>
        </p:nvSpPr>
        <p:spPr>
          <a:xfrm>
            <a:off x="388018" y="805695"/>
            <a:ext cx="11442032" cy="48736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200" b="1">
                <a:latin typeface="Arial" panose="020B0604020202020204" pitchFamily="34" charset="0"/>
                <a:cs typeface="Arial" panose="020B0604020202020204" pitchFamily="34" charset="0"/>
              </a:rPr>
              <a:t>Literature:</a:t>
            </a:r>
          </a:p>
          <a:p>
            <a:pPr>
              <a:lnSpc>
                <a:spcPct val="100000"/>
              </a:lnSpc>
            </a:pPr>
            <a:br>
              <a:rPr lang="ru-RU" sz="1200" b="1">
                <a:latin typeface="Arial" panose="020B0604020202020204" pitchFamily="34" charset="0"/>
                <a:cs typeface="Arial" panose="020B0604020202020204" pitchFamily="34" charset="0"/>
              </a:rPr>
            </a:br>
            <a:r>
              <a:rPr lang="en-US" sz="1200">
                <a:latin typeface="Arial" panose="020B0604020202020204" pitchFamily="34" charset="0"/>
                <a:cs typeface="Arial" panose="020B0604020202020204" pitchFamily="34" charset="0"/>
              </a:rPr>
              <a:t>1. Edwards, T., Phelps, S. and Mains, A., 2017. Drawing Sequences. Ohio Journal of School Mathematics, 74(2).</a:t>
            </a:r>
          </a:p>
          <a:p>
            <a:pPr>
              <a:lnSpc>
                <a:spcPct val="100000"/>
              </a:lnSpc>
            </a:pPr>
            <a:r>
              <a:rPr lang="en-US" sz="1200">
                <a:latin typeface="Arial" panose="020B0604020202020204" pitchFamily="34" charset="0"/>
                <a:cs typeface="Arial" panose="020B0604020202020204" pitchFamily="34" charset="0"/>
              </a:rPr>
              <a:t>2. </a:t>
            </a:r>
            <a:r>
              <a:rPr lang="en-US" sz="1200" err="1">
                <a:latin typeface="Arial" panose="020B0604020202020204" pitchFamily="34" charset="0"/>
                <a:cs typeface="Arial" panose="020B0604020202020204" pitchFamily="34" charset="0"/>
              </a:rPr>
              <a:t>Kurniawati</a:t>
            </a:r>
            <a:r>
              <a:rPr lang="en-US" sz="1200">
                <a:latin typeface="Arial" panose="020B0604020202020204" pitchFamily="34" charset="0"/>
                <a:cs typeface="Arial" panose="020B0604020202020204" pitchFamily="34" charset="0"/>
              </a:rPr>
              <a:t>, A., </a:t>
            </a:r>
            <a:r>
              <a:rPr lang="en-US" sz="1200" err="1">
                <a:latin typeface="Arial" panose="020B0604020202020204" pitchFamily="34" charset="0"/>
                <a:cs typeface="Arial" panose="020B0604020202020204" pitchFamily="34" charset="0"/>
              </a:rPr>
              <a:t>Kusumaningsih</a:t>
            </a:r>
            <a:r>
              <a:rPr lang="en-US" sz="1200">
                <a:latin typeface="Arial" panose="020B0604020202020204" pitchFamily="34" charset="0"/>
                <a:cs typeface="Arial" panose="020B0604020202020204" pitchFamily="34" charset="0"/>
              </a:rPr>
              <a:t>, A. and </a:t>
            </a:r>
            <a:r>
              <a:rPr lang="en-US" sz="1200" err="1">
                <a:latin typeface="Arial" panose="020B0604020202020204" pitchFamily="34" charset="0"/>
                <a:cs typeface="Arial" panose="020B0604020202020204" pitchFamily="34" charset="0"/>
              </a:rPr>
              <a:t>Sophan</a:t>
            </a:r>
            <a:r>
              <a:rPr lang="en-US" sz="1200">
                <a:latin typeface="Arial" panose="020B0604020202020204" pitchFamily="34" charset="0"/>
                <a:cs typeface="Arial" panose="020B0604020202020204" pitchFamily="34" charset="0"/>
              </a:rPr>
              <a:t>, M.K., 2018. Visualization code tools for teaching and learning introductory programming. In 2018 2nd International Conference on Informatics for Development (ICID) (pp. 97-100). </a:t>
            </a:r>
          </a:p>
          <a:p>
            <a:pPr>
              <a:lnSpc>
                <a:spcPct val="100000"/>
              </a:lnSpc>
            </a:pPr>
            <a:r>
              <a:rPr lang="en-US" sz="1200">
                <a:latin typeface="Arial" panose="020B0604020202020204" pitchFamily="34" charset="0"/>
                <a:cs typeface="Arial" panose="020B0604020202020204" pitchFamily="34" charset="0"/>
              </a:rPr>
              <a:t>3. Holliday, M., Ramirez, A., Settle, C., Tatum, T., Senesky, D. and Manchester, Z., 2019. </a:t>
            </a:r>
            <a:r>
              <a:rPr lang="en-US" sz="1200" err="1">
                <a:latin typeface="Arial" panose="020B0604020202020204" pitchFamily="34" charset="0"/>
                <a:cs typeface="Arial" panose="020B0604020202020204" pitchFamily="34" charset="0"/>
              </a:rPr>
              <a:t>Pycubed</a:t>
            </a:r>
            <a:r>
              <a:rPr lang="en-US" sz="1200">
                <a:latin typeface="Arial" panose="020B0604020202020204" pitchFamily="34" charset="0"/>
                <a:cs typeface="Arial" panose="020B0604020202020204" pitchFamily="34" charset="0"/>
              </a:rPr>
              <a:t>: An open-source, radiation-tested </a:t>
            </a:r>
            <a:r>
              <a:rPr lang="en-US" sz="1200" err="1">
                <a:latin typeface="Arial" panose="020B0604020202020204" pitchFamily="34" charset="0"/>
                <a:cs typeface="Arial" panose="020B0604020202020204" pitchFamily="34" charset="0"/>
              </a:rPr>
              <a:t>cubesat</a:t>
            </a:r>
            <a:r>
              <a:rPr lang="en-US" sz="1200">
                <a:latin typeface="Arial" panose="020B0604020202020204" pitchFamily="34" charset="0"/>
                <a:cs typeface="Arial" panose="020B0604020202020204" pitchFamily="34" charset="0"/>
              </a:rPr>
              <a:t> platform programmable entirely in python.</a:t>
            </a:r>
          </a:p>
          <a:p>
            <a:pPr>
              <a:lnSpc>
                <a:spcPct val="100000"/>
              </a:lnSpc>
            </a:pPr>
            <a:endParaRPr lang="en-US" sz="1200" b="1">
              <a:latin typeface="Arial" panose="020B0604020202020204" pitchFamily="34" charset="0"/>
              <a:cs typeface="Arial" panose="020B0604020202020204" pitchFamily="34" charset="0"/>
            </a:endParaRPr>
          </a:p>
          <a:p>
            <a:pPr>
              <a:lnSpc>
                <a:spcPct val="100000"/>
              </a:lnSpc>
            </a:pPr>
            <a:endParaRPr lang="ru-RU" sz="1200" b="1">
              <a:latin typeface="Arial" panose="020B0604020202020204" pitchFamily="34" charset="0"/>
              <a:cs typeface="Arial" panose="020B0604020202020204" pitchFamily="34" charset="0"/>
            </a:endParaRPr>
          </a:p>
          <a:p>
            <a:pPr>
              <a:lnSpc>
                <a:spcPct val="100000"/>
              </a:lnSpc>
            </a:pPr>
            <a:r>
              <a:rPr lang="en-US" sz="1200" b="1">
                <a:latin typeface="Arial" panose="020B0604020202020204" pitchFamily="34" charset="0"/>
                <a:cs typeface="Arial" panose="020B0604020202020204" pitchFamily="34" charset="0"/>
              </a:rPr>
              <a:t>Internet resources</a:t>
            </a:r>
            <a:r>
              <a:rPr lang="ru-RU" sz="1200" b="1">
                <a:latin typeface="Arial" panose="020B0604020202020204" pitchFamily="34" charset="0"/>
                <a:cs typeface="Arial" panose="020B0604020202020204" pitchFamily="34" charset="0"/>
              </a:rPr>
              <a:t>:</a:t>
            </a:r>
            <a:br>
              <a:rPr lang="ru-RU" sz="1200" b="1">
                <a:latin typeface="Arial" panose="020B0604020202020204" pitchFamily="34" charset="0"/>
                <a:cs typeface="Arial" panose="020B0604020202020204" pitchFamily="34" charset="0"/>
              </a:rPr>
            </a:br>
            <a:endParaRPr lang="en-US" sz="1200" b="1">
              <a:latin typeface="Arial" panose="020B0604020202020204" pitchFamily="34" charset="0"/>
              <a:cs typeface="Arial" panose="020B0604020202020204" pitchFamily="34" charset="0"/>
            </a:endParaRPr>
          </a:p>
          <a:p>
            <a:pPr marL="228600" indent="-228600">
              <a:lnSpc>
                <a:spcPct val="100000"/>
              </a:lnSpc>
              <a:buFont typeface="+mj-lt"/>
              <a:buAutoNum type="arabicPeriod"/>
            </a:pPr>
            <a:r>
              <a:rPr lang="en-US" sz="1200">
                <a:latin typeface="Arial" panose="020B0604020202020204" pitchFamily="34" charset="0"/>
                <a:cs typeface="Arial" panose="020B0604020202020204" pitchFamily="34" charset="0"/>
              </a:rPr>
              <a:t>https://files.realpython.com/media/Getting-Started-With-Python-on-Raspberry-Pi_Watermarked.be0a53816c48.jpg </a:t>
            </a:r>
          </a:p>
          <a:p>
            <a:pPr marL="228600" indent="-228600">
              <a:lnSpc>
                <a:spcPct val="100000"/>
              </a:lnSpc>
              <a:buFont typeface="+mj-lt"/>
              <a:buAutoNum type="arabicPeriod"/>
            </a:pPr>
            <a:r>
              <a:rPr lang="en-US" sz="1200">
                <a:latin typeface="Arial" panose="020B0604020202020204" pitchFamily="34" charset="0"/>
                <a:cs typeface="Arial" panose="020B0604020202020204" pitchFamily="34" charset="0"/>
              </a:rPr>
              <a:t>https://python.org</a:t>
            </a:r>
          </a:p>
          <a:p>
            <a:pPr marL="228600" indent="-228600">
              <a:lnSpc>
                <a:spcPct val="100000"/>
              </a:lnSpc>
              <a:buFont typeface="+mj-lt"/>
              <a:buAutoNum type="arabicPeriod"/>
            </a:pPr>
            <a:r>
              <a:rPr lang="en-US" sz="1200">
                <a:latin typeface="Arial" panose="020B0604020202020204" pitchFamily="34" charset="0"/>
                <a:cs typeface="Arial" panose="020B0604020202020204" pitchFamily="34" charset="0"/>
              </a:rPr>
              <a:t>https://realpython.com</a:t>
            </a:r>
            <a:br>
              <a:rPr lang="en-US" sz="1200">
                <a:latin typeface="Arial" panose="020B0604020202020204" pitchFamily="34" charset="0"/>
                <a:cs typeface="Arial" panose="020B0604020202020204" pitchFamily="34" charset="0"/>
              </a:rPr>
            </a:br>
            <a:endParaRPr 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9150245"/>
      </p:ext>
    </p:extLst>
  </p:cSld>
  <p:clrMapOvr>
    <a:masterClrMapping/>
  </p:clrMapOvr>
  <mc:AlternateContent xmlns:mc="http://schemas.openxmlformats.org/markup-compatibility/2006" xmlns:p14="http://schemas.microsoft.com/office/powerpoint/2010/main">
    <mc:Choice Requires="p14">
      <p:transition spd="slow" p14:dur="1500" advClick="0" advTm="5000">
        <p:split orient="vert"/>
      </p:transition>
    </mc:Choice>
    <mc:Fallback xmlns="">
      <p:transition spd="slow" advClick="0"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1000"/>
                                        <p:tgtEl>
                                          <p:spTgt spid="13"/>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theme/theme1.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CB6FC681E5945B43A7A05039B3CC9EBE" ma:contentTypeVersion="4" ma:contentTypeDescription="Создание документа." ma:contentTypeScope="" ma:versionID="2e668273941872d96eb81f09ae224d0a">
  <xsd:schema xmlns:xsd="http://www.w3.org/2001/XMLSchema" xmlns:xs="http://www.w3.org/2001/XMLSchema" xmlns:p="http://schemas.microsoft.com/office/2006/metadata/properties" xmlns:ns3="562d478a-e39c-4378-a228-6750f121b756" targetNamespace="http://schemas.microsoft.com/office/2006/metadata/properties" ma:root="true" ma:fieldsID="3be69cad119ae1734e2761fd06b1c4b3" ns3:_="">
    <xsd:import namespace="562d478a-e39c-4378-a228-6750f121b75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2d478a-e39c-4378-a228-6750f121b7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CC5278-25C2-4DE1-B763-E1F3D21E3C16}">
  <ds:schemaRefs>
    <ds:schemaRef ds:uri="562d478a-e39c-4378-a228-6750f121b75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C44411F-0C9A-4602-B1B2-79BE81E96507}">
  <ds:schemaRefs>
    <ds:schemaRef ds:uri="http://schemas.microsoft.com/sharepoint/v3/contenttype/forms"/>
  </ds:schemaRefs>
</ds:datastoreItem>
</file>

<file path=customXml/itemProps3.xml><?xml version="1.0" encoding="utf-8"?>
<ds:datastoreItem xmlns:ds="http://schemas.openxmlformats.org/officeDocument/2006/customXml" ds:itemID="{C9B2EDB1-E084-4934-80AD-4F25C1FA3F02}">
  <ds:schemaRefs>
    <ds:schemaRef ds:uri="562d478a-e39c-4378-a228-6750f121b75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M04-L03 Software Development on OBC</Template>
  <TotalTime>1</TotalTime>
  <Words>472</Words>
  <Application>Microsoft Office PowerPoint</Application>
  <PresentationFormat>Widescreen</PresentationFormat>
  <Paragraphs>44</Paragraphs>
  <Slides>5</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Calibri Light</vt:lpstr>
      <vt:lpstr>Century Gothic</vt:lpstr>
      <vt:lpstr>1_Тема Office</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Серқали Арай</dc:creator>
  <cp:lastModifiedBy>Серқали Арай</cp:lastModifiedBy>
  <cp:revision>2</cp:revision>
  <dcterms:created xsi:type="dcterms:W3CDTF">2022-03-04T11:52:23Z</dcterms:created>
  <dcterms:modified xsi:type="dcterms:W3CDTF">2022-03-04T12:02:16Z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0x010100CB6FC681E5945B43A7A05039B3CC9EBE</vt:lpwstr>
  </property>
</Properties>
</file>