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07F56-9481-41E4-BF06-45F3ACDF5032}" v="5" dt="2021-04-17T17:19:55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arceau" userId="8f253cba4905c47c" providerId="LiveId" clId="{978EC7A8-7A28-4EB3-A037-217EC8E17497}"/>
    <pc:docChg chg="custSel modSld">
      <pc:chgData name="Paul Marceau" userId="8f253cba4905c47c" providerId="LiveId" clId="{978EC7A8-7A28-4EB3-A037-217EC8E17497}" dt="2021-04-15T22:57:14.103" v="82" actId="20577"/>
      <pc:docMkLst>
        <pc:docMk/>
      </pc:docMkLst>
      <pc:sldChg chg="addSp modSp mod">
        <pc:chgData name="Paul Marceau" userId="8f253cba4905c47c" providerId="LiveId" clId="{978EC7A8-7A28-4EB3-A037-217EC8E17497}" dt="2021-04-15T22:57:14.103" v="82" actId="20577"/>
        <pc:sldMkLst>
          <pc:docMk/>
          <pc:sldMk cId="3694480001" sldId="256"/>
        </pc:sldMkLst>
        <pc:spChg chg="mod">
          <ac:chgData name="Paul Marceau" userId="8f253cba4905c47c" providerId="LiveId" clId="{978EC7A8-7A28-4EB3-A037-217EC8E17497}" dt="2021-04-15T22:57:00.730" v="80" actId="20577"/>
          <ac:spMkLst>
            <pc:docMk/>
            <pc:sldMk cId="3694480001" sldId="256"/>
            <ac:spMk id="8" creationId="{E66C0BC8-F9F9-4999-BD26-2E8C3F0CD168}"/>
          </ac:spMkLst>
        </pc:spChg>
        <pc:spChg chg="mod">
          <ac:chgData name="Paul Marceau" userId="8f253cba4905c47c" providerId="LiveId" clId="{978EC7A8-7A28-4EB3-A037-217EC8E17497}" dt="2021-04-15T22:57:12.690" v="81" actId="20577"/>
          <ac:spMkLst>
            <pc:docMk/>
            <pc:sldMk cId="3694480001" sldId="256"/>
            <ac:spMk id="9" creationId="{D646C65B-49C4-4CE9-8707-EDCDC35840B7}"/>
          </ac:spMkLst>
        </pc:spChg>
        <pc:spChg chg="mod">
          <ac:chgData name="Paul Marceau" userId="8f253cba4905c47c" providerId="LiveId" clId="{978EC7A8-7A28-4EB3-A037-217EC8E17497}" dt="2021-04-15T22:55:42.515" v="36" actId="1035"/>
          <ac:spMkLst>
            <pc:docMk/>
            <pc:sldMk cId="3694480001" sldId="256"/>
            <ac:spMk id="10" creationId="{7E00FCCE-9D65-4EA1-B1BD-50303D5B405D}"/>
          </ac:spMkLst>
        </pc:spChg>
        <pc:spChg chg="add mod">
          <ac:chgData name="Paul Marceau" userId="8f253cba4905c47c" providerId="LiveId" clId="{978EC7A8-7A28-4EB3-A037-217EC8E17497}" dt="2021-04-15T22:57:14.103" v="82" actId="20577"/>
          <ac:spMkLst>
            <pc:docMk/>
            <pc:sldMk cId="3694480001" sldId="256"/>
            <ac:spMk id="11" creationId="{CF5C7933-41A0-4135-A015-8AECABC8AD76}"/>
          </ac:spMkLst>
        </pc:spChg>
      </pc:sldChg>
    </pc:docChg>
  </pc:docChgLst>
  <pc:docChgLst>
    <pc:chgData name="Paul Marceau" userId="8f253cba4905c47c" providerId="LiveId" clId="{04B07F56-9481-41E4-BF06-45F3ACDF5032}"/>
    <pc:docChg chg="custSel modSld">
      <pc:chgData name="Paul Marceau" userId="8f253cba4905c47c" providerId="LiveId" clId="{04B07F56-9481-41E4-BF06-45F3ACDF5032}" dt="2021-04-17T17:20:13.121" v="222" actId="1035"/>
      <pc:docMkLst>
        <pc:docMk/>
      </pc:docMkLst>
      <pc:sldChg chg="addSp delSp modSp mod">
        <pc:chgData name="Paul Marceau" userId="8f253cba4905c47c" providerId="LiveId" clId="{04B07F56-9481-41E4-BF06-45F3ACDF5032}" dt="2021-04-17T17:20:13.121" v="222" actId="1035"/>
        <pc:sldMkLst>
          <pc:docMk/>
          <pc:sldMk cId="3694480001" sldId="256"/>
        </pc:sldMkLst>
        <pc:spChg chg="add mod">
          <ac:chgData name="Paul Marceau" userId="8f253cba4905c47c" providerId="LiveId" clId="{04B07F56-9481-41E4-BF06-45F3ACDF5032}" dt="2021-04-17T17:15:18.877" v="142" actId="20577"/>
          <ac:spMkLst>
            <pc:docMk/>
            <pc:sldMk cId="3694480001" sldId="256"/>
            <ac:spMk id="2" creationId="{2A6EB8CC-6F6D-4D50-983F-4048769CD6B3}"/>
          </ac:spMkLst>
        </pc:spChg>
        <pc:spChg chg="mod">
          <ac:chgData name="Paul Marceau" userId="8f253cba4905c47c" providerId="LiveId" clId="{04B07F56-9481-41E4-BF06-45F3ACDF5032}" dt="2021-04-17T17:19:37.443" v="170" actId="6549"/>
          <ac:spMkLst>
            <pc:docMk/>
            <pc:sldMk cId="3694480001" sldId="256"/>
            <ac:spMk id="5" creationId="{5C1FB18C-C553-4355-AD78-32B8451C0AB3}"/>
          </ac:spMkLst>
        </pc:spChg>
        <pc:spChg chg="mod">
          <ac:chgData name="Paul Marceau" userId="8f253cba4905c47c" providerId="LiveId" clId="{04B07F56-9481-41E4-BF06-45F3ACDF5032}" dt="2021-04-17T17:19:02.571" v="166" actId="20577"/>
          <ac:spMkLst>
            <pc:docMk/>
            <pc:sldMk cId="3694480001" sldId="256"/>
            <ac:spMk id="7" creationId="{B7E7C9D1-0BEC-4FD5-8D24-A6F0C635BE8A}"/>
          </ac:spMkLst>
        </pc:spChg>
        <pc:spChg chg="mod">
          <ac:chgData name="Paul Marceau" userId="8f253cba4905c47c" providerId="LiveId" clId="{04B07F56-9481-41E4-BF06-45F3ACDF5032}" dt="2021-04-17T17:15:50.134" v="155" actId="20577"/>
          <ac:spMkLst>
            <pc:docMk/>
            <pc:sldMk cId="3694480001" sldId="256"/>
            <ac:spMk id="8" creationId="{E66C0BC8-F9F9-4999-BD26-2E8C3F0CD168}"/>
          </ac:spMkLst>
        </pc:spChg>
        <pc:spChg chg="mod">
          <ac:chgData name="Paul Marceau" userId="8f253cba4905c47c" providerId="LiveId" clId="{04B07F56-9481-41E4-BF06-45F3ACDF5032}" dt="2021-04-17T17:20:13.121" v="222" actId="1035"/>
          <ac:spMkLst>
            <pc:docMk/>
            <pc:sldMk cId="3694480001" sldId="256"/>
            <ac:spMk id="10" creationId="{7E00FCCE-9D65-4EA1-B1BD-50303D5B405D}"/>
          </ac:spMkLst>
        </pc:spChg>
        <pc:spChg chg="add mod">
          <ac:chgData name="Paul Marceau" userId="8f253cba4905c47c" providerId="LiveId" clId="{04B07F56-9481-41E4-BF06-45F3ACDF5032}" dt="2021-04-17T17:18:41.451" v="157" actId="1076"/>
          <ac:spMkLst>
            <pc:docMk/>
            <pc:sldMk cId="3694480001" sldId="256"/>
            <ac:spMk id="12" creationId="{DCCCEF1E-5679-414F-AE5B-FC828286AFE0}"/>
          </ac:spMkLst>
        </pc:spChg>
        <pc:spChg chg="add mod">
          <ac:chgData name="Paul Marceau" userId="8f253cba4905c47c" providerId="LiveId" clId="{04B07F56-9481-41E4-BF06-45F3ACDF5032}" dt="2021-04-17T17:19:08.462" v="167" actId="1076"/>
          <ac:spMkLst>
            <pc:docMk/>
            <pc:sldMk cId="3694480001" sldId="256"/>
            <ac:spMk id="13" creationId="{B29B417A-7C0C-4920-B6A0-41B806DF2B80}"/>
          </ac:spMkLst>
        </pc:spChg>
        <pc:spChg chg="add mod">
          <ac:chgData name="Paul Marceau" userId="8f253cba4905c47c" providerId="LiveId" clId="{04B07F56-9481-41E4-BF06-45F3ACDF5032}" dt="2021-04-17T17:19:14.806" v="169" actId="1076"/>
          <ac:spMkLst>
            <pc:docMk/>
            <pc:sldMk cId="3694480001" sldId="256"/>
            <ac:spMk id="14" creationId="{B2513671-08C7-4D4A-B5ED-61B68D4B2C04}"/>
          </ac:spMkLst>
        </pc:spChg>
        <pc:spChg chg="add del mod">
          <ac:chgData name="Paul Marceau" userId="8f253cba4905c47c" providerId="LiveId" clId="{04B07F56-9481-41E4-BF06-45F3ACDF5032}" dt="2021-04-17T17:19:49.211" v="193" actId="478"/>
          <ac:spMkLst>
            <pc:docMk/>
            <pc:sldMk cId="3694480001" sldId="256"/>
            <ac:spMk id="15" creationId="{300CC2D6-2A77-45CC-9289-EA111B119256}"/>
          </ac:spMkLst>
        </pc:spChg>
        <pc:spChg chg="add mod">
          <ac:chgData name="Paul Marceau" userId="8f253cba4905c47c" providerId="LiveId" clId="{04B07F56-9481-41E4-BF06-45F3ACDF5032}" dt="2021-04-17T17:20:05.490" v="201" actId="20577"/>
          <ac:spMkLst>
            <pc:docMk/>
            <pc:sldMk cId="3694480001" sldId="256"/>
            <ac:spMk id="16" creationId="{B6324DE3-E673-40D7-8D0D-03C260CAAF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C8BA-3C80-48A5-8E07-3ED725AC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4F1E-9EED-47FD-B857-29E3966F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80F9-497E-4E3B-A5FA-553D0231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7558-2269-4A36-8EE9-77ACC8A7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57FB-AFF2-4DDE-928D-7363201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17A9-E407-48C3-81D5-A2708F6F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9CF86-0B9D-473D-9DB3-B574AD6ED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5AD2-0895-41B4-A384-92743309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3A70-BA62-4D29-9C86-6D18F612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9AEF-3AEF-4AF4-B924-0C4F2F58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AF0C-63A7-4BDE-9851-CFE83D915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2ABF8-C1A7-4885-A5E1-FDA8D43D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8E0D-313B-4CC7-ABC2-3D2A9312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6651-083C-4110-9F9A-34A7C361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9916-A737-4744-8C89-9B0B7F95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C18B-40B5-4AD1-B2B6-3A805826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7961-1B82-4413-BCB8-C013130E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D8AE-7371-43B4-A9BF-80CBFE31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F05E-1019-47B5-AC3A-E44D7CFC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631C-D390-4D38-AE3A-30BDC732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3808-5FB6-4DC1-A63C-DA59ADC8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C191-3FAF-4042-9BB3-6904EA14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9283-7424-4346-A42B-0FCAA9CC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2DBD-0979-4809-AD51-634A0712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A5A0-FF43-434A-A7DB-F4B173BC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ED18-0596-4BE6-B669-B8C9487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ABD-7F9D-4C26-ABEB-05AAEAA72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E95D3-A771-4D4E-A1DF-60D4B6822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42C2-67C7-43FE-ACC5-0663BA58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DACF-AD44-41A4-BBA6-AA921ACD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BCC4-BF57-4373-ABE4-FE7D87A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312E-D7A1-46C0-BB5C-8FE89575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6CBA-5FBD-47CA-BB7F-BACCA7A3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7D29-68E3-4A59-A641-A46EE635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71D6B-CB14-4772-8796-FD31CA1D6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43B3C-474E-411A-8A19-31EB347D5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D9760-2ACE-4E40-90C3-543C9838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F80C9-5A4E-4519-881C-5A360FEB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52D21-D625-4A2E-9807-D178FB21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B28C-C03F-4B9F-BF3E-8802AE34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924B7-8796-4BF2-90B3-37C75CCE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E804D-9113-4D6C-A70B-04C1FBF1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A22AA-D749-45A0-949A-B35E1404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1AEC2-FA46-4507-88E0-7C13BB1D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BA83C-94B3-4122-9505-56788266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FE212-F4DE-4C98-96EE-EBE74795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DAEA-83B3-4F42-94C3-7E1E1B46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15FC-3111-494B-8BD5-494E2441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96B0-4762-43AB-83AF-13FF2A30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0B90-8C93-4F9F-9757-D5EBB2E5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D011-1DEF-4901-ACEA-23489C65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BBB7-1356-499E-8B71-BF158807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050-5C50-4F72-AE91-66F22F75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B3EED-A302-4E3A-AB76-B3BE3D4A5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2E81-F47F-440A-8C39-4330DF5B7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3A03-3720-45AB-BFE1-5DF663DB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5387-BC9D-4CA4-AB0A-5E1919F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24321-CEFC-4DF3-A1D2-D063D092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6F02C-56B4-41EC-ADB9-1D484ED2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B61EF-4D16-46B5-995E-24D520BA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9537-02A9-40FB-96D0-0DBF5C0B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D5B7-562C-4A38-A2A0-7C53BB6E758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3C46-8501-4C8E-BE9F-2C16840DF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6225-8235-4DB8-ADE4-D5885AEA1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5009-6512-4237-A7AC-B9BA82C27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857B5-B65C-4AD9-9052-809F210EB83B}"/>
              </a:ext>
            </a:extLst>
          </p:cNvPr>
          <p:cNvSpPr/>
          <p:nvPr/>
        </p:nvSpPr>
        <p:spPr>
          <a:xfrm>
            <a:off x="1" y="0"/>
            <a:ext cx="12192000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FB18C-C553-4355-AD78-32B8451C0AB3}"/>
              </a:ext>
            </a:extLst>
          </p:cNvPr>
          <p:cNvSpPr/>
          <p:nvPr/>
        </p:nvSpPr>
        <p:spPr>
          <a:xfrm>
            <a:off x="-2" y="765110"/>
            <a:ext cx="3009207" cy="6092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DBFC8-CDB2-4C04-AAD6-BA4FFF5F53C3}"/>
              </a:ext>
            </a:extLst>
          </p:cNvPr>
          <p:cNvSpPr/>
          <p:nvPr/>
        </p:nvSpPr>
        <p:spPr>
          <a:xfrm>
            <a:off x="7348451" y="765110"/>
            <a:ext cx="4843548" cy="6092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7C9D1-0BEC-4FD5-8D24-A6F0C635BE8A}"/>
              </a:ext>
            </a:extLst>
          </p:cNvPr>
          <p:cNvSpPr/>
          <p:nvPr/>
        </p:nvSpPr>
        <p:spPr>
          <a:xfrm>
            <a:off x="3009208" y="765110"/>
            <a:ext cx="4339242" cy="609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C0BC8-F9F9-4999-BD26-2E8C3F0CD168}"/>
              </a:ext>
            </a:extLst>
          </p:cNvPr>
          <p:cNvSpPr/>
          <p:nvPr/>
        </p:nvSpPr>
        <p:spPr>
          <a:xfrm>
            <a:off x="166250" y="2112450"/>
            <a:ext cx="227768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Range -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6C65B-49C4-4CE9-8707-EDCDC35840B7}"/>
              </a:ext>
            </a:extLst>
          </p:cNvPr>
          <p:cNvSpPr/>
          <p:nvPr/>
        </p:nvSpPr>
        <p:spPr>
          <a:xfrm>
            <a:off x="166250" y="1601558"/>
            <a:ext cx="2277687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 Zip -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0FCCE-9D65-4EA1-B1BD-50303D5B405D}"/>
              </a:ext>
            </a:extLst>
          </p:cNvPr>
          <p:cNvSpPr/>
          <p:nvPr/>
        </p:nvSpPr>
        <p:spPr>
          <a:xfrm>
            <a:off x="174564" y="3067048"/>
            <a:ext cx="2277687" cy="50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5C7933-41A0-4135-A015-8AECABC8AD76}"/>
              </a:ext>
            </a:extLst>
          </p:cNvPr>
          <p:cNvSpPr/>
          <p:nvPr/>
        </p:nvSpPr>
        <p:spPr>
          <a:xfrm>
            <a:off x="166250" y="1051049"/>
            <a:ext cx="2277687" cy="4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Near Me - BTN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6EB8CC-6F6D-4D50-983F-4048769CD6B3}"/>
              </a:ext>
            </a:extLst>
          </p:cNvPr>
          <p:cNvSpPr/>
          <p:nvPr/>
        </p:nvSpPr>
        <p:spPr>
          <a:xfrm>
            <a:off x="3092335" y="872836"/>
            <a:ext cx="4139738" cy="123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Name: The Cooper Door</a:t>
            </a:r>
          </a:p>
          <a:p>
            <a:r>
              <a:rPr lang="en-US" sz="1200" dirty="0"/>
              <a:t>Address: 1234 Broad St, Salem, NH 03079</a:t>
            </a:r>
          </a:p>
          <a:p>
            <a:r>
              <a:rPr lang="en-US" sz="1200" dirty="0"/>
              <a:t>Price: $$$$</a:t>
            </a:r>
          </a:p>
          <a:p>
            <a:r>
              <a:rPr lang="en-US" sz="1200" dirty="0"/>
              <a:t>Rating: 4.6</a:t>
            </a:r>
          </a:p>
          <a:p>
            <a:r>
              <a:rPr lang="en-US" sz="1200" dirty="0"/>
              <a:t>Open Now: 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CEF1E-5679-414F-AE5B-FC828286AFE0}"/>
              </a:ext>
            </a:extLst>
          </p:cNvPr>
          <p:cNvSpPr/>
          <p:nvPr/>
        </p:nvSpPr>
        <p:spPr>
          <a:xfrm>
            <a:off x="3108960" y="2204568"/>
            <a:ext cx="4139738" cy="123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Name: The Cooper Door</a:t>
            </a:r>
          </a:p>
          <a:p>
            <a:r>
              <a:rPr lang="en-US" sz="1200" dirty="0"/>
              <a:t>Address: 1234 Broad St, Salem, NH 03079</a:t>
            </a:r>
          </a:p>
          <a:p>
            <a:r>
              <a:rPr lang="en-US" sz="1200" dirty="0"/>
              <a:t>Price: $$$$</a:t>
            </a:r>
          </a:p>
          <a:p>
            <a:r>
              <a:rPr lang="en-US" sz="1200" dirty="0"/>
              <a:t>Rating: 4.6</a:t>
            </a:r>
          </a:p>
          <a:p>
            <a:r>
              <a:rPr lang="en-US" sz="1200" dirty="0"/>
              <a:t>Open Now: 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B417A-7C0C-4920-B6A0-41B806DF2B80}"/>
              </a:ext>
            </a:extLst>
          </p:cNvPr>
          <p:cNvSpPr/>
          <p:nvPr/>
        </p:nvSpPr>
        <p:spPr>
          <a:xfrm>
            <a:off x="3092335" y="3551908"/>
            <a:ext cx="4139738" cy="123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Name: The Cooper Door</a:t>
            </a:r>
          </a:p>
          <a:p>
            <a:r>
              <a:rPr lang="en-US" sz="1200" dirty="0"/>
              <a:t>Address: 1234 Broad St, Salem, NH 03079</a:t>
            </a:r>
          </a:p>
          <a:p>
            <a:r>
              <a:rPr lang="en-US" sz="1200" dirty="0"/>
              <a:t>Price: $$$$</a:t>
            </a:r>
          </a:p>
          <a:p>
            <a:r>
              <a:rPr lang="en-US" sz="1200" dirty="0"/>
              <a:t>Rating: 4.6</a:t>
            </a:r>
          </a:p>
          <a:p>
            <a:r>
              <a:rPr lang="en-US" sz="1200" dirty="0"/>
              <a:t>Open Now: 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13671-08C7-4D4A-B5ED-61B68D4B2C04}"/>
              </a:ext>
            </a:extLst>
          </p:cNvPr>
          <p:cNvSpPr/>
          <p:nvPr/>
        </p:nvSpPr>
        <p:spPr>
          <a:xfrm>
            <a:off x="3108960" y="4873886"/>
            <a:ext cx="4139738" cy="123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Name: The Cooper Door</a:t>
            </a:r>
          </a:p>
          <a:p>
            <a:r>
              <a:rPr lang="en-US" sz="1200" dirty="0"/>
              <a:t>Address: 1234 Broad St, Salem, NH 03079</a:t>
            </a:r>
          </a:p>
          <a:p>
            <a:r>
              <a:rPr lang="en-US" sz="1200" dirty="0"/>
              <a:t>Price: $$$$</a:t>
            </a:r>
          </a:p>
          <a:p>
            <a:r>
              <a:rPr lang="en-US" sz="1200" dirty="0"/>
              <a:t>Rating: 4.6</a:t>
            </a:r>
          </a:p>
          <a:p>
            <a:r>
              <a:rPr lang="en-US" sz="1200" dirty="0"/>
              <a:t>Open Now: Yes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24DE3-E673-40D7-8D0D-03C260CAAFAE}"/>
              </a:ext>
            </a:extLst>
          </p:cNvPr>
          <p:cNvSpPr/>
          <p:nvPr/>
        </p:nvSpPr>
        <p:spPr>
          <a:xfrm>
            <a:off x="182873" y="2589245"/>
            <a:ext cx="227768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Range - INPUT</a:t>
            </a:r>
          </a:p>
        </p:txBody>
      </p:sp>
    </p:spTree>
    <p:extLst>
      <p:ext uri="{BB962C8B-B14F-4D97-AF65-F5344CB8AC3E}">
        <p14:creationId xmlns:p14="http://schemas.microsoft.com/office/powerpoint/2010/main" val="369448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Marceau</dc:creator>
  <cp:lastModifiedBy>Paul Marceau</cp:lastModifiedBy>
  <cp:revision>2</cp:revision>
  <dcterms:created xsi:type="dcterms:W3CDTF">2021-04-14T01:13:28Z</dcterms:created>
  <dcterms:modified xsi:type="dcterms:W3CDTF">2021-04-17T17:20:21Z</dcterms:modified>
</cp:coreProperties>
</file>