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0F99-E9DC-4C03-BECE-AFE6C9D2426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E1BD-CA9A-40CF-B052-224878D0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+ </a:t>
            </a:r>
            <a:r>
              <a:rPr lang="en-US" dirty="0" err="1" smtClean="0"/>
              <a:t>GameSlam.Core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Contracts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Contains </a:t>
            </a:r>
            <a:r>
              <a:rPr lang="en-US" dirty="0"/>
              <a:t>all </a:t>
            </a:r>
            <a:r>
              <a:rPr lang="en-US" dirty="0" smtClean="0"/>
              <a:t>interfaces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Enums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Contains </a:t>
            </a:r>
            <a:r>
              <a:rPr lang="en-US" dirty="0"/>
              <a:t>All </a:t>
            </a:r>
            <a:r>
              <a:rPr lang="en-US" dirty="0" smtClean="0"/>
              <a:t>Enumerations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Exceptions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Any </a:t>
            </a:r>
            <a:r>
              <a:rPr lang="en-US" dirty="0"/>
              <a:t>custom </a:t>
            </a:r>
            <a:r>
              <a:rPr lang="en-US" dirty="0" smtClean="0"/>
              <a:t>Exceptions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Models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/>
              <a:t>business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GameSlam.Infrastructure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Repository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Database </a:t>
            </a:r>
            <a:r>
              <a:rPr lang="en-US" dirty="0"/>
              <a:t>using Entity framework and the Repository design </a:t>
            </a:r>
            <a:r>
              <a:rPr lang="en-US" dirty="0" smtClean="0"/>
              <a:t>pattern.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Logging</a:t>
            </a:r>
            <a:r>
              <a:rPr lang="en-US" dirty="0"/>
              <a:t>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GameSlam.Services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Services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Specific </a:t>
            </a:r>
            <a:r>
              <a:rPr lang="en-US" dirty="0"/>
              <a:t>model functionality. Simple.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+ </a:t>
            </a:r>
            <a:r>
              <a:rPr lang="en-US" dirty="0" err="1"/>
              <a:t>GameSlam.Web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Assets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fonts, </a:t>
            </a:r>
            <a:r>
              <a:rPr lang="en-US" dirty="0" smtClean="0"/>
              <a:t>images…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Controllers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Models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ViewModels</a:t>
            </a:r>
            <a:r>
              <a:rPr lang="en-US" dirty="0" smtClean="0"/>
              <a:t> 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Views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Workflow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References </a:t>
            </a:r>
            <a:r>
              <a:rPr lang="en-US" dirty="0"/>
              <a:t>to more than 1 services.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dependency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20687" y="2554060"/>
            <a:ext cx="3819525" cy="2395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Oval 13"/>
          <p:cNvSpPr/>
          <p:nvPr/>
        </p:nvSpPr>
        <p:spPr>
          <a:xfrm>
            <a:off x="3958862" y="2931250"/>
            <a:ext cx="2466975" cy="1546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358912" y="3270022"/>
            <a:ext cx="1512887" cy="9493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92349" y="2614385"/>
            <a:ext cx="53340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53278" y="3394799"/>
            <a:ext cx="533400" cy="714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404824" y="3704362"/>
            <a:ext cx="53340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839924" y="3011894"/>
            <a:ext cx="704850" cy="23812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Open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120" y="2107474"/>
            <a:ext cx="1149531" cy="513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65566" y="2107474"/>
            <a:ext cx="1606731" cy="513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1119" y="3021874"/>
            <a:ext cx="5799909" cy="1436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1118" y="3997233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1119" y="4927825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Core/Model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1118" y="3161210"/>
            <a:ext cx="3892731" cy="348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2738" y="302187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24116" y="2621280"/>
            <a:ext cx="0" cy="5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9497" y="2621280"/>
            <a:ext cx="0" cy="23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50377" y="2621280"/>
            <a:ext cx="0" cy="23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8366" y="350955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91543" y="4345576"/>
            <a:ext cx="0" cy="58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91855" y="2621280"/>
            <a:ext cx="0" cy="137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interaction (</a:t>
            </a:r>
            <a:r>
              <a:rPr lang="en-US"/>
              <a:t>more </a:t>
            </a:r>
            <a:r>
              <a:rPr lang="en-US" smtClean="0"/>
              <a:t>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Controller -&gt;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Controller -&gt; View</a:t>
            </a:r>
          </a:p>
          <a:p>
            <a:pPr marL="0" indent="0">
              <a:buNone/>
            </a:pPr>
            <a:r>
              <a:rPr lang="en-US" dirty="0" smtClean="0"/>
              <a:t>Controller -&gt;Workflow</a:t>
            </a:r>
          </a:p>
          <a:p>
            <a:pPr marL="0" indent="0">
              <a:buNone/>
            </a:pPr>
            <a:r>
              <a:rPr lang="en-US" dirty="0" smtClean="0"/>
              <a:t>Controller -&gt; </a:t>
            </a:r>
            <a:r>
              <a:rPr lang="en-US" dirty="0" err="1" smtClean="0"/>
              <a:t>Core.Models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Workflow -&gt; </a:t>
            </a:r>
            <a:r>
              <a:rPr lang="en-US" dirty="0" err="1" smtClean="0"/>
              <a:t>ViewMode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Workflow -&gt;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Software Architecture</vt:lpstr>
      <vt:lpstr>Solution breakdown</vt:lpstr>
      <vt:lpstr>Project dependency</vt:lpstr>
      <vt:lpstr>System Design – Open architecture</vt:lpstr>
      <vt:lpstr>Code interaction (more info)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Amar Sukhu</dc:creator>
  <cp:lastModifiedBy>Amar Sukhu</cp:lastModifiedBy>
  <cp:revision>6</cp:revision>
  <dcterms:created xsi:type="dcterms:W3CDTF">2016-11-08T02:33:07Z</dcterms:created>
  <dcterms:modified xsi:type="dcterms:W3CDTF">2016-11-08T05:13:23Z</dcterms:modified>
</cp:coreProperties>
</file>