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8" r:id="rId5"/>
    <p:sldId id="260" r:id="rId6"/>
    <p:sldId id="266" r:id="rId7"/>
    <p:sldId id="261" r:id="rId8"/>
    <p:sldId id="267" r:id="rId9"/>
    <p:sldId id="262" r:id="rId10"/>
    <p:sldId id="263" r:id="rId11"/>
    <p:sldId id="264" r:id="rId12"/>
    <p:sldId id="265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470" autoAdjust="0"/>
  </p:normalViewPr>
  <p:slideViewPr>
    <p:cSldViewPr showGuides="1">
      <p:cViewPr>
        <p:scale>
          <a:sx n="63" d="100"/>
          <a:sy n="63" d="100"/>
        </p:scale>
        <p:origin x="804" y="5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3/19/2023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3/19/2023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3/19/2023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/>
          <a:p>
            <a:r>
              <a:rPr lang="en-US"/>
              <a:t>Product Recommendation System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331CDDF-B9A8-6144-DCDD-6B2B2F673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0012" y="3429000"/>
            <a:ext cx="4953002" cy="2362200"/>
          </a:xfrm>
        </p:spPr>
        <p:txBody>
          <a:bodyPr/>
          <a:lstStyle/>
          <a:p>
            <a:pPr algn="r"/>
            <a:r>
              <a:rPr lang="en-US" dirty="0" err="1">
                <a:solidFill>
                  <a:schemeClr val="tx1"/>
                </a:solidFill>
              </a:rPr>
              <a:t>Harianth</a:t>
            </a:r>
            <a:r>
              <a:rPr lang="en-US" dirty="0">
                <a:solidFill>
                  <a:schemeClr val="tx1"/>
                </a:solidFill>
              </a:rPr>
              <a:t> Kumar </a:t>
            </a:r>
            <a:r>
              <a:rPr lang="en-US" dirty="0" err="1">
                <a:solidFill>
                  <a:schemeClr val="tx1"/>
                </a:solidFill>
              </a:rPr>
              <a:t>Kancharla</a:t>
            </a:r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>
                <a:solidFill>
                  <a:schemeClr val="tx1"/>
                </a:solidFill>
              </a:rPr>
              <a:t>Likhitha Gupta Thallapally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Pavani </a:t>
            </a:r>
            <a:r>
              <a:rPr lang="en-US" dirty="0" err="1">
                <a:solidFill>
                  <a:schemeClr val="tx1"/>
                </a:solidFill>
              </a:rPr>
              <a:t>Billapati</a:t>
            </a:r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>
                <a:solidFill>
                  <a:schemeClr val="tx1"/>
                </a:solidFill>
              </a:rPr>
              <a:t>Trilok Kumar </a:t>
            </a:r>
            <a:r>
              <a:rPr lang="en-US" dirty="0" err="1">
                <a:solidFill>
                  <a:schemeClr val="tx1"/>
                </a:solidFill>
              </a:rPr>
              <a:t>Pidikiti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4040"/>
            <a:ext cx="4114800" cy="1524000"/>
          </a:xfrm>
        </p:spPr>
        <p:txBody>
          <a:bodyPr anchor="b">
            <a:normAutofit/>
          </a:bodyPr>
          <a:lstStyle/>
          <a:p>
            <a:r>
              <a:rPr lang="en-US" dirty="0"/>
              <a:t>Data Set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59926DC-90BF-F13A-F336-9792CF1F3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66"/>
          <a:stretch/>
        </p:blipFill>
        <p:spPr>
          <a:xfrm>
            <a:off x="4875213" y="1828800"/>
            <a:ext cx="6019800" cy="3505200"/>
          </a:xfrm>
          <a:noFill/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760413" y="2133600"/>
            <a:ext cx="4114800" cy="38100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Source – Amazon Dataset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contains 4 Features with around 80 million rows.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BB9D-B117-18AE-A44B-7AA6F4B77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152400"/>
            <a:ext cx="3962400" cy="914400"/>
          </a:xfrm>
        </p:spPr>
        <p:txBody>
          <a:bodyPr anchor="b">
            <a:normAutofit/>
          </a:bodyPr>
          <a:lstStyle/>
          <a:p>
            <a:r>
              <a:rPr lang="en-US" dirty="0"/>
              <a:t>Methodology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139CA03-53BE-6CF6-6D03-97C74A963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2" y="838200"/>
            <a:ext cx="5864715" cy="541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241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FAA1ADD-59D9-0E4C-290A-2D9EB78C7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6781798" cy="2971800"/>
          </a:xfrm>
        </p:spPr>
        <p:txBody>
          <a:bodyPr anchor="b">
            <a:noAutofit/>
          </a:bodyPr>
          <a:lstStyle/>
          <a:p>
            <a:r>
              <a:rPr lang="en-US" sz="10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816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/>
          <a:p>
            <a:r>
              <a:rPr lang="en-US" dirty="0"/>
              <a:t>Vision Statement</a:t>
            </a:r>
          </a:p>
        </p:txBody>
      </p:sp>
      <p:pic>
        <p:nvPicPr>
          <p:cNvPr id="5" name="Picture 4" descr="A group of boxes on a computer&#10;&#10;Description automatically generated with medium confidence">
            <a:extLst>
              <a:ext uri="{FF2B5EF4-FFF2-40B4-BE49-F238E27FC236}">
                <a16:creationId xmlns:a16="http://schemas.microsoft.com/office/drawing/2014/main" id="{5D46CACC-84B4-0FB0-3385-DCBE7F4CA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3" y="1296353"/>
            <a:ext cx="5867400" cy="3960494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/>
          <a:p>
            <a:pPr marL="274320" indent="-228600">
              <a:lnSpc>
                <a:spcPct val="9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n-US" sz="2200" dirty="0"/>
              <a:t>Building recommendation system for products on an e-commerce website like Amazon, Flipkart and many more.</a:t>
            </a: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144" y="1905000"/>
            <a:ext cx="8686801" cy="243840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Predicting the products, based ratings a user might have given to a specific item. </a:t>
            </a:r>
          </a:p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ratings will then be ranked and are used to predict the most suitable products.</a:t>
            </a:r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A7A5-28D4-6ADF-1ADE-A7B4638E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</p:spPr>
        <p:txBody>
          <a:bodyPr anchor="b">
            <a:normAutofit/>
          </a:bodyPr>
          <a:lstStyle/>
          <a:p>
            <a:r>
              <a:rPr lang="en-US"/>
              <a:t>Recommendation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CB3CD-90DA-FFDB-EB28-5E7F85B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an artificial intelligence algorithm, usually associated with machine learning, that uses Big Data to suggest or recommend additional products to consumers.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3FF8C851-0FD2-2244-77F8-7B89E4B0C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2" y="2014382"/>
            <a:ext cx="5659015" cy="38198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8353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304800"/>
            <a:ext cx="8686801" cy="838200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1219200"/>
            <a:ext cx="9601200" cy="106680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Websites like Amazon, Flipkart uses different recommendation models to provide different suggestions to different users. </a:t>
            </a:r>
          </a:p>
          <a:p>
            <a:endParaRPr lang="en-US" sz="2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F21DAB-A99F-9E9A-53EE-54140B238582}"/>
              </a:ext>
            </a:extLst>
          </p:cNvPr>
          <p:cNvSpPr/>
          <p:nvPr/>
        </p:nvSpPr>
        <p:spPr>
          <a:xfrm>
            <a:off x="3884612" y="2250440"/>
            <a:ext cx="3962400" cy="7620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Recommendation Systems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556F12-BE8F-50DE-31CD-3D1880276CD1}"/>
              </a:ext>
            </a:extLst>
          </p:cNvPr>
          <p:cNvCxnSpPr>
            <a:stCxn id="4" idx="3"/>
          </p:cNvCxnSpPr>
          <p:nvPr/>
        </p:nvCxnSpPr>
        <p:spPr>
          <a:xfrm>
            <a:off x="7847012" y="263144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6D47AD-C5B8-74A0-90F0-41398E26F33B}"/>
              </a:ext>
            </a:extLst>
          </p:cNvPr>
          <p:cNvCxnSpPr>
            <a:cxnSpLocks/>
          </p:cNvCxnSpPr>
          <p:nvPr/>
        </p:nvCxnSpPr>
        <p:spPr>
          <a:xfrm>
            <a:off x="2208212" y="263144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8CFD16-2E9A-B806-32D1-4618D699E493}"/>
              </a:ext>
            </a:extLst>
          </p:cNvPr>
          <p:cNvCxnSpPr>
            <a:cxnSpLocks/>
          </p:cNvCxnSpPr>
          <p:nvPr/>
        </p:nvCxnSpPr>
        <p:spPr>
          <a:xfrm>
            <a:off x="2208212" y="2631440"/>
            <a:ext cx="0" cy="79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933BFF-8CC1-70CE-6B26-B9605C80D799}"/>
              </a:ext>
            </a:extLst>
          </p:cNvPr>
          <p:cNvCxnSpPr>
            <a:cxnSpLocks/>
          </p:cNvCxnSpPr>
          <p:nvPr/>
        </p:nvCxnSpPr>
        <p:spPr>
          <a:xfrm>
            <a:off x="9222104" y="2631440"/>
            <a:ext cx="0" cy="797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01C6DA-9393-409D-8DA1-EB267EC1A281}"/>
              </a:ext>
            </a:extLst>
          </p:cNvPr>
          <p:cNvCxnSpPr>
            <a:cxnSpLocks/>
          </p:cNvCxnSpPr>
          <p:nvPr/>
        </p:nvCxnSpPr>
        <p:spPr>
          <a:xfrm>
            <a:off x="5713412" y="3012440"/>
            <a:ext cx="0" cy="568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9F1AE38-09E4-F4C3-D10B-80075D667F0B}"/>
              </a:ext>
            </a:extLst>
          </p:cNvPr>
          <p:cNvSpPr/>
          <p:nvPr/>
        </p:nvSpPr>
        <p:spPr>
          <a:xfrm>
            <a:off x="3987442" y="3378234"/>
            <a:ext cx="3491864" cy="5334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Recommendation Systems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1EE0BD-BFB5-57AD-261F-E47B2C7C9530}"/>
              </a:ext>
            </a:extLst>
          </p:cNvPr>
          <p:cNvSpPr/>
          <p:nvPr/>
        </p:nvSpPr>
        <p:spPr>
          <a:xfrm>
            <a:off x="706915" y="3378234"/>
            <a:ext cx="3029268" cy="505442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Based Filtering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6185C3F-478D-D708-71F5-11A93A3499CB}"/>
              </a:ext>
            </a:extLst>
          </p:cNvPr>
          <p:cNvSpPr/>
          <p:nvPr/>
        </p:nvSpPr>
        <p:spPr>
          <a:xfrm>
            <a:off x="7703978" y="3406192"/>
            <a:ext cx="3029268" cy="505442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Hybrid Filtering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08CEA4B-C298-D6BA-894B-792DF0B19B04}"/>
              </a:ext>
            </a:extLst>
          </p:cNvPr>
          <p:cNvSpPr/>
          <p:nvPr/>
        </p:nvSpPr>
        <p:spPr>
          <a:xfrm>
            <a:off x="3982562" y="3424521"/>
            <a:ext cx="3491864" cy="440826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4FB46-6C7B-F40F-E87B-21C388EA0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012" y="1447800"/>
            <a:ext cx="3581400" cy="2667000"/>
          </a:xfrm>
        </p:spPr>
        <p:txBody>
          <a:bodyPr/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Content-based filtering uses item features to recommend other items similar to what the user likes, based on their previous actions or explicit feedback.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326D875-1D5B-5BD0-0857-4829752386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48"/>
          <a:stretch/>
        </p:blipFill>
        <p:spPr>
          <a:xfrm>
            <a:off x="6560048" y="304800"/>
            <a:ext cx="4432112" cy="576635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A6DF66-2F40-4EDD-7B23-1F30F42C3A0A}"/>
              </a:ext>
            </a:extLst>
          </p:cNvPr>
          <p:cNvSpPr/>
          <p:nvPr/>
        </p:nvSpPr>
        <p:spPr>
          <a:xfrm>
            <a:off x="8633760" y="1676400"/>
            <a:ext cx="1499252" cy="52866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Rated by user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C73DD4-D2BF-26A3-3CDD-2A5D9D852210}"/>
              </a:ext>
            </a:extLst>
          </p:cNvPr>
          <p:cNvSpPr/>
          <p:nvPr/>
        </p:nvSpPr>
        <p:spPr>
          <a:xfrm>
            <a:off x="9208029" y="3291839"/>
            <a:ext cx="1654158" cy="51816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Similar Products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932BD2-7BD9-86A1-9077-F69DAA4CF0C7}"/>
              </a:ext>
            </a:extLst>
          </p:cNvPr>
          <p:cNvSpPr/>
          <p:nvPr/>
        </p:nvSpPr>
        <p:spPr>
          <a:xfrm>
            <a:off x="8320811" y="4896777"/>
            <a:ext cx="1654158" cy="51816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Recommend product</a:t>
            </a:r>
          </a:p>
        </p:txBody>
      </p:sp>
    </p:spTree>
    <p:extLst>
      <p:ext uri="{BB962C8B-B14F-4D97-AF65-F5344CB8AC3E}">
        <p14:creationId xmlns:p14="http://schemas.microsoft.com/office/powerpoint/2010/main" val="84225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908177" y="990600"/>
            <a:ext cx="4571999" cy="5181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In this project we have adopted collaborative filtering.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Collaborative filtering scales to massive datasets and produces high quality recommendation in real 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This project is influenced by amazon’s recommendation system.</a:t>
            </a:r>
          </a:p>
          <a:p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B11516-7528-F05E-2434-9146B0B2DC73}"/>
              </a:ext>
            </a:extLst>
          </p:cNvPr>
          <p:cNvSpPr/>
          <p:nvPr/>
        </p:nvSpPr>
        <p:spPr>
          <a:xfrm>
            <a:off x="7686134" y="5252720"/>
            <a:ext cx="2057400" cy="6908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Product Recommendations</a:t>
            </a:r>
          </a:p>
        </p:txBody>
      </p:sp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5A0285FE-6DEE-F796-7922-E18425A4C0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97"/>
          <a:stretch/>
        </p:blipFill>
        <p:spPr>
          <a:xfrm>
            <a:off x="6094412" y="272462"/>
            <a:ext cx="4142328" cy="5630498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761ACF5-480E-E176-BC5F-C85E5D524BC3}"/>
              </a:ext>
            </a:extLst>
          </p:cNvPr>
          <p:cNvSpPr/>
          <p:nvPr/>
        </p:nvSpPr>
        <p:spPr>
          <a:xfrm>
            <a:off x="6780212" y="1143000"/>
            <a:ext cx="2658522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Rated by Similar Users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E15F25-4EC2-E7E6-192F-1ADCBC98AC22}"/>
              </a:ext>
            </a:extLst>
          </p:cNvPr>
          <p:cNvSpPr/>
          <p:nvPr/>
        </p:nvSpPr>
        <p:spPr>
          <a:xfrm>
            <a:off x="6836315" y="1143000"/>
            <a:ext cx="2658522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Rated by Similar Users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232DB0A-E8AD-462A-80D3-ACE62F6E7A0C}"/>
              </a:ext>
            </a:extLst>
          </p:cNvPr>
          <p:cNvSpPr/>
          <p:nvPr/>
        </p:nvSpPr>
        <p:spPr>
          <a:xfrm>
            <a:off x="5498908" y="2246877"/>
            <a:ext cx="1654158" cy="29532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2D651FF-2A84-58F6-6C84-5498BCDCD571}"/>
              </a:ext>
            </a:extLst>
          </p:cNvPr>
          <p:cNvSpPr/>
          <p:nvPr/>
        </p:nvSpPr>
        <p:spPr>
          <a:xfrm>
            <a:off x="6312225" y="5252720"/>
            <a:ext cx="3347626" cy="8229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Purchased by User 1, recommended to similar users</a:t>
            </a:r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4E27ED-570E-5E91-20D3-270DA6EDCECF}"/>
              </a:ext>
            </a:extLst>
          </p:cNvPr>
          <p:cNvSpPr/>
          <p:nvPr/>
        </p:nvSpPr>
        <p:spPr>
          <a:xfrm>
            <a:off x="3702484" y="619089"/>
            <a:ext cx="3491864" cy="669426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Collaborative Filtering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8640E6-BDE6-EF79-8DE3-F0F3C00D1673}"/>
              </a:ext>
            </a:extLst>
          </p:cNvPr>
          <p:cNvCxnSpPr>
            <a:cxnSpLocks/>
          </p:cNvCxnSpPr>
          <p:nvPr/>
        </p:nvCxnSpPr>
        <p:spPr>
          <a:xfrm flipH="1">
            <a:off x="3476224" y="1252299"/>
            <a:ext cx="1970604" cy="1064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E4C2B6-9762-42E8-B923-9939ECACCD5B}"/>
              </a:ext>
            </a:extLst>
          </p:cNvPr>
          <p:cNvCxnSpPr>
            <a:cxnSpLocks/>
          </p:cNvCxnSpPr>
          <p:nvPr/>
        </p:nvCxnSpPr>
        <p:spPr>
          <a:xfrm>
            <a:off x="5480800" y="1237059"/>
            <a:ext cx="1742440" cy="1094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894A85-474D-45E0-C817-DE6D9FA24CBC}"/>
              </a:ext>
            </a:extLst>
          </p:cNvPr>
          <p:cNvSpPr/>
          <p:nvPr/>
        </p:nvSpPr>
        <p:spPr>
          <a:xfrm>
            <a:off x="2216335" y="2320812"/>
            <a:ext cx="2519777" cy="693504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Memory Based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9ADD93-D626-F830-A9FD-BCB6A0F98AA7}"/>
              </a:ext>
            </a:extLst>
          </p:cNvPr>
          <p:cNvSpPr/>
          <p:nvPr/>
        </p:nvSpPr>
        <p:spPr>
          <a:xfrm>
            <a:off x="6094412" y="2308003"/>
            <a:ext cx="2519777" cy="706313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Based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757DE11-C3F9-B22E-8AA7-40E00F9A6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2" y="3351302"/>
            <a:ext cx="2667000" cy="2617697"/>
          </a:xfrm>
        </p:spPr>
        <p:txBody>
          <a:bodyPr/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Uses machine learning algorithms to predict users’ rating of unrated items.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3007B2D-CBB3-BC05-2411-78124065B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4412" y="3352800"/>
            <a:ext cx="2667000" cy="2667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user rating historical data to compute the similarity between users or items.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2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152400"/>
            <a:ext cx="11049000" cy="914400"/>
          </a:xfrm>
        </p:spPr>
        <p:txBody>
          <a:bodyPr anchor="b">
            <a:normAutofit/>
          </a:bodyPr>
          <a:lstStyle/>
          <a:p>
            <a:r>
              <a:rPr lang="en-US" dirty="0"/>
              <a:t>Statistics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4B1B2495-A292-6319-31A2-B328EE34D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12" y="241263"/>
            <a:ext cx="8359282" cy="661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190</TotalTime>
  <Words>264</Words>
  <Application>Microsoft Office PowerPoint</Application>
  <PresentationFormat>Custom</PresentationFormat>
  <Paragraphs>43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Palatino Linotype</vt:lpstr>
      <vt:lpstr>Business strategy presentation</vt:lpstr>
      <vt:lpstr>Product Recommendation System</vt:lpstr>
      <vt:lpstr>Vision Statement</vt:lpstr>
      <vt:lpstr>Approach..</vt:lpstr>
      <vt:lpstr>Recommendation systems</vt:lpstr>
      <vt:lpstr>Description</vt:lpstr>
      <vt:lpstr>PowerPoint Presentation</vt:lpstr>
      <vt:lpstr>PowerPoint Presentation</vt:lpstr>
      <vt:lpstr>PowerPoint Presentation</vt:lpstr>
      <vt:lpstr>Statistics</vt:lpstr>
      <vt:lpstr>Data Set</vt:lpstr>
      <vt:lpstr>Methodology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Recommendation System</dc:title>
  <dc:creator>Likhitha Gupta Thallapally</dc:creator>
  <cp:lastModifiedBy>Likhitha Gupta Thallapally</cp:lastModifiedBy>
  <cp:revision>8</cp:revision>
  <dcterms:created xsi:type="dcterms:W3CDTF">2023-03-19T21:10:48Z</dcterms:created>
  <dcterms:modified xsi:type="dcterms:W3CDTF">2023-03-20T00:21:36Z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