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e0bd68d0c_2_2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6e0bd68d0c_2_2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project title</a:t>
            </a:r>
            <a:endParaRPr/>
          </a:p>
        </p:txBody>
      </p:sp>
      <p:sp>
        <p:nvSpPr>
          <p:cNvPr id="55" name="Google Shape;55;g16e0bd68d0c_2_2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e11a6c99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e11a6c99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e11a6c99c_0_0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6e11a6c99c_0_0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members</a:t>
            </a:r>
            <a:endParaRPr/>
          </a:p>
        </p:txBody>
      </p:sp>
      <p:sp>
        <p:nvSpPr>
          <p:cNvPr id="70" name="Google Shape;70;g16e11a6c99c_0_0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0bd68d0c_2_27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6e0bd68d0c_2_27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aim to make the model robust by deploying it on a website and giving the end user options to control the apartment settings based on their need e.g. number of bedrooms, distance from the University, transportation availability etc.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6e0bd68d0c_2_27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e0bd68d0c_2_36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6e0bd68d0c_2_36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94" name="Google Shape;94;g16e0bd68d0c_2_36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11a6c99c_0_78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6e11a6c99c_0_78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03" name="Google Shape;103;g16e11a6c99c_0_78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e11a6c99c_0_15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6e11a6c99c_0_15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deployment</a:t>
            </a:r>
            <a:endParaRPr/>
          </a:p>
        </p:txBody>
      </p:sp>
      <p:sp>
        <p:nvSpPr>
          <p:cNvPr id="125" name="Google Shape;125;g16e11a6c99c_0_15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e11a6c99c_0_59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6e11a6c99c_0_59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e11a6c99c_0_59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11a6c99c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11a6c99c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FE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E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hyperlink" Target="https://github.com/UNH-FantasticFive" TargetMode="External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71419" y="71419"/>
            <a:ext cx="8998875" cy="4999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/>
          <p:cNvPicPr preferRelativeResize="0"/>
          <p:nvPr/>
        </p:nvPicPr>
        <p:blipFill rotWithShape="1">
          <a:blip r:embed="rId3">
            <a:alphaModFix/>
          </a:blip>
          <a:srcRect b="-5554" l="-5556" r="-5555" t="-5556"/>
          <a:stretch/>
        </p:blipFill>
        <p:spPr>
          <a:xfrm>
            <a:off x="4213759" y="1706655"/>
            <a:ext cx="714196" cy="76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13775" y="-66346"/>
            <a:ext cx="9144000" cy="5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1661225" y="3554280"/>
            <a:ext cx="5302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r>
              <a:rPr b="1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Prices P</a:t>
            </a: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rediction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Decoding rental prices in 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/>
        </p:nvSpPr>
        <p:spPr>
          <a:xfrm>
            <a:off x="840125" y="670800"/>
            <a:ext cx="59463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our Team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Pipeline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Deployed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 Rental Trend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>
            <a:off x="114000" y="335676"/>
            <a:ext cx="9030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b="1" i="0" lang="en" sz="2800" u="none" cap="none" strike="noStrik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Meet Our Team</a:t>
            </a:r>
            <a:endParaRPr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303600" y="2004825"/>
            <a:ext cx="25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1400"/>
              <a:buFont typeface="Arial"/>
              <a:buNone/>
            </a:pPr>
            <a:r>
              <a:rPr b="1" lang="en">
                <a:solidFill>
                  <a:srgbClr val="FF5A5F"/>
                </a:solidFill>
              </a:rPr>
              <a:t>Sai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1030125" y="1169100"/>
            <a:ext cx="1513200" cy="1359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</a:rPr>
              <a:t>Abhishek Kukreja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3814225" y="1169100"/>
            <a:ext cx="1513200" cy="1359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Vaishnavi Malapati Sai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457225" y="1169100"/>
            <a:ext cx="1622100" cy="1359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Srijani Challagundla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301025" y="3087025"/>
            <a:ext cx="1513200" cy="1359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Sai Deekshith Miyapuram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327425" y="3087025"/>
            <a:ext cx="1513200" cy="1359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Omkar Avinash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71425" y="335677"/>
            <a:ext cx="8998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9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163375" y="1549575"/>
            <a:ext cx="394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UNH attracts international students every year finding an apartment in a new country becomes an arduous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ental amount comes with an added burden on a student's wallet therefore students can plan their expenses if they know the rental property prices in nearby counties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trying to decode the rental property prices on the CT basis of each county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-50" y="-125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4127750" y="0"/>
            <a:ext cx="5016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462100" y="1549575"/>
            <a:ext cx="394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UNH attracts international students every year and finding an apartment in a new country becomes an arduous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Rental amount comes with an added burden on a student's wallet therefore students can plan their expenses if they know the rental property prices in nearby counties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are trying to decode the rental property prices on the CT basis of each county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44825" y="1791926"/>
            <a:ext cx="30837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9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9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trying to </a:t>
            </a:r>
            <a:r>
              <a:rPr b="1" lang="en" sz="16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solve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64050" y="1624275"/>
            <a:ext cx="35379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5A5F"/>
              </a:buClr>
              <a:buSzPts val="29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we </a:t>
            </a:r>
            <a:r>
              <a:rPr b="1" lang="en" sz="28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solving</a:t>
            </a: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it?</a:t>
            </a:r>
            <a:endParaRPr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018350" y="0"/>
            <a:ext cx="5125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018350" y="1517963"/>
            <a:ext cx="495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house price dataset from kaggle will be used to build a machine learning model that predicts house prices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such as number of bedrooms, bathrooms, overall square footage, etc will be used to create the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Python numpy and pandas libraries will allow us to clean and prepare the data for modeling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end-to-end web development will provide users home price predictions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71400" y="223649"/>
            <a:ext cx="90726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b="1" lang="en" sz="2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Project Pipeline</a:t>
            </a:r>
            <a:endParaRPr b="1" sz="28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b="1" lang="en" sz="16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r>
              <a:rPr lang="en" sz="16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 elements involved in the project</a:t>
            </a:r>
            <a:endParaRPr sz="16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08" name="Google Shape;108;p2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Extraction and Cleaning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Scraping Zillow data into Google Sheets using API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Data cleaning using Python Libraries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11" name="Google Shape;111;p20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2017250" y="2057125"/>
              <a:ext cx="16887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➔"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Transforming the data to better represent the underlying problem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➔"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Adding features to reduce multicollinearity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14" name="Google Shape;114;p2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Outlier Removal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Performing EDA to identify the data outliers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Performing outlier treatment e.g.using quartiles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0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17" name="Google Shape;117;p2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Deployment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Using Python flask server to serve https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Website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that allow users to enter attributes and retrieve the predicted price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0" name="Google Shape;120;p2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Calibri"/>
                <a:buChar char="➔"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Building the model using linear regression in sklearn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69" y="0"/>
            <a:ext cx="91418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154175" y="271250"/>
            <a:ext cx="8981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b="1" lang="en" sz="2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Technology Deployed</a:t>
            </a:r>
            <a:endParaRPr b="1" sz="28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lang="en" sz="1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How are we </a:t>
            </a:r>
            <a:r>
              <a:rPr b="1" lang="en" sz="18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achieving</a:t>
            </a:r>
            <a:r>
              <a:rPr lang="en" sz="1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 it?</a:t>
            </a:r>
            <a:endParaRPr sz="18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57098" y="1652508"/>
            <a:ext cx="1571100" cy="23355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17611" r="16403" t="0"/>
          <a:stretch/>
        </p:blipFill>
        <p:spPr>
          <a:xfrm>
            <a:off x="357098" y="1652508"/>
            <a:ext cx="1572768" cy="233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154175" y="4078300"/>
            <a:ext cx="17757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Python libraries such as pandas and numpy will be used for data processing </a:t>
            </a:r>
            <a:endParaRPr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2071169" y="1652508"/>
            <a:ext cx="1571100" cy="23355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0" l="49" r="49" t="0"/>
          <a:stretch/>
        </p:blipFill>
        <p:spPr>
          <a:xfrm>
            <a:off x="2071107" y="1652508"/>
            <a:ext cx="1571231" cy="233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1990775" y="4047250"/>
            <a:ext cx="17319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Python libraries such as matplotlib and seaborn will be used to visualize the data</a:t>
            </a:r>
            <a:endParaRPr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785241" y="1652508"/>
            <a:ext cx="1571100" cy="23355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0" l="21324" r="20949" t="0"/>
          <a:stretch/>
        </p:blipFill>
        <p:spPr>
          <a:xfrm>
            <a:off x="3785241" y="1652508"/>
            <a:ext cx="1571232" cy="233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5499312" y="1652508"/>
            <a:ext cx="1571100" cy="23355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7213384" y="1652508"/>
            <a:ext cx="1571100" cy="2335500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7">
            <a:alphaModFix/>
          </a:blip>
          <a:srcRect b="0" l="16361" r="16361" t="0"/>
          <a:stretch/>
        </p:blipFill>
        <p:spPr>
          <a:xfrm>
            <a:off x="5499171" y="1652508"/>
            <a:ext cx="1571232" cy="23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17611" r="16403" t="0"/>
          <a:stretch/>
        </p:blipFill>
        <p:spPr>
          <a:xfrm>
            <a:off x="2070336" y="1652508"/>
            <a:ext cx="1572768" cy="233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 b="0" l="49" r="49" t="0"/>
          <a:stretch/>
        </p:blipFill>
        <p:spPr>
          <a:xfrm>
            <a:off x="356950" y="1652500"/>
            <a:ext cx="1528700" cy="22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3727275" y="4047250"/>
            <a:ext cx="17139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Python libraries such as sklearn will be used to predict and build models</a:t>
            </a:r>
            <a:endParaRPr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5445775" y="4047250"/>
            <a:ext cx="17319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Java Script </a:t>
            </a: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will be used to display the model over the web</a:t>
            </a:r>
            <a:endParaRPr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182275" y="4047250"/>
            <a:ext cx="17319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Python flask will be used to deploy the model over the web</a:t>
            </a:r>
            <a:endParaRPr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8">
            <a:alphaModFix/>
          </a:blip>
          <a:srcRect b="0" l="16361" r="16361" t="0"/>
          <a:stretch/>
        </p:blipFill>
        <p:spPr>
          <a:xfrm>
            <a:off x="7213237" y="1652546"/>
            <a:ext cx="1571231" cy="233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71425" y="261375"/>
            <a:ext cx="8998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b="1" lang="en" sz="2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CT Rental </a:t>
            </a:r>
            <a:r>
              <a:rPr b="1" i="0" lang="en" sz="2800" u="none" cap="none" strike="noStrik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b="1" lang="en" sz="28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 Research</a:t>
            </a:r>
            <a:endParaRPr b="1" sz="28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900"/>
              <a:buFont typeface="Arial"/>
              <a:buNone/>
            </a:pPr>
            <a:r>
              <a:rPr lang="en" sz="16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lang="en" sz="1600">
                <a:solidFill>
                  <a:srgbClr val="FF5A5F"/>
                </a:solidFill>
                <a:latin typeface="Calibri"/>
                <a:ea typeface="Calibri"/>
                <a:cs typeface="Calibri"/>
                <a:sym typeface="Calibri"/>
              </a:rPr>
              <a:t>market trend</a:t>
            </a:r>
            <a:r>
              <a:rPr lang="en" sz="1600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600">
              <a:solidFill>
                <a:srgbClr val="4848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750" y="948075"/>
            <a:ext cx="7754474" cy="36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067550" y="4706050"/>
            <a:ext cx="22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2020 vs 2022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 amt="88000"/>
          </a:blip>
          <a:srcRect b="40064" l="0" r="0" t="46288"/>
          <a:stretch/>
        </p:blipFill>
        <p:spPr>
          <a:xfrm>
            <a:off x="831225" y="2075813"/>
            <a:ext cx="7737750" cy="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108525" y="2172688"/>
            <a:ext cx="35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Thank You…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913450" y="408222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https://github.com/UNH-FantasticFive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175" y="3981275"/>
            <a:ext cx="593951" cy="5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