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76" r:id="rId5"/>
    <p:sldId id="277" r:id="rId6"/>
    <p:sldId id="27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6" r:id="rId19"/>
    <p:sldId id="272" r:id="rId20"/>
    <p:sldId id="275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44B3-B4CE-4559-A198-D2419EE2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9A753-2A4B-4B8C-99C2-95F820F2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BA29-F051-4192-A007-DEA00036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9D14-1A5C-43F3-B776-66ED1FD7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592B-27D9-4232-A230-5FB1982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F71-2963-4AB9-9029-F8566466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381A-0F68-4694-BB00-CEBD035A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F052-C9B8-4BCC-9D51-7CAE76F6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7D7B-56DE-4443-A09D-DF82A4C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5F00-4319-4518-980C-B4594859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9C045-3086-4687-B5DB-F4F4CDC1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4C1C-488A-4BD0-83D4-A79513AE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EE17-264E-407B-B23D-2BC3FE05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ECD4-CA60-4B08-9C67-12446DA7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64743-D590-45A7-AEAD-81DA24CE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71A-2653-45B6-BD96-C740DC7D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852C-4160-4E96-BF2B-72395CFA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9E19-AC0B-4596-A6D8-4919744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7A82-0ECF-4E3F-B44E-A3759F66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5CA3-BD85-473C-B554-2A4A9114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1D9-42B4-443F-9446-74A863B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534C-FE61-4EFE-A9CA-19BF9D5C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F6A6-663C-482E-A791-CBC0E15B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5CF3-A84C-41D1-B4EF-A9ABC198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2B74-A2E1-4461-B430-1FEF00C6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3F82-A6DC-460C-A0F6-21A6B5F9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8819-3437-4650-8576-5F354A7A3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6A35B-B240-4120-B2C1-10842967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CCDE-6D08-4B82-8B09-0277865B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7CA5-CFDA-4B62-9E62-07FCF3E3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8D95-4569-4CD3-ABBD-18DF82B2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1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3020-55CA-4724-BD63-5D7C05E0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F114-82B8-4445-9086-6061BE3F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B3E4-FFF5-44E6-A21B-3AA9A1FC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72739-51A9-44F6-BB03-BF708C2A0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12C77-7F9F-4312-8EC1-150C6B15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B9E9C-1B80-4AB5-88FD-74E631BA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A6825-407B-4BC2-9C3C-963E21D7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CC66A-40E1-42EE-B875-8DDB91C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4812-6FCB-4266-B57F-5FE9343A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1B393-9834-41ED-AEE3-5EB2DA8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BFE72-9262-4058-AB01-A6668221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E5B7-B677-4FF1-B2E9-EFBDC9A4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2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755B9-1622-4A8E-BCB6-A29D4523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9E5A8-FFA1-474F-9234-CCC4A97E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45FC-B4A9-4344-9B33-4077E6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9961-C53A-407D-8C5C-D18ABD70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3C64-467D-4247-AC61-92B96BC6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1708B-D528-4309-AEE0-CAEAE521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5F6B-2A3E-48ED-9058-C416AB93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9492-9B95-4F24-8597-3EB8835C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2F88-93D9-48C0-BC3F-C6A95421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E41B-D315-47C3-AD77-C0B131CF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BEF19-E162-49CC-8A0C-0FF6C99EF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5B6D-04E3-4711-B2D9-76419547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C923-6B97-4146-B474-1A1CE45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83BD-26BE-45B3-9164-D90BE49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E796-33F5-4651-A43B-8F44B6B4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DB521-DF74-4440-AE75-38804BBB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9F2A-91F4-4A85-8328-594F21EC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1270-989A-4E2B-A388-31BE567B4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4D21-42D7-48C3-8103-7E5CF9BD4C66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E2C9-8A04-4842-BA23-627C46CD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94ED-6BC7-4A05-9CAE-A365E2AB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F6FD-A0E8-48F4-AD06-4B4518E0C8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6500-1367-478C-AA23-B50E5F491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Reinforcement learning for dynamic obstacle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C99D2-3391-47D0-915D-93EDED88A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72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Team members of alpha group: </a:t>
            </a:r>
            <a:r>
              <a:rPr lang="en-US" sz="2000" dirty="0" err="1">
                <a:latin typeface="Algerian" panose="04020705040A02060702" pitchFamily="82" charset="0"/>
              </a:rPr>
              <a:t>Tianyi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gu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                                                                                 </a:t>
            </a:r>
            <a:r>
              <a:rPr lang="en-US" sz="2000" dirty="0" err="1">
                <a:latin typeface="Algerian" panose="04020705040A02060702" pitchFamily="82" charset="0"/>
              </a:rPr>
              <a:t>mostafa</a:t>
            </a:r>
            <a:r>
              <a:rPr lang="en-US" sz="2000" dirty="0">
                <a:latin typeface="Algerian" panose="04020705040A02060702" pitchFamily="82" charset="0"/>
              </a:rPr>
              <a:t> Hussein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                                                                    </a:t>
            </a:r>
            <a:r>
              <a:rPr lang="en-US" sz="2000" dirty="0" err="1">
                <a:latin typeface="Algerian" panose="04020705040A02060702" pitchFamily="82" charset="0"/>
              </a:rPr>
              <a:t>Yishan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luo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                                                                           </a:t>
            </a:r>
            <a:r>
              <a:rPr lang="en-US" sz="2000" dirty="0" err="1">
                <a:latin typeface="Algerian" panose="04020705040A02060702" pitchFamily="82" charset="0"/>
              </a:rPr>
              <a:t>Yuncong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zhou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                                                                                       Sangeeta Patnaik</a:t>
            </a:r>
          </a:p>
          <a:p>
            <a:r>
              <a:rPr lang="en-US" sz="2000">
                <a:latin typeface="Algerian" panose="04020705040A02060702" pitchFamily="82" charset="0"/>
              </a:rPr>
              <a:t>                                                                                Collin </a:t>
            </a:r>
            <a:r>
              <a:rPr lang="en-US" sz="2000" dirty="0" err="1">
                <a:latin typeface="Algerian" panose="04020705040A02060702" pitchFamily="82" charset="0"/>
              </a:rPr>
              <a:t>crowell</a:t>
            </a:r>
            <a:endParaRPr lang="en-US" sz="2000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2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D93-C01E-460F-A69D-6A16D858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Stochastic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D330-3F11-4ED7-845C-DD79E1C9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3.1 current progress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Socket based communication with simulator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Implemented offline training with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q-learning</a:t>
            </a:r>
            <a:r>
              <a:rPr lang="en-US" sz="2000" dirty="0">
                <a:latin typeface="Algerian" panose="04020705040A02060702" pitchFamily="82" charset="0"/>
              </a:rPr>
              <a:t>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sarsa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3.2 future work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Bring offline training into online training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Improve q-value look up table to value approximation function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Implementing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lspi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27D5-D28D-4679-A3EB-0B4876A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sz="2800" dirty="0">
                <a:latin typeface="Algerian" panose="04020705040A02060702" pitchFamily="82" charset="0"/>
              </a:rPr>
              <a:t>step 1 : sending environment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115F6-7871-4ED6-AA44-B4C5FFCB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01" y="1825625"/>
            <a:ext cx="7999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1246-819D-461B-9A60-788F04B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Step 2 :  environment in the form of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33543-CFE7-4FF1-9C83-36038D9FC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284" y="1690688"/>
            <a:ext cx="9343516" cy="41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C2FF-4A65-43AB-8621-31202E16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Step 2 : algorithm Compute action and send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A7A17-E046-4254-A50A-7D04C56F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312" y="1825625"/>
            <a:ext cx="8763742" cy="46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061-AA86-4D08-9759-B52414AF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                    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23004-A4AC-41AF-BA3E-4D916E79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677" y="2410537"/>
            <a:ext cx="6718645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4FED-5665-4E66-9D64-B2FC77C3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Step 3 : compute and execution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E17EE-C57E-4D79-9852-6D02CF74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33" y="1825624"/>
            <a:ext cx="8925206" cy="47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6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7905-C12D-45B6-8CD3-BA71C7CA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Step 4 : loop 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5DD75-0D6D-49BE-8BD0-30095E97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54" y="1825625"/>
            <a:ext cx="8678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6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6596-83DE-4827-84BC-98A8F85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sz="3600" dirty="0">
                <a:latin typeface="Algerian" panose="04020705040A02060702" pitchFamily="82" charset="0"/>
              </a:rPr>
              <a:t>sending the state s1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30BAD6-6DBF-4C3D-8CD2-5067282A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77" y="1825625"/>
            <a:ext cx="79542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0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5C70-5072-43FB-B779-FE6DB436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   Final step of 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DBC92-BE25-4F34-B186-25749681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536" y="1825625"/>
            <a:ext cx="8248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3238-61E0-48EF-B6BC-BB73135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state and reward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907FB-B985-41C0-A957-08CB4D84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06" y="1832203"/>
            <a:ext cx="8130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EE09-BCEE-4FE0-8334-458B89C5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0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Brief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0FD0-4940-4377-AFE2-C46B8DF8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Introduction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Communication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Elements in process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Process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Mathematical equation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Future work</a:t>
            </a:r>
          </a:p>
          <a:p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A95D-AD94-4A02-933A-B9009904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  mathematical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DDC0-6B85-4F89-8CF3-647CD772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Current progress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Hypothesis: assume the system terminates immediately when the agent hits an obstacle or achieve a goal position (no future reward), then the following equation hold:</a:t>
            </a: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Future work: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Theoretically prove the claim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Show a lot of experiment results that support the proof</a:t>
            </a: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79CED-33E7-41F7-8194-08A6356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95" y="3106168"/>
            <a:ext cx="5179273" cy="15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26D5-32D9-4962-8B27-2797298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 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1604-C1C3-4ED9-986C-282B62E5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Comparison between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10471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B2-EE2B-4DD1-A28F-E33FB6E0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5609-FBF3-4DA7-8737-04CC249B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6000" dirty="0">
                <a:latin typeface="Algerian" panose="04020705040A02060702" pitchFamily="82" charset="0"/>
              </a:rPr>
              <a:t>              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EC2-9F1D-4443-8B50-8B80AD08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9013-C9E2-4EDD-9757-5543B50A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                                          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motivation</a:t>
            </a:r>
          </a:p>
          <a:p>
            <a:pPr marL="0" indent="0">
              <a:buNone/>
            </a:pPr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Avoiding dynamic obstacle are crucial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 autonomous vehicle navigation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Indoor robot navigation</a:t>
            </a:r>
            <a:r>
              <a:rPr lang="en-US" dirty="0"/>
              <a:t> 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Project: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Learn behavior of the dynamic obstacle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Through proper training using the algorithm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Come up with a good policy</a:t>
            </a: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7E9D-C825-43E9-95CC-9A863579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                 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6689B-2DD4-44B4-A062-BADF7F09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70" y="1825625"/>
            <a:ext cx="7067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E66-BB05-4FC9-9E19-1EEB739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          DETERMINSTIVC VS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97F1-F9BE-43B5-898F-D6E745A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DETERMINSTIC APPROACH: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Environment is known to the agent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There could be some time varying parameters in real time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Easy to calculate path</a:t>
            </a:r>
          </a:p>
          <a:p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Stochastic approach: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In cooperates uncertainty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Unpredictable parameter behavior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Complexity is much bigger in magnitude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Calculation of path is obtained through training</a:t>
            </a: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27F6-3559-473E-B133-EFB73C8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AFEB-581F-4426-8BCA-AFF8F571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we assume that both the algorithms theoretically holds the same concept and we want to come up with a proof to show it experimentally, by comparing the reward value in stochastic approach vs the cost function in deterministic approach.</a:t>
            </a:r>
          </a:p>
        </p:txBody>
      </p:sp>
    </p:spTree>
    <p:extLst>
      <p:ext uri="{BB962C8B-B14F-4D97-AF65-F5344CB8AC3E}">
        <p14:creationId xmlns:p14="http://schemas.microsoft.com/office/powerpoint/2010/main" val="2741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581-502A-423F-8252-35B30A5E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    Socket programming for communication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3EA0E-931D-42A7-9F45-FD2E369C2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138" y="1825625"/>
            <a:ext cx="7895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147-47FB-473D-A44B-6F1C7832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    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4A6E-3063-4044-9AFD-2EDC1F30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1.1 CURRENT PROGRESS: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Socket based communication with the algorithm module.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Text based Visualization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Real time mode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Simulation mode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1.2 Future work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Graphical interface : web based or python graphics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Configurable movement speed of both agent and dynamic obstacle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D955-3165-4C13-BD26-CCDDA4DF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DETERMINSTIC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517A-9913-48D7-B8BE-9461013A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2.1 current progress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Socket based communication with simulator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Implemented a* algorithm that treat dynamic obstacle as static obstacle.</a:t>
            </a:r>
          </a:p>
          <a:p>
            <a:pPr marL="0" indent="0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2.2  future work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Dynamic obstacle movement prediction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Real time search algorithm: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lss-lrta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*</a:t>
            </a:r>
          </a:p>
          <a:p>
            <a:pPr marL="0" indent="0">
              <a:buNone/>
            </a:pPr>
            <a:endParaRPr lang="en-US" sz="2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0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390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Office Theme</vt:lpstr>
      <vt:lpstr>Reinforcement learning for dynamic obstacle</vt:lpstr>
      <vt:lpstr>               Brief of the presentation</vt:lpstr>
      <vt:lpstr>                               introduction</vt:lpstr>
      <vt:lpstr>                                 environment</vt:lpstr>
      <vt:lpstr>               DETERMINSTIVC VS STOCHASTIC</vt:lpstr>
      <vt:lpstr>                    assumption</vt:lpstr>
      <vt:lpstr>     Socket programming for communication</vt:lpstr>
      <vt:lpstr>                           Simulator</vt:lpstr>
      <vt:lpstr>             DETERMINSTIC ALGORITHM</vt:lpstr>
      <vt:lpstr>               Stochastic algorithm</vt:lpstr>
      <vt:lpstr>                   step 1 : sending environment</vt:lpstr>
      <vt:lpstr>              Step 2 :  environment in the form of string</vt:lpstr>
      <vt:lpstr>Step 2 : algorithm Compute action and send</vt:lpstr>
      <vt:lpstr>                                      actions</vt:lpstr>
      <vt:lpstr>            Step 3 : compute and execution</vt:lpstr>
      <vt:lpstr>                  Step 4 : loop explanation</vt:lpstr>
      <vt:lpstr>                     sending the state s1</vt:lpstr>
      <vt:lpstr>                     Final step of training</vt:lpstr>
      <vt:lpstr>                 state and reward</vt:lpstr>
      <vt:lpstr>                    mathematical equation</vt:lpstr>
      <vt:lpstr>                        Future work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Autonomous Robots</dc:title>
  <dc:creator>Sangeeta Patnaik</dc:creator>
  <cp:lastModifiedBy>Sangeeta Patnaik</cp:lastModifiedBy>
  <cp:revision>35</cp:revision>
  <dcterms:created xsi:type="dcterms:W3CDTF">2017-10-31T04:43:02Z</dcterms:created>
  <dcterms:modified xsi:type="dcterms:W3CDTF">2017-11-01T19:19:16Z</dcterms:modified>
</cp:coreProperties>
</file>