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5271135" y="568960"/>
          <a:ext cx="17462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295"/>
                <a:gridCol w="581660"/>
                <a:gridCol w="5822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rgbClr val="FF0000"/>
                          </a:solidFill>
                        </a:rPr>
                        <a:t>e</a:t>
                      </a:r>
                      <a:endParaRPr lang="x-none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o</a:t>
                      </a:r>
                      <a:endParaRPr lang="x-none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6998970" y="3688080"/>
          <a:ext cx="17462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295"/>
                <a:gridCol w="581660"/>
                <a:gridCol w="5822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>
                          <a:solidFill>
                            <a:srgbClr val="FF0000"/>
                          </a:solidFill>
                          <a:sym typeface="+mn-ea"/>
                        </a:rPr>
                        <a:t>e</a:t>
                      </a:r>
                      <a:endParaRPr lang="x-none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o</a:t>
                      </a:r>
                      <a:endParaRPr lang="x-none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4497070" y="3756025"/>
          <a:ext cx="17462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295"/>
                <a:gridCol w="581660"/>
                <a:gridCol w="5822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>
                          <a:solidFill>
                            <a:srgbClr val="FF0000"/>
                          </a:solidFill>
                          <a:sym typeface="+mn-ea"/>
                        </a:rPr>
                        <a:t>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o</a:t>
                      </a:r>
                      <a:endParaRPr lang="x-none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1950720" y="3662045"/>
          <a:ext cx="17462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295"/>
                <a:gridCol w="581660"/>
                <a:gridCol w="5822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x-none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>
                          <a:solidFill>
                            <a:srgbClr val="FF0000"/>
                          </a:solidFill>
                          <a:sym typeface="+mn-ea"/>
                        </a:rPr>
                        <a:t>e</a:t>
                      </a:r>
                      <a:endParaRPr lang="x-none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o</a:t>
                      </a:r>
                      <a:endParaRPr lang="x-none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93185" y="2197735"/>
            <a:ext cx="836930" cy="5956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accent6">
                    <a:lumMod val="50000"/>
                  </a:schemeClr>
                </a:solidFill>
              </a:rPr>
              <a:t>A: R</a:t>
            </a:r>
            <a:endParaRPr lang="x-none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95795" y="2181860"/>
            <a:ext cx="836930" cy="5956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accent6">
                    <a:lumMod val="50000"/>
                  </a:schemeClr>
                </a:solidFill>
              </a:rPr>
              <a:t>A: D</a:t>
            </a:r>
            <a:endParaRPr lang="x-none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64735" y="1745615"/>
            <a:ext cx="393700" cy="365125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476490" y="2980055"/>
            <a:ext cx="411480" cy="64135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95495" y="2957195"/>
            <a:ext cx="523240" cy="77343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70835" y="2953385"/>
            <a:ext cx="980440" cy="39370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51675" y="1833245"/>
            <a:ext cx="327025" cy="28829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2816225" y="2639695"/>
            <a:ext cx="48069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?</a:t>
            </a:r>
            <a:endParaRPr lang="x-none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4827905" y="2968625"/>
            <a:ext cx="48069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?</a:t>
            </a:r>
            <a:endParaRPr lang="x-none" alt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141970" y="3289300"/>
            <a:ext cx="645795" cy="55245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037195" y="3072765"/>
            <a:ext cx="1125220" cy="77851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941310" y="2889885"/>
            <a:ext cx="1384300" cy="855345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931785" y="2707005"/>
            <a:ext cx="1403985" cy="109601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941310" y="2697480"/>
            <a:ext cx="1682750" cy="112522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Kingsoft Office WPP</Application>
  <PresentationFormat>Widescreen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guty</dc:creator>
  <cp:lastModifiedBy>guty</cp:lastModifiedBy>
  <cp:revision>1</cp:revision>
  <dcterms:created xsi:type="dcterms:W3CDTF">2017-10-02T19:15:40Z</dcterms:created>
  <dcterms:modified xsi:type="dcterms:W3CDTF">2017-10-02T19:15:40Z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