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91" r:id="rId5"/>
    <p:sldId id="279" r:id="rId6"/>
    <p:sldId id="293" r:id="rId7"/>
    <p:sldId id="260" r:id="rId8"/>
    <p:sldId id="285" r:id="rId9"/>
    <p:sldId id="286" r:id="rId10"/>
    <p:sldId id="298" r:id="rId11"/>
    <p:sldId id="299" r:id="rId12"/>
    <p:sldId id="302" r:id="rId13"/>
    <p:sldId id="303" r:id="rId14"/>
    <p:sldId id="304" r:id="rId15"/>
    <p:sldId id="287" r:id="rId16"/>
    <p:sldId id="295" r:id="rId17"/>
    <p:sldId id="290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1AC51-1069-904B-9C6D-9A58FDFCCAEB}" v="130" dt="2025-03-21T23:53:46.017"/>
    <p1510:client id="{D89437B7-C29F-0B4A-B3D8-88D1B94AE759}" v="1" dt="2025-03-22T17:35:07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6804"/>
  </p:normalViewPr>
  <p:slideViewPr>
    <p:cSldViewPr snapToGrid="0">
      <p:cViewPr varScale="1">
        <p:scale>
          <a:sx n="136" d="100"/>
          <a:sy n="136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sart, Eric" userId="b58e43f0-6f50-4726-affb-4f3d4e775ea6" providerId="ADAL" clId="{969780A8-C6D5-4E96-B7F6-003EF8A518F5}"/>
    <pc:docChg chg="undo redo custSel addSld delSld modSld sldOrd">
      <pc:chgData name="Brisart, Eric" userId="b58e43f0-6f50-4726-affb-4f3d4e775ea6" providerId="ADAL" clId="{969780A8-C6D5-4E96-B7F6-003EF8A518F5}" dt="2023-12-05T14:28:33.150" v="2238"/>
      <pc:docMkLst>
        <pc:docMk/>
      </pc:docMkLst>
      <pc:sldChg chg="modSp mod">
        <pc:chgData name="Brisart, Eric" userId="b58e43f0-6f50-4726-affb-4f3d4e775ea6" providerId="ADAL" clId="{969780A8-C6D5-4E96-B7F6-003EF8A518F5}" dt="2023-11-30T19:46:16.709" v="21" actId="20577"/>
        <pc:sldMkLst>
          <pc:docMk/>
          <pc:sldMk cId="952240671" sldId="256"/>
        </pc:sldMkLst>
      </pc:sldChg>
      <pc:sldChg chg="modSp mod">
        <pc:chgData name="Brisart, Eric" userId="b58e43f0-6f50-4726-affb-4f3d4e775ea6" providerId="ADAL" clId="{969780A8-C6D5-4E96-B7F6-003EF8A518F5}" dt="2023-11-30T23:14:04.463" v="2221" actId="20577"/>
        <pc:sldMkLst>
          <pc:docMk/>
          <pc:sldMk cId="2558798689" sldId="257"/>
        </pc:sldMkLst>
      </pc:sldChg>
      <pc:sldChg chg="modSp mod">
        <pc:chgData name="Brisart, Eric" userId="b58e43f0-6f50-4726-affb-4f3d4e775ea6" providerId="ADAL" clId="{969780A8-C6D5-4E96-B7F6-003EF8A518F5}" dt="2023-11-30T21:16:28.120" v="903" actId="27636"/>
        <pc:sldMkLst>
          <pc:docMk/>
          <pc:sldMk cId="2076854332" sldId="258"/>
        </pc:sldMkLst>
      </pc:sldChg>
      <pc:sldChg chg="del">
        <pc:chgData name="Brisart, Eric" userId="b58e43f0-6f50-4726-affb-4f3d4e775ea6" providerId="ADAL" clId="{969780A8-C6D5-4E96-B7F6-003EF8A518F5}" dt="2023-11-30T21:18:09.719" v="960" actId="2696"/>
        <pc:sldMkLst>
          <pc:docMk/>
          <pc:sldMk cId="2310180626" sldId="259"/>
        </pc:sldMkLst>
      </pc:sldChg>
      <pc:sldChg chg="modSp mod">
        <pc:chgData name="Brisart, Eric" userId="b58e43f0-6f50-4726-affb-4f3d4e775ea6" providerId="ADAL" clId="{969780A8-C6D5-4E96-B7F6-003EF8A518F5}" dt="2023-11-30T21:33:12.066" v="1287" actId="27636"/>
        <pc:sldMkLst>
          <pc:docMk/>
          <pc:sldMk cId="3837121553" sldId="260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210351506" sldId="261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802590398" sldId="262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595432033" sldId="263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942841202" sldId="264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265162379" sldId="265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366925536" sldId="266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421720193" sldId="267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923708200" sldId="268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02762629" sldId="269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743102964" sldId="270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3234203808" sldId="271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2790256228" sldId="272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2315707088" sldId="273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1142394654" sldId="274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31844372" sldId="275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4248150111" sldId="276"/>
        </pc:sldMkLst>
      </pc:sldChg>
      <pc:sldChg chg="del">
        <pc:chgData name="Brisart, Eric" userId="b58e43f0-6f50-4726-affb-4f3d4e775ea6" providerId="ADAL" clId="{969780A8-C6D5-4E96-B7F6-003EF8A518F5}" dt="2023-11-30T23:09:19.047" v="2138" actId="2696"/>
        <pc:sldMkLst>
          <pc:docMk/>
          <pc:sldMk cId="509624321" sldId="277"/>
        </pc:sldMkLst>
      </pc:sldChg>
      <pc:sldChg chg="del">
        <pc:chgData name="Brisart, Eric" userId="b58e43f0-6f50-4726-affb-4f3d4e775ea6" providerId="ADAL" clId="{969780A8-C6D5-4E96-B7F6-003EF8A518F5}" dt="2023-11-30T23:09:28.827" v="2139" actId="2696"/>
        <pc:sldMkLst>
          <pc:docMk/>
          <pc:sldMk cId="2771790835" sldId="278"/>
        </pc:sldMkLst>
      </pc:sldChg>
      <pc:sldChg chg="addSp modSp add mod">
        <pc:chgData name="Brisart, Eric" userId="b58e43f0-6f50-4726-affb-4f3d4e775ea6" providerId="ADAL" clId="{969780A8-C6D5-4E96-B7F6-003EF8A518F5}" dt="2023-12-05T14:23:22.881" v="2234" actId="20577"/>
        <pc:sldMkLst>
          <pc:docMk/>
          <pc:sldMk cId="1624119641" sldId="279"/>
        </pc:sldMkLst>
      </pc:sldChg>
      <pc:sldChg chg="addSp modSp add del mod setBg addAnim">
        <pc:chgData name="Brisart, Eric" userId="b58e43f0-6f50-4726-affb-4f3d4e775ea6" providerId="ADAL" clId="{969780A8-C6D5-4E96-B7F6-003EF8A518F5}" dt="2023-11-30T21:05:14.661" v="779" actId="2696"/>
        <pc:sldMkLst>
          <pc:docMk/>
          <pc:sldMk cId="2804582826" sldId="280"/>
        </pc:sldMkLst>
      </pc:sldChg>
      <pc:sldChg chg="modSp add mod">
        <pc:chgData name="Brisart, Eric" userId="b58e43f0-6f50-4726-affb-4f3d4e775ea6" providerId="ADAL" clId="{969780A8-C6D5-4E96-B7F6-003EF8A518F5}" dt="2023-11-30T21:36:21.569" v="1310" actId="20577"/>
        <pc:sldMkLst>
          <pc:docMk/>
          <pc:sldMk cId="3022834602" sldId="280"/>
        </pc:sldMkLst>
      </pc:sldChg>
      <pc:sldChg chg="addSp delSp modSp add mod">
        <pc:chgData name="Brisart, Eric" userId="b58e43f0-6f50-4726-affb-4f3d4e775ea6" providerId="ADAL" clId="{969780A8-C6D5-4E96-B7F6-003EF8A518F5}" dt="2023-12-05T14:27:42.781" v="2237" actId="14100"/>
        <pc:sldMkLst>
          <pc:docMk/>
          <pc:sldMk cId="3056803318" sldId="281"/>
        </pc:sldMkLst>
      </pc:sldChg>
      <pc:sldChg chg="addSp modSp add mod">
        <pc:chgData name="Brisart, Eric" userId="b58e43f0-6f50-4726-affb-4f3d4e775ea6" providerId="ADAL" clId="{969780A8-C6D5-4E96-B7F6-003EF8A518F5}" dt="2023-12-05T14:28:33.150" v="2238"/>
        <pc:sldMkLst>
          <pc:docMk/>
          <pc:sldMk cId="698267180" sldId="282"/>
        </pc:sldMkLst>
      </pc:sldChg>
      <pc:sldChg chg="modSp add del mod ord">
        <pc:chgData name="Brisart, Eric" userId="b58e43f0-6f50-4726-affb-4f3d4e775ea6" providerId="ADAL" clId="{969780A8-C6D5-4E96-B7F6-003EF8A518F5}" dt="2023-11-30T23:13:57.745" v="2219" actId="2696"/>
        <pc:sldMkLst>
          <pc:docMk/>
          <pc:sldMk cId="2127230380" sldId="283"/>
        </pc:sldMkLst>
      </pc:sldChg>
      <pc:sldChg chg="add del ord">
        <pc:chgData name="Brisart, Eric" userId="b58e43f0-6f50-4726-affb-4f3d4e775ea6" providerId="ADAL" clId="{969780A8-C6D5-4E96-B7F6-003EF8A518F5}" dt="2023-11-30T23:09:19.047" v="2138" actId="2696"/>
        <pc:sldMkLst>
          <pc:docMk/>
          <pc:sldMk cId="2269400323" sldId="284"/>
        </pc:sldMkLst>
      </pc:sldChg>
    </pc:docChg>
  </pc:docChgLst>
  <pc:docChgLst>
    <pc:chgData name="Brisart, Eric" userId="b58e43f0-6f50-4726-affb-4f3d4e775ea6" providerId="ADAL" clId="{FEB35B83-7DE2-44C0-B051-9DE679A872DC}"/>
    <pc:docChg chg="modSld">
      <pc:chgData name="Brisart, Eric" userId="b58e43f0-6f50-4726-affb-4f3d4e775ea6" providerId="ADAL" clId="{FEB35B83-7DE2-44C0-B051-9DE679A872DC}" dt="2023-11-30T18:42:28.401" v="3" actId="20577"/>
      <pc:docMkLst>
        <pc:docMk/>
      </pc:docMkLst>
      <pc:sldChg chg="modSp mod">
        <pc:chgData name="Brisart, Eric" userId="b58e43f0-6f50-4726-affb-4f3d4e775ea6" providerId="ADAL" clId="{FEB35B83-7DE2-44C0-B051-9DE679A872DC}" dt="2023-11-30T18:42:28.401" v="3" actId="20577"/>
        <pc:sldMkLst>
          <pc:docMk/>
          <pc:sldMk cId="952240671" sldId="256"/>
        </pc:sldMkLst>
      </pc:sldChg>
    </pc:docChg>
  </pc:docChgLst>
  <pc:docChgLst>
    <pc:chgData name="Nassar, Mohamad" userId="08c1b410-aff6-4938-ab8f-0a58fc5f7236" providerId="ADAL" clId="{D74ECC33-D5FD-1344-829C-FD62AA66DC93}"/>
    <pc:docChg chg="custSel addSld delSld modSld">
      <pc:chgData name="Nassar, Mohamad" userId="08c1b410-aff6-4938-ab8f-0a58fc5f7236" providerId="ADAL" clId="{D74ECC33-D5FD-1344-829C-FD62AA66DC93}" dt="2025-03-21T18:04:27.741" v="39" actId="2696"/>
      <pc:docMkLst>
        <pc:docMk/>
      </pc:docMkLst>
      <pc:sldChg chg="modSp new del mod">
        <pc:chgData name="Nassar, Mohamad" userId="08c1b410-aff6-4938-ab8f-0a58fc5f7236" providerId="ADAL" clId="{D74ECC33-D5FD-1344-829C-FD62AA66DC93}" dt="2025-03-21T18:04:27.741" v="39" actId="2696"/>
        <pc:sldMkLst>
          <pc:docMk/>
          <pc:sldMk cId="3895693603" sldId="288"/>
        </pc:sldMkLst>
      </pc:sldChg>
      <pc:sldChg chg="new del">
        <pc:chgData name="Nassar, Mohamad" userId="08c1b410-aff6-4938-ab8f-0a58fc5f7236" providerId="ADAL" clId="{D74ECC33-D5FD-1344-829C-FD62AA66DC93}" dt="2025-03-21T18:04:26.130" v="38" actId="2696"/>
        <pc:sldMkLst>
          <pc:docMk/>
          <pc:sldMk cId="1140820524" sldId="289"/>
        </pc:sldMkLst>
      </pc:sldChg>
      <pc:sldChg chg="addSp delSp modSp add mod">
        <pc:chgData name="Nassar, Mohamad" userId="08c1b410-aff6-4938-ab8f-0a58fc5f7236" providerId="ADAL" clId="{D74ECC33-D5FD-1344-829C-FD62AA66DC93}" dt="2025-03-21T18:04:20.957" v="37" actId="20577"/>
        <pc:sldMkLst>
          <pc:docMk/>
          <pc:sldMk cId="741039848" sldId="290"/>
        </pc:sldMkLst>
        <pc:spChg chg="mod">
          <ac:chgData name="Nassar, Mohamad" userId="08c1b410-aff6-4938-ab8f-0a58fc5f7236" providerId="ADAL" clId="{D74ECC33-D5FD-1344-829C-FD62AA66DC93}" dt="2025-03-21T17:22:36.582" v="28" actId="20577"/>
          <ac:spMkLst>
            <pc:docMk/>
            <pc:sldMk cId="741039848" sldId="290"/>
            <ac:spMk id="2" creationId="{D6D33E65-89FD-7F50-990C-FCCD02F27CC4}"/>
          </ac:spMkLst>
        </pc:spChg>
        <pc:spChg chg="add mod">
          <ac:chgData name="Nassar, Mohamad" userId="08c1b410-aff6-4938-ab8f-0a58fc5f7236" providerId="ADAL" clId="{D74ECC33-D5FD-1344-829C-FD62AA66DC93}" dt="2025-03-21T18:04:20.957" v="37" actId="20577"/>
          <ac:spMkLst>
            <pc:docMk/>
            <pc:sldMk cId="741039848" sldId="290"/>
            <ac:spMk id="9" creationId="{5249E704-D8DF-910D-8C56-6DDDE1D32E32}"/>
          </ac:spMkLst>
        </pc:spChg>
      </pc:sldChg>
    </pc:docChg>
  </pc:docChgLst>
  <pc:docChgLst>
    <pc:chgData name="Brisart, Eric" userId="b58e43f0-6f50-4726-affb-4f3d4e775ea6" providerId="ADAL" clId="{4228E68C-CBD7-4548-9900-0CC5C73F27E0}"/>
    <pc:docChg chg="custSel addSld modSld sldOrd">
      <pc:chgData name="Brisart, Eric" userId="b58e43f0-6f50-4726-affb-4f3d4e775ea6" providerId="ADAL" clId="{4228E68C-CBD7-4548-9900-0CC5C73F27E0}" dt="2024-05-17T13:44:31.414" v="130" actId="27636"/>
      <pc:docMkLst>
        <pc:docMk/>
      </pc:docMkLst>
      <pc:sldChg chg="modSp add mod ord">
        <pc:chgData name="Brisart, Eric" userId="b58e43f0-6f50-4726-affb-4f3d4e775ea6" providerId="ADAL" clId="{4228E68C-CBD7-4548-9900-0CC5C73F27E0}" dt="2024-05-17T13:44:31.414" v="130" actId="27636"/>
        <pc:sldMkLst>
          <pc:docMk/>
          <pc:sldMk cId="3904466810" sldId="283"/>
        </pc:sldMkLst>
      </pc:sldChg>
    </pc:docChg>
  </pc:docChgLst>
  <pc:docChgLst>
    <pc:chgData name="Nassar, Mohamad" userId="08c1b410-aff6-4938-ab8f-0a58fc5f7236" providerId="ADAL" clId="{2411AC51-1069-904B-9C6D-9A58FDFCCAEB}"/>
    <pc:docChg chg="undo custSel addSld delSld modSld sldOrd">
      <pc:chgData name="Nassar, Mohamad" userId="08c1b410-aff6-4938-ab8f-0a58fc5f7236" providerId="ADAL" clId="{2411AC51-1069-904B-9C6D-9A58FDFCCAEB}" dt="2025-03-23T04:27:43.150" v="2444" actId="478"/>
      <pc:docMkLst>
        <pc:docMk/>
      </pc:docMkLst>
      <pc:sldChg chg="addSp delSp modSp mod delDesignElem">
        <pc:chgData name="Nassar, Mohamad" userId="08c1b410-aff6-4938-ab8f-0a58fc5f7236" providerId="ADAL" clId="{2411AC51-1069-904B-9C6D-9A58FDFCCAEB}" dt="2025-03-21T19:52:27.098" v="528" actId="478"/>
        <pc:sldMkLst>
          <pc:docMk/>
          <pc:sldMk cId="952240671" sldId="256"/>
        </pc:sldMkLst>
        <pc:spChg chg="mod">
          <ac:chgData name="Nassar, Mohamad" userId="08c1b410-aff6-4938-ab8f-0a58fc5f7236" providerId="ADAL" clId="{2411AC51-1069-904B-9C6D-9A58FDFCCAEB}" dt="2025-03-21T19:15:41.686" v="329" actId="20577"/>
          <ac:spMkLst>
            <pc:docMk/>
            <pc:sldMk cId="952240671" sldId="256"/>
            <ac:spMk id="2" creationId="{1FCD156F-629C-D81B-D861-AD1F51F17C13}"/>
          </ac:spMkLst>
        </pc:spChg>
        <pc:spChg chg="add del mod">
          <ac:chgData name="Nassar, Mohamad" userId="08c1b410-aff6-4938-ab8f-0a58fc5f7236" providerId="ADAL" clId="{2411AC51-1069-904B-9C6D-9A58FDFCCAEB}" dt="2025-03-21T19:47:58.826" v="496" actId="20577"/>
          <ac:spMkLst>
            <pc:docMk/>
            <pc:sldMk cId="952240671" sldId="256"/>
            <ac:spMk id="3" creationId="{515D1275-81C0-5B5F-F1E9-4BBA35998A81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952240671" sldId="256"/>
            <ac:spMk id="10" creationId="{6F5A5072-7B47-4D32-B52A-4EBBF590B8A5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952240671" sldId="256"/>
            <ac:spMk id="12" creationId="{9715DAF0-AE1B-46C9-8A6B-DB2AA05AB91D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952240671" sldId="256"/>
            <ac:spMk id="14" creationId="{6016219D-510E-4184-9090-6D5578A87BD1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952240671" sldId="256"/>
            <ac:spMk id="16" creationId="{AFF4A713-7B75-4B21-90D7-5AB19547C728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952240671" sldId="256"/>
            <ac:spMk id="18" creationId="{DC631C0B-6DA6-4E57-8231-CE32B3434A7E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952240671" sldId="256"/>
            <ac:spMk id="20" creationId="{C29501E6-A978-4A61-9689-9085AF97A53A}"/>
          </ac:spMkLst>
        </pc:spChg>
      </pc:sldChg>
      <pc:sldChg chg="addSp delSp modSp mod delDesignElem chgLayout">
        <pc:chgData name="Nassar, Mohamad" userId="08c1b410-aff6-4938-ab8f-0a58fc5f7236" providerId="ADAL" clId="{2411AC51-1069-904B-9C6D-9A58FDFCCAEB}" dt="2025-03-21T19:51:54.976" v="526"/>
        <pc:sldMkLst>
          <pc:docMk/>
          <pc:sldMk cId="2558798689" sldId="257"/>
        </pc:sldMkLst>
        <pc:spChg chg="mod ord">
          <ac:chgData name="Nassar, Mohamad" userId="08c1b410-aff6-4938-ab8f-0a58fc5f7236" providerId="ADAL" clId="{2411AC51-1069-904B-9C6D-9A58FDFCCAEB}" dt="2025-03-21T19:51:54.379" v="525" actId="700"/>
          <ac:spMkLst>
            <pc:docMk/>
            <pc:sldMk cId="2558798689" sldId="257"/>
            <ac:spMk id="2" creationId="{CA47869C-D2FD-1336-8848-F1FE28339C20}"/>
          </ac:spMkLst>
        </pc:spChg>
        <pc:spChg chg="mod ord">
          <ac:chgData name="Nassar, Mohamad" userId="08c1b410-aff6-4938-ab8f-0a58fc5f7236" providerId="ADAL" clId="{2411AC51-1069-904B-9C6D-9A58FDFCCAEB}" dt="2025-03-21T19:51:54.379" v="525" actId="700"/>
          <ac:spMkLst>
            <pc:docMk/>
            <pc:sldMk cId="2558798689" sldId="257"/>
            <ac:spMk id="4" creationId="{BCF6FB94-65D3-4EDC-6A48-FD2B9E8D1C8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558798689" sldId="257"/>
            <ac:spMk id="10" creationId="{BACC6370-2D7E-4714-9D71-7542949D7D5D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558798689" sldId="257"/>
            <ac:spMk id="12" creationId="{F68B3F68-107C-434F-AA38-110D5EA91B85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558798689" sldId="257"/>
            <ac:spMk id="14" creationId="{AAD0DBB9-1A4B-4391-81D4-CB19F9AB918A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558798689" sldId="257"/>
            <ac:spMk id="16" creationId="{063BBA22-50EA-4C4D-BE05-F1CE4E63AA56}"/>
          </ac:spMkLst>
        </pc:spChg>
        <pc:picChg chg="add mod">
          <ac:chgData name="Nassar, Mohamad" userId="08c1b410-aff6-4938-ab8f-0a58fc5f7236" providerId="ADAL" clId="{2411AC51-1069-904B-9C6D-9A58FDFCCAEB}" dt="2025-03-21T19:16:16.914" v="344" actId="1076"/>
          <ac:picMkLst>
            <pc:docMk/>
            <pc:sldMk cId="2558798689" sldId="257"/>
            <ac:picMk id="7" creationId="{41E32AA3-6D79-5EBD-C425-8A02F07BDC76}"/>
          </ac:picMkLst>
        </pc:picChg>
      </pc:sldChg>
      <pc:sldChg chg="del">
        <pc:chgData name="Nassar, Mohamad" userId="08c1b410-aff6-4938-ab8f-0a58fc5f7236" providerId="ADAL" clId="{2411AC51-1069-904B-9C6D-9A58FDFCCAEB}" dt="2025-03-21T18:07:39.391" v="102" actId="2696"/>
        <pc:sldMkLst>
          <pc:docMk/>
          <pc:sldMk cId="2076854332" sldId="258"/>
        </pc:sldMkLst>
      </pc:sldChg>
      <pc:sldChg chg="addSp delSp modSp mod delDesignElem">
        <pc:chgData name="Nassar, Mohamad" userId="08c1b410-aff6-4938-ab8f-0a58fc5f7236" providerId="ADAL" clId="{2411AC51-1069-904B-9C6D-9A58FDFCCAEB}" dt="2025-03-23T04:27:12.662" v="2435" actId="478"/>
        <pc:sldMkLst>
          <pc:docMk/>
          <pc:sldMk cId="3837121553" sldId="260"/>
        </pc:sldMkLst>
        <pc:spChg chg="mod">
          <ac:chgData name="Nassar, Mohamad" userId="08c1b410-aff6-4938-ab8f-0a58fc5f7236" providerId="ADAL" clId="{2411AC51-1069-904B-9C6D-9A58FDFCCAEB}" dt="2025-03-21T20:14:24.634" v="1113" actId="20577"/>
          <ac:spMkLst>
            <pc:docMk/>
            <pc:sldMk cId="3837121553" sldId="260"/>
            <ac:spMk id="2" creationId="{C2CE7982-14A8-42FE-7D78-312FA388E5DA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837121553" sldId="260"/>
            <ac:spMk id="6" creationId="{1B15ED52-F352-441B-82BF-E0EA34836D08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837121553" sldId="260"/>
            <ac:spMk id="7" creationId="{3B2E3793-BFE6-45A2-9B7B-E18844431C99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837121553" sldId="260"/>
            <ac:spMk id="8" creationId="{BC4C4868-CB8F-4AF9-9CDB-8108F2C19B6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837121553" sldId="260"/>
            <ac:spMk id="10" creationId="{375E0459-6403-40CD-989D-56A4407CA12E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837121553" sldId="260"/>
            <ac:spMk id="12" creationId="{53E5B1A8-3AC9-4BD1-9BBC-78CA94F2D1BA}"/>
          </ac:spMkLst>
        </pc:spChg>
        <pc:graphicFrameChg chg="add mod modGraphic">
          <ac:chgData name="Nassar, Mohamad" userId="08c1b410-aff6-4938-ab8f-0a58fc5f7236" providerId="ADAL" clId="{2411AC51-1069-904B-9C6D-9A58FDFCCAEB}" dt="2025-03-21T20:09:59.779" v="970" actId="12100"/>
          <ac:graphicFrameMkLst>
            <pc:docMk/>
            <pc:sldMk cId="3837121553" sldId="260"/>
            <ac:graphicFrameMk id="5" creationId="{C61771D0-E72A-F84E-E8C5-1953B5C69552}"/>
          </ac:graphicFrameMkLst>
        </pc:graphicFrameChg>
        <pc:inkChg chg="del">
          <ac:chgData name="Nassar, Mohamad" userId="08c1b410-aff6-4938-ab8f-0a58fc5f7236" providerId="ADAL" clId="{2411AC51-1069-904B-9C6D-9A58FDFCCAEB}" dt="2025-03-23T04:27:12.662" v="2435" actId="478"/>
          <ac:inkMkLst>
            <pc:docMk/>
            <pc:sldMk cId="3837121553" sldId="260"/>
            <ac:inkMk id="3" creationId="{314FDCF8-F523-7442-9EF0-1ED055E3A85F}"/>
          </ac:inkMkLst>
        </pc:inkChg>
      </pc:sldChg>
      <pc:sldChg chg="addSp delSp modSp mod ord delDesignElem">
        <pc:chgData name="Nassar, Mohamad" userId="08c1b410-aff6-4938-ab8f-0a58fc5f7236" providerId="ADAL" clId="{2411AC51-1069-904B-9C6D-9A58FDFCCAEB}" dt="2025-03-21T20:03:53.603" v="890" actId="20577"/>
        <pc:sldMkLst>
          <pc:docMk/>
          <pc:sldMk cId="1624119641" sldId="279"/>
        </pc:sldMkLst>
        <pc:spChg chg="mod">
          <ac:chgData name="Nassar, Mohamad" userId="08c1b410-aff6-4938-ab8f-0a58fc5f7236" providerId="ADAL" clId="{2411AC51-1069-904B-9C6D-9A58FDFCCAEB}" dt="2025-03-21T19:53:21.531" v="585" actId="20577"/>
          <ac:spMkLst>
            <pc:docMk/>
            <pc:sldMk cId="1624119641" sldId="279"/>
            <ac:spMk id="2" creationId="{C2CE7982-14A8-42FE-7D78-312FA388E5DA}"/>
          </ac:spMkLst>
        </pc:spChg>
        <pc:spChg chg="add mod">
          <ac:chgData name="Nassar, Mohamad" userId="08c1b410-aff6-4938-ab8f-0a58fc5f7236" providerId="ADAL" clId="{2411AC51-1069-904B-9C6D-9A58FDFCCAEB}" dt="2025-03-21T20:03:53.603" v="890" actId="20577"/>
          <ac:spMkLst>
            <pc:docMk/>
            <pc:sldMk cId="1624119641" sldId="279"/>
            <ac:spMk id="3" creationId="{B3883E4B-EE19-93E5-6446-7258348E91E5}"/>
          </ac:spMkLst>
        </pc:spChg>
        <pc:spChg chg="add mod">
          <ac:chgData name="Nassar, Mohamad" userId="08c1b410-aff6-4938-ab8f-0a58fc5f7236" providerId="ADAL" clId="{2411AC51-1069-904B-9C6D-9A58FDFCCAEB}" dt="2025-03-21T19:53:08.362" v="533"/>
          <ac:spMkLst>
            <pc:docMk/>
            <pc:sldMk cId="1624119641" sldId="279"/>
            <ac:spMk id="5" creationId="{CB7983C9-5054-5D46-B61A-80EA0819D281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624119641" sldId="279"/>
            <ac:spMk id="14" creationId="{1B15ED52-F352-441B-82BF-E0EA34836D08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624119641" sldId="279"/>
            <ac:spMk id="16" creationId="{3B2E3793-BFE6-45A2-9B7B-E18844431C99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624119641" sldId="279"/>
            <ac:spMk id="18" creationId="{BC4C4868-CB8F-4AF9-9CDB-8108F2C19B6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624119641" sldId="279"/>
            <ac:spMk id="20" creationId="{375E0459-6403-40CD-989D-56A4407CA12E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624119641" sldId="279"/>
            <ac:spMk id="22" creationId="{53E5B1A8-3AC9-4BD1-9BBC-78CA94F2D1BA}"/>
          </ac:spMkLst>
        </pc:spChg>
      </pc:sldChg>
      <pc:sldChg chg="addSp delSp modSp del mod modClrScheme delDesignElem chgLayout">
        <pc:chgData name="Nassar, Mohamad" userId="08c1b410-aff6-4938-ab8f-0a58fc5f7236" providerId="ADAL" clId="{2411AC51-1069-904B-9C6D-9A58FDFCCAEB}" dt="2025-03-21T19:53:23.545" v="586" actId="2696"/>
        <pc:sldMkLst>
          <pc:docMk/>
          <pc:sldMk cId="2202615228" sldId="284"/>
        </pc:sldMkLst>
      </pc:sldChg>
      <pc:sldChg chg="addSp delSp modSp mod delDesignElem modNotesTx">
        <pc:chgData name="Nassar, Mohamad" userId="08c1b410-aff6-4938-ab8f-0a58fc5f7236" providerId="ADAL" clId="{2411AC51-1069-904B-9C6D-9A58FDFCCAEB}" dt="2025-03-23T04:27:15.669" v="2436" actId="478"/>
        <pc:sldMkLst>
          <pc:docMk/>
          <pc:sldMk cId="3631580650" sldId="285"/>
        </pc:sldMkLst>
        <pc:spChg chg="mod">
          <ac:chgData name="Nassar, Mohamad" userId="08c1b410-aff6-4938-ab8f-0a58fc5f7236" providerId="ADAL" clId="{2411AC51-1069-904B-9C6D-9A58FDFCCAEB}" dt="2025-03-21T20:14:49.045" v="1140" actId="20577"/>
          <ac:spMkLst>
            <pc:docMk/>
            <pc:sldMk cId="3631580650" sldId="285"/>
            <ac:spMk id="2" creationId="{BFCAA05F-B43A-F031-A907-398C60E72A05}"/>
          </ac:spMkLst>
        </pc:spChg>
        <pc:spChg chg="mod">
          <ac:chgData name="Nassar, Mohamad" userId="08c1b410-aff6-4938-ab8f-0a58fc5f7236" providerId="ADAL" clId="{2411AC51-1069-904B-9C6D-9A58FDFCCAEB}" dt="2025-03-21T20:12:44.365" v="1019" actId="20577"/>
          <ac:spMkLst>
            <pc:docMk/>
            <pc:sldMk cId="3631580650" sldId="285"/>
            <ac:spMk id="3" creationId="{6A20257A-44D4-3ECA-9496-D561E89703A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631580650" sldId="285"/>
            <ac:spMk id="6" creationId="{6B5929C4-A30D-EC92-458F-19192DB549C4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631580650" sldId="285"/>
            <ac:spMk id="7" creationId="{F26E7340-20E3-8D3F-BE34-8BB58C34AE89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631580650" sldId="285"/>
            <ac:spMk id="8" creationId="{B96AE953-FAE4-F5DE-35D5-83FFEF82D8F4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631580650" sldId="285"/>
            <ac:spMk id="10" creationId="{06DA1E7A-2499-6C34-D68E-4C3862B7A413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631580650" sldId="285"/>
            <ac:spMk id="12" creationId="{CEAB35BD-DFDF-8055-B87C-596DA14E2809}"/>
          </ac:spMkLst>
        </pc:spChg>
        <pc:inkChg chg="del">
          <ac:chgData name="Nassar, Mohamad" userId="08c1b410-aff6-4938-ab8f-0a58fc5f7236" providerId="ADAL" clId="{2411AC51-1069-904B-9C6D-9A58FDFCCAEB}" dt="2025-03-23T04:27:15.669" v="2436" actId="478"/>
          <ac:inkMkLst>
            <pc:docMk/>
            <pc:sldMk cId="3631580650" sldId="285"/>
            <ac:inkMk id="5" creationId="{503A5BDF-D2F6-AAB0-6C88-5EC9111B9BD6}"/>
          </ac:inkMkLst>
        </pc:inkChg>
      </pc:sldChg>
      <pc:sldChg chg="addSp delSp modSp mod delDesignElem">
        <pc:chgData name="Nassar, Mohamad" userId="08c1b410-aff6-4938-ab8f-0a58fc5f7236" providerId="ADAL" clId="{2411AC51-1069-904B-9C6D-9A58FDFCCAEB}" dt="2025-03-23T04:27:18.321" v="2437" actId="478"/>
        <pc:sldMkLst>
          <pc:docMk/>
          <pc:sldMk cId="2332077673" sldId="286"/>
        </pc:sldMkLst>
        <pc:spChg chg="mod">
          <ac:chgData name="Nassar, Mohamad" userId="08c1b410-aff6-4938-ab8f-0a58fc5f7236" providerId="ADAL" clId="{2411AC51-1069-904B-9C6D-9A58FDFCCAEB}" dt="2025-03-21T20:16:43.430" v="1170" actId="20577"/>
          <ac:spMkLst>
            <pc:docMk/>
            <pc:sldMk cId="2332077673" sldId="286"/>
            <ac:spMk id="2" creationId="{3F93564C-1168-B2DA-1379-E14911BC643C}"/>
          </ac:spMkLst>
        </pc:spChg>
        <pc:spChg chg="mod">
          <ac:chgData name="Nassar, Mohamad" userId="08c1b410-aff6-4938-ab8f-0a58fc5f7236" providerId="ADAL" clId="{2411AC51-1069-904B-9C6D-9A58FDFCCAEB}" dt="2025-03-21T20:16:48.343" v="1181" actId="1035"/>
          <ac:spMkLst>
            <pc:docMk/>
            <pc:sldMk cId="2332077673" sldId="286"/>
            <ac:spMk id="3" creationId="{55F4405D-ACE4-F7DE-A2C7-BA784531CDD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332077673" sldId="286"/>
            <ac:spMk id="6" creationId="{EF4A5B26-55C0-8006-C6E2-633C9A540B2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332077673" sldId="286"/>
            <ac:spMk id="7" creationId="{48CAC582-09F9-91B5-4756-078B2707FA6E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332077673" sldId="286"/>
            <ac:spMk id="8" creationId="{5734ABBD-AC89-6277-B019-07441EA309E0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332077673" sldId="286"/>
            <ac:spMk id="10" creationId="{94F6A2BB-5344-AB5A-FA3C-0392C733D83F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2332077673" sldId="286"/>
            <ac:spMk id="12" creationId="{9975B84C-69C8-6DA4-8CE8-137656B6D773}"/>
          </ac:spMkLst>
        </pc:spChg>
        <pc:inkChg chg="del">
          <ac:chgData name="Nassar, Mohamad" userId="08c1b410-aff6-4938-ab8f-0a58fc5f7236" providerId="ADAL" clId="{2411AC51-1069-904B-9C6D-9A58FDFCCAEB}" dt="2025-03-23T04:27:18.321" v="2437" actId="478"/>
          <ac:inkMkLst>
            <pc:docMk/>
            <pc:sldMk cId="2332077673" sldId="286"/>
            <ac:inkMk id="5" creationId="{B06974A7-E9BB-8E70-69BB-4C74539052B4}"/>
          </ac:inkMkLst>
        </pc:inkChg>
      </pc:sldChg>
      <pc:sldChg chg="addSp delSp modSp mod delDesignElem">
        <pc:chgData name="Nassar, Mohamad" userId="08c1b410-aff6-4938-ab8f-0a58fc5f7236" providerId="ADAL" clId="{2411AC51-1069-904B-9C6D-9A58FDFCCAEB}" dt="2025-03-23T04:27:37.128" v="2443" actId="478"/>
        <pc:sldMkLst>
          <pc:docMk/>
          <pc:sldMk cId="3282619019" sldId="287"/>
        </pc:sldMkLst>
        <pc:spChg chg="mod">
          <ac:chgData name="Nassar, Mohamad" userId="08c1b410-aff6-4938-ab8f-0a58fc5f7236" providerId="ADAL" clId="{2411AC51-1069-904B-9C6D-9A58FDFCCAEB}" dt="2025-03-21T18:15:12.239" v="176" actId="20577"/>
          <ac:spMkLst>
            <pc:docMk/>
            <pc:sldMk cId="3282619019" sldId="287"/>
            <ac:spMk id="2" creationId="{FF495630-0F3B-36DE-BD4D-9A86076E916B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282619019" sldId="287"/>
            <ac:spMk id="6" creationId="{396D69C7-5CFA-BF78-0971-C2A90821262D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282619019" sldId="287"/>
            <ac:spMk id="7" creationId="{F4C015CC-32AA-DB40-DCCD-CA5F7013C36A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282619019" sldId="287"/>
            <ac:spMk id="8" creationId="{BA68D238-9E0F-3FCE-8CB9-C2B28C763A3C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282619019" sldId="287"/>
            <ac:spMk id="10" creationId="{827942CB-1572-D88F-206E-8562A96E6547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3282619019" sldId="287"/>
            <ac:spMk id="12" creationId="{807B0F48-0C9C-62E3-B1B5-338E0AC8BE7B}"/>
          </ac:spMkLst>
        </pc:spChg>
        <pc:picChg chg="add mod">
          <ac:chgData name="Nassar, Mohamad" userId="08c1b410-aff6-4938-ab8f-0a58fc5f7236" providerId="ADAL" clId="{2411AC51-1069-904B-9C6D-9A58FDFCCAEB}" dt="2025-03-21T19:47:24.048" v="469" actId="1076"/>
          <ac:picMkLst>
            <pc:docMk/>
            <pc:sldMk cId="3282619019" sldId="287"/>
            <ac:picMk id="9" creationId="{DC822906-8DAB-A7D9-AB4E-29ED19A8F644}"/>
          </ac:picMkLst>
        </pc:picChg>
        <pc:picChg chg="add mod">
          <ac:chgData name="Nassar, Mohamad" userId="08c1b410-aff6-4938-ab8f-0a58fc5f7236" providerId="ADAL" clId="{2411AC51-1069-904B-9C6D-9A58FDFCCAEB}" dt="2025-03-21T19:47:31.849" v="471" actId="1076"/>
          <ac:picMkLst>
            <pc:docMk/>
            <pc:sldMk cId="3282619019" sldId="287"/>
            <ac:picMk id="13" creationId="{97605D8E-E11D-8E6D-6BAB-3F3C122D3D34}"/>
          </ac:picMkLst>
        </pc:picChg>
        <pc:picChg chg="add mod">
          <ac:chgData name="Nassar, Mohamad" userId="08c1b410-aff6-4938-ab8f-0a58fc5f7236" providerId="ADAL" clId="{2411AC51-1069-904B-9C6D-9A58FDFCCAEB}" dt="2025-03-21T19:47:33.163" v="472" actId="1076"/>
          <ac:picMkLst>
            <pc:docMk/>
            <pc:sldMk cId="3282619019" sldId="287"/>
            <ac:picMk id="2050" creationId="{E8867060-4AC6-D718-C711-E0641117E754}"/>
          </ac:picMkLst>
        </pc:picChg>
        <pc:inkChg chg="del">
          <ac:chgData name="Nassar, Mohamad" userId="08c1b410-aff6-4938-ab8f-0a58fc5f7236" providerId="ADAL" clId="{2411AC51-1069-904B-9C6D-9A58FDFCCAEB}" dt="2025-03-23T04:27:37.128" v="2443" actId="478"/>
          <ac:inkMkLst>
            <pc:docMk/>
            <pc:sldMk cId="3282619019" sldId="287"/>
            <ac:inkMk id="3" creationId="{8932EE73-47AD-0655-2321-D076AB4FF37A}"/>
          </ac:inkMkLst>
        </pc:inkChg>
      </pc:sldChg>
      <pc:sldChg chg="addSp delSp modSp mod delDesignElem">
        <pc:chgData name="Nassar, Mohamad" userId="08c1b410-aff6-4938-ab8f-0a58fc5f7236" providerId="ADAL" clId="{2411AC51-1069-904B-9C6D-9A58FDFCCAEB}" dt="2025-03-21T23:53:46.013" v="2320" actId="20577"/>
        <pc:sldMkLst>
          <pc:docMk/>
          <pc:sldMk cId="741039848" sldId="290"/>
        </pc:sldMkLst>
        <pc:spChg chg="mod">
          <ac:chgData name="Nassar, Mohamad" userId="08c1b410-aff6-4938-ab8f-0a58fc5f7236" providerId="ADAL" clId="{2411AC51-1069-904B-9C6D-9A58FDFCCAEB}" dt="2025-03-21T18:14:08.618" v="143" actId="20577"/>
          <ac:spMkLst>
            <pc:docMk/>
            <pc:sldMk cId="741039848" sldId="290"/>
            <ac:spMk id="2" creationId="{D6D33E65-89FD-7F50-990C-FCCD02F27CC4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741039848" sldId="290"/>
            <ac:spMk id="6" creationId="{6CF7D80B-C544-3FFC-385E-1FB8F909EA38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741039848" sldId="290"/>
            <ac:spMk id="7" creationId="{75493672-10BC-81B9-BDF2-0B7E2237C2A3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741039848" sldId="290"/>
            <ac:spMk id="8" creationId="{6634E73E-C9F3-4D10-087B-D8A97CC98A6A}"/>
          </ac:spMkLst>
        </pc:spChg>
        <pc:spChg chg="mod">
          <ac:chgData name="Nassar, Mohamad" userId="08c1b410-aff6-4938-ab8f-0a58fc5f7236" providerId="ADAL" clId="{2411AC51-1069-904B-9C6D-9A58FDFCCAEB}" dt="2025-03-21T23:53:46.013" v="2320" actId="20577"/>
          <ac:spMkLst>
            <pc:docMk/>
            <pc:sldMk cId="741039848" sldId="290"/>
            <ac:spMk id="9" creationId="{5249E704-D8DF-910D-8C56-6DDDE1D32E32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741039848" sldId="290"/>
            <ac:spMk id="10" creationId="{40192980-1E88-C475-722E-67F74B80CB44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741039848" sldId="290"/>
            <ac:spMk id="12" creationId="{38288CC5-BABB-53EE-0254-0C5A8A887A75}"/>
          </ac:spMkLst>
        </pc:spChg>
      </pc:sldChg>
      <pc:sldChg chg="addSp delSp modSp add mod delDesignElem">
        <pc:chgData name="Nassar, Mohamad" userId="08c1b410-aff6-4938-ab8f-0a58fc5f7236" providerId="ADAL" clId="{2411AC51-1069-904B-9C6D-9A58FDFCCAEB}" dt="2025-03-23T04:27:06.196" v="2434" actId="478"/>
        <pc:sldMkLst>
          <pc:docMk/>
          <pc:sldMk cId="1026393124" sldId="291"/>
        </pc:sldMkLst>
        <pc:spChg chg="mod">
          <ac:chgData name="Nassar, Mohamad" userId="08c1b410-aff6-4938-ab8f-0a58fc5f7236" providerId="ADAL" clId="{2411AC51-1069-904B-9C6D-9A58FDFCCAEB}" dt="2025-03-21T19:09:12.939" v="209" actId="20577"/>
          <ac:spMkLst>
            <pc:docMk/>
            <pc:sldMk cId="1026393124" sldId="291"/>
            <ac:spMk id="2" creationId="{1D75ED2A-4EDC-210A-4204-F2883804D8FC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026393124" sldId="291"/>
            <ac:spMk id="10" creationId="{12609EA7-2EC5-9501-91B1-2E1E63098021}"/>
          </ac:spMkLst>
        </pc:spChg>
        <pc:spChg chg="add mod">
          <ac:chgData name="Nassar, Mohamad" userId="08c1b410-aff6-4938-ab8f-0a58fc5f7236" providerId="ADAL" clId="{2411AC51-1069-904B-9C6D-9A58FDFCCAEB}" dt="2025-03-21T21:52:00.008" v="2311" actId="1076"/>
          <ac:spMkLst>
            <pc:docMk/>
            <pc:sldMk cId="1026393124" sldId="291"/>
            <ac:spMk id="11" creationId="{BE829C51-FFBC-7F2B-ACFA-E573FF2F7C01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026393124" sldId="291"/>
            <ac:spMk id="12" creationId="{A74FA320-25F4-814F-0F4C-E1FCC8819CB2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026393124" sldId="291"/>
            <ac:spMk id="14" creationId="{A3ADD30B-2313-62B3-9EC8-5AF467B15BD6}"/>
          </ac:spMkLst>
        </pc:spChg>
        <pc:spChg chg="add del">
          <ac:chgData name="Nassar, Mohamad" userId="08c1b410-aff6-4938-ab8f-0a58fc5f7236" providerId="ADAL" clId="{2411AC51-1069-904B-9C6D-9A58FDFCCAEB}" dt="2025-03-21T19:51:54.976" v="526"/>
          <ac:spMkLst>
            <pc:docMk/>
            <pc:sldMk cId="1026393124" sldId="291"/>
            <ac:spMk id="16" creationId="{427F240B-9EC2-185F-AC4C-DA2EA3ACE9FA}"/>
          </ac:spMkLst>
        </pc:spChg>
        <pc:picChg chg="add mod">
          <ac:chgData name="Nassar, Mohamad" userId="08c1b410-aff6-4938-ab8f-0a58fc5f7236" providerId="ADAL" clId="{2411AC51-1069-904B-9C6D-9A58FDFCCAEB}" dt="2025-03-21T19:12:55.053" v="298" actId="1076"/>
          <ac:picMkLst>
            <pc:docMk/>
            <pc:sldMk cId="1026393124" sldId="291"/>
            <ac:picMk id="7" creationId="{15ECC8A3-E0A6-E5B6-A7A8-EB54819A8ADF}"/>
          </ac:picMkLst>
        </pc:picChg>
        <pc:picChg chg="add mod">
          <ac:chgData name="Nassar, Mohamad" userId="08c1b410-aff6-4938-ab8f-0a58fc5f7236" providerId="ADAL" clId="{2411AC51-1069-904B-9C6D-9A58FDFCCAEB}" dt="2025-03-21T19:12:21.382" v="286" actId="1076"/>
          <ac:picMkLst>
            <pc:docMk/>
            <pc:sldMk cId="1026393124" sldId="291"/>
            <ac:picMk id="13" creationId="{5E8C699C-C5C2-B5E2-95C3-B1DDC1AE848C}"/>
          </ac:picMkLst>
        </pc:picChg>
        <pc:inkChg chg="del">
          <ac:chgData name="Nassar, Mohamad" userId="08c1b410-aff6-4938-ab8f-0a58fc5f7236" providerId="ADAL" clId="{2411AC51-1069-904B-9C6D-9A58FDFCCAEB}" dt="2025-03-23T04:27:06.196" v="2434" actId="478"/>
          <ac:inkMkLst>
            <pc:docMk/>
            <pc:sldMk cId="1026393124" sldId="291"/>
            <ac:inkMk id="3" creationId="{40530AAF-08C2-C5AF-A0AC-FCFCE3B90B62}"/>
          </ac:inkMkLst>
        </pc:inkChg>
      </pc:sldChg>
      <pc:sldChg chg="addSp delSp modSp new del mod">
        <pc:chgData name="Nassar, Mohamad" userId="08c1b410-aff6-4938-ab8f-0a58fc5f7236" providerId="ADAL" clId="{2411AC51-1069-904B-9C6D-9A58FDFCCAEB}" dt="2025-03-21T20:17:55.482" v="1193" actId="2696"/>
        <pc:sldMkLst>
          <pc:docMk/>
          <pc:sldMk cId="3273010108" sldId="292"/>
        </pc:sldMkLst>
      </pc:sldChg>
      <pc:sldChg chg="addSp delSp modSp add mod">
        <pc:chgData name="Nassar, Mohamad" userId="08c1b410-aff6-4938-ab8f-0a58fc5f7236" providerId="ADAL" clId="{2411AC51-1069-904B-9C6D-9A58FDFCCAEB}" dt="2025-03-21T20:02:03.460" v="753" actId="2711"/>
        <pc:sldMkLst>
          <pc:docMk/>
          <pc:sldMk cId="3748374659" sldId="293"/>
        </pc:sldMkLst>
        <pc:spChg chg="mod">
          <ac:chgData name="Nassar, Mohamad" userId="08c1b410-aff6-4938-ab8f-0a58fc5f7236" providerId="ADAL" clId="{2411AC51-1069-904B-9C6D-9A58FDFCCAEB}" dt="2025-03-21T19:53:43.959" v="616" actId="5793"/>
          <ac:spMkLst>
            <pc:docMk/>
            <pc:sldMk cId="3748374659" sldId="293"/>
            <ac:spMk id="2" creationId="{D8E6FD29-8B16-757B-55F4-381BA882A2CD}"/>
          </ac:spMkLst>
        </pc:spChg>
        <pc:spChg chg="mod">
          <ac:chgData name="Nassar, Mohamad" userId="08c1b410-aff6-4938-ab8f-0a58fc5f7236" providerId="ADAL" clId="{2411AC51-1069-904B-9C6D-9A58FDFCCAEB}" dt="2025-03-21T20:02:03.460" v="753" actId="2711"/>
          <ac:spMkLst>
            <pc:docMk/>
            <pc:sldMk cId="3748374659" sldId="293"/>
            <ac:spMk id="11" creationId="{89A9D290-8BEC-7B81-2966-73328751D596}"/>
          </ac:spMkLst>
        </pc:spChg>
        <pc:picChg chg="add mod">
          <ac:chgData name="Nassar, Mohamad" userId="08c1b410-aff6-4938-ab8f-0a58fc5f7236" providerId="ADAL" clId="{2411AC51-1069-904B-9C6D-9A58FDFCCAEB}" dt="2025-03-21T19:57:55.787" v="687" actId="1076"/>
          <ac:picMkLst>
            <pc:docMk/>
            <pc:sldMk cId="3748374659" sldId="293"/>
            <ac:picMk id="6" creationId="{01835AC2-3956-D3E4-E727-E95D7698CD0C}"/>
          </ac:picMkLst>
        </pc:picChg>
        <pc:picChg chg="add mod">
          <ac:chgData name="Nassar, Mohamad" userId="08c1b410-aff6-4938-ab8f-0a58fc5f7236" providerId="ADAL" clId="{2411AC51-1069-904B-9C6D-9A58FDFCCAEB}" dt="2025-03-21T20:00:56.123" v="731" actId="1076"/>
          <ac:picMkLst>
            <pc:docMk/>
            <pc:sldMk cId="3748374659" sldId="293"/>
            <ac:picMk id="17" creationId="{B12E6786-724E-01A1-55B3-DFB535E661B6}"/>
          </ac:picMkLst>
        </pc:picChg>
      </pc:sldChg>
      <pc:sldChg chg="new del">
        <pc:chgData name="Nassar, Mohamad" userId="08c1b410-aff6-4938-ab8f-0a58fc5f7236" providerId="ADAL" clId="{2411AC51-1069-904B-9C6D-9A58FDFCCAEB}" dt="2025-03-21T20:18:01.232" v="1195" actId="2696"/>
        <pc:sldMkLst>
          <pc:docMk/>
          <pc:sldMk cId="420822712" sldId="294"/>
        </pc:sldMkLst>
      </pc:sldChg>
      <pc:sldChg chg="addSp delSp modSp add mod">
        <pc:chgData name="Nassar, Mohamad" userId="08c1b410-aff6-4938-ab8f-0a58fc5f7236" providerId="ADAL" clId="{2411AC51-1069-904B-9C6D-9A58FDFCCAEB}" dt="2025-03-23T04:27:43.150" v="2444" actId="478"/>
        <pc:sldMkLst>
          <pc:docMk/>
          <pc:sldMk cId="3646187623" sldId="295"/>
        </pc:sldMkLst>
        <pc:spChg chg="mod">
          <ac:chgData name="Nassar, Mohamad" userId="08c1b410-aff6-4938-ab8f-0a58fc5f7236" providerId="ADAL" clId="{2411AC51-1069-904B-9C6D-9A58FDFCCAEB}" dt="2025-03-21T20:17:34.578" v="1187"/>
          <ac:spMkLst>
            <pc:docMk/>
            <pc:sldMk cId="3646187623" sldId="295"/>
            <ac:spMk id="2" creationId="{24E9C297-7D45-1560-85D3-8CBE8D49F869}"/>
          </ac:spMkLst>
        </pc:spChg>
        <pc:spChg chg="add del mod">
          <ac:chgData name="Nassar, Mohamad" userId="08c1b410-aff6-4938-ab8f-0a58fc5f7236" providerId="ADAL" clId="{2411AC51-1069-904B-9C6D-9A58FDFCCAEB}" dt="2025-03-23T04:27:43.150" v="2444" actId="478"/>
          <ac:spMkLst>
            <pc:docMk/>
            <pc:sldMk cId="3646187623" sldId="295"/>
            <ac:spMk id="5" creationId="{2733D374-6E16-2895-2372-B8B876D2E167}"/>
          </ac:spMkLst>
        </pc:spChg>
        <pc:picChg chg="add mod">
          <ac:chgData name="Nassar, Mohamad" userId="08c1b410-aff6-4938-ab8f-0a58fc5f7236" providerId="ADAL" clId="{2411AC51-1069-904B-9C6D-9A58FDFCCAEB}" dt="2025-03-21T20:17:48.918" v="1192"/>
          <ac:picMkLst>
            <pc:docMk/>
            <pc:sldMk cId="3646187623" sldId="295"/>
            <ac:picMk id="11" creationId="{F7FCC951-6B79-0792-9BD9-71E38E148ADB}"/>
          </ac:picMkLst>
        </pc:picChg>
        <pc:picChg chg="add mod">
          <ac:chgData name="Nassar, Mohamad" userId="08c1b410-aff6-4938-ab8f-0a58fc5f7236" providerId="ADAL" clId="{2411AC51-1069-904B-9C6D-9A58FDFCCAEB}" dt="2025-03-21T20:17:48.918" v="1192"/>
          <ac:picMkLst>
            <pc:docMk/>
            <pc:sldMk cId="3646187623" sldId="295"/>
            <ac:picMk id="14" creationId="{53471C2C-66BD-BA6E-1B49-1D9B472453C2}"/>
          </ac:picMkLst>
        </pc:picChg>
      </pc:sldChg>
      <pc:sldChg chg="modSp add mod">
        <pc:chgData name="Nassar, Mohamad" userId="08c1b410-aff6-4938-ab8f-0a58fc5f7236" providerId="ADAL" clId="{2411AC51-1069-904B-9C6D-9A58FDFCCAEB}" dt="2025-03-22T00:37:44.802" v="2433" actId="313"/>
        <pc:sldMkLst>
          <pc:docMk/>
          <pc:sldMk cId="3244687112" sldId="296"/>
        </pc:sldMkLst>
        <pc:spChg chg="mod">
          <ac:chgData name="Nassar, Mohamad" userId="08c1b410-aff6-4938-ab8f-0a58fc5f7236" providerId="ADAL" clId="{2411AC51-1069-904B-9C6D-9A58FDFCCAEB}" dt="2025-03-21T20:20:21.198" v="1246" actId="20577"/>
          <ac:spMkLst>
            <pc:docMk/>
            <pc:sldMk cId="3244687112" sldId="296"/>
            <ac:spMk id="2" creationId="{B4B04FF7-7573-EC65-E76B-DA17DE3ED0B1}"/>
          </ac:spMkLst>
        </pc:spChg>
        <pc:spChg chg="mod">
          <ac:chgData name="Nassar, Mohamad" userId="08c1b410-aff6-4938-ab8f-0a58fc5f7236" providerId="ADAL" clId="{2411AC51-1069-904B-9C6D-9A58FDFCCAEB}" dt="2025-03-22T00:37:44.802" v="2433" actId="313"/>
          <ac:spMkLst>
            <pc:docMk/>
            <pc:sldMk cId="3244687112" sldId="296"/>
            <ac:spMk id="9" creationId="{F022A012-1578-2107-F987-27A9CD1B3B68}"/>
          </ac:spMkLst>
        </pc:spChg>
      </pc:sldChg>
      <pc:sldChg chg="new del">
        <pc:chgData name="Nassar, Mohamad" userId="08c1b410-aff6-4938-ab8f-0a58fc5f7236" providerId="ADAL" clId="{2411AC51-1069-904B-9C6D-9A58FDFCCAEB}" dt="2025-03-21T20:25:35.491" v="1439" actId="2696"/>
        <pc:sldMkLst>
          <pc:docMk/>
          <pc:sldMk cId="792776207" sldId="297"/>
        </pc:sldMkLst>
      </pc:sldChg>
      <pc:sldChg chg="delSp modSp add mod">
        <pc:chgData name="Nassar, Mohamad" userId="08c1b410-aff6-4938-ab8f-0a58fc5f7236" providerId="ADAL" clId="{2411AC51-1069-904B-9C6D-9A58FDFCCAEB}" dt="2025-03-23T04:27:21.384" v="2438" actId="478"/>
        <pc:sldMkLst>
          <pc:docMk/>
          <pc:sldMk cId="463339083" sldId="298"/>
        </pc:sldMkLst>
        <pc:spChg chg="mod">
          <ac:chgData name="Nassar, Mohamad" userId="08c1b410-aff6-4938-ab8f-0a58fc5f7236" providerId="ADAL" clId="{2411AC51-1069-904B-9C6D-9A58FDFCCAEB}" dt="2025-03-21T20:25:42.578" v="1449" actId="20577"/>
          <ac:spMkLst>
            <pc:docMk/>
            <pc:sldMk cId="463339083" sldId="298"/>
            <ac:spMk id="2" creationId="{FC33E736-784E-D4D0-10FE-4AD585EE5601}"/>
          </ac:spMkLst>
        </pc:spChg>
        <pc:spChg chg="mod">
          <ac:chgData name="Nassar, Mohamad" userId="08c1b410-aff6-4938-ab8f-0a58fc5f7236" providerId="ADAL" clId="{2411AC51-1069-904B-9C6D-9A58FDFCCAEB}" dt="2025-03-21T20:31:31.347" v="1489" actId="27636"/>
          <ac:spMkLst>
            <pc:docMk/>
            <pc:sldMk cId="463339083" sldId="298"/>
            <ac:spMk id="3" creationId="{D13CBCE7-3534-22E5-7176-3210A488577B}"/>
          </ac:spMkLst>
        </pc:spChg>
        <pc:inkChg chg="del">
          <ac:chgData name="Nassar, Mohamad" userId="08c1b410-aff6-4938-ab8f-0a58fc5f7236" providerId="ADAL" clId="{2411AC51-1069-904B-9C6D-9A58FDFCCAEB}" dt="2025-03-23T04:27:21.384" v="2438" actId="478"/>
          <ac:inkMkLst>
            <pc:docMk/>
            <pc:sldMk cId="463339083" sldId="298"/>
            <ac:inkMk id="5" creationId="{80B41DDF-23EF-84A2-D2CD-20603EE6C272}"/>
          </ac:inkMkLst>
        </pc:inkChg>
      </pc:sldChg>
      <pc:sldChg chg="new del">
        <pc:chgData name="Nassar, Mohamad" userId="08c1b410-aff6-4938-ab8f-0a58fc5f7236" providerId="ADAL" clId="{2411AC51-1069-904B-9C6D-9A58FDFCCAEB}" dt="2025-03-21T20:33:24.959" v="1491" actId="2696"/>
        <pc:sldMkLst>
          <pc:docMk/>
          <pc:sldMk cId="2309666929" sldId="299"/>
        </pc:sldMkLst>
      </pc:sldChg>
      <pc:sldChg chg="new del">
        <pc:chgData name="Nassar, Mohamad" userId="08c1b410-aff6-4938-ab8f-0a58fc5f7236" providerId="ADAL" clId="{2411AC51-1069-904B-9C6D-9A58FDFCCAEB}" dt="2025-03-21T20:34:03.486" v="1493" actId="680"/>
        <pc:sldMkLst>
          <pc:docMk/>
          <pc:sldMk cId="2481580820" sldId="299"/>
        </pc:sldMkLst>
      </pc:sldChg>
      <pc:sldChg chg="addSp delSp modSp add mod">
        <pc:chgData name="Nassar, Mohamad" userId="08c1b410-aff6-4938-ab8f-0a58fc5f7236" providerId="ADAL" clId="{2411AC51-1069-904B-9C6D-9A58FDFCCAEB}" dt="2025-03-23T04:27:25.728" v="2439" actId="478"/>
        <pc:sldMkLst>
          <pc:docMk/>
          <pc:sldMk cId="2830634882" sldId="299"/>
        </pc:sldMkLst>
        <pc:spChg chg="mod">
          <ac:chgData name="Nassar, Mohamad" userId="08c1b410-aff6-4938-ab8f-0a58fc5f7236" providerId="ADAL" clId="{2411AC51-1069-904B-9C6D-9A58FDFCCAEB}" dt="2025-03-21T20:34:12.416" v="1502" actId="20577"/>
          <ac:spMkLst>
            <pc:docMk/>
            <pc:sldMk cId="2830634882" sldId="299"/>
            <ac:spMk id="2" creationId="{CF165B51-A159-E2A5-9143-B08337D88541}"/>
          </ac:spMkLst>
        </pc:spChg>
        <pc:spChg chg="mod">
          <ac:chgData name="Nassar, Mohamad" userId="08c1b410-aff6-4938-ab8f-0a58fc5f7236" providerId="ADAL" clId="{2411AC51-1069-904B-9C6D-9A58FDFCCAEB}" dt="2025-03-21T20:37:05.576" v="1573" actId="21"/>
          <ac:spMkLst>
            <pc:docMk/>
            <pc:sldMk cId="2830634882" sldId="299"/>
            <ac:spMk id="3" creationId="{CA342E9F-C428-1697-6F43-81A34C384BB8}"/>
          </ac:spMkLst>
        </pc:spChg>
        <pc:spChg chg="add mod">
          <ac:chgData name="Nassar, Mohamad" userId="08c1b410-aff6-4938-ab8f-0a58fc5f7236" providerId="ADAL" clId="{2411AC51-1069-904B-9C6D-9A58FDFCCAEB}" dt="2025-03-21T20:36:58.395" v="1572" actId="1076"/>
          <ac:spMkLst>
            <pc:docMk/>
            <pc:sldMk cId="2830634882" sldId="299"/>
            <ac:spMk id="5" creationId="{04DB37DD-7C19-419B-5DBA-380A3547D5EB}"/>
          </ac:spMkLst>
        </pc:spChg>
        <pc:inkChg chg="del">
          <ac:chgData name="Nassar, Mohamad" userId="08c1b410-aff6-4938-ab8f-0a58fc5f7236" providerId="ADAL" clId="{2411AC51-1069-904B-9C6D-9A58FDFCCAEB}" dt="2025-03-23T04:27:25.728" v="2439" actId="478"/>
          <ac:inkMkLst>
            <pc:docMk/>
            <pc:sldMk cId="2830634882" sldId="299"/>
            <ac:inkMk id="9" creationId="{31E33041-242F-49FA-F44D-76DF81B76D0A}"/>
          </ac:inkMkLst>
        </pc:inkChg>
      </pc:sldChg>
      <pc:sldChg chg="new del">
        <pc:chgData name="Nassar, Mohamad" userId="08c1b410-aff6-4938-ab8f-0a58fc5f7236" providerId="ADAL" clId="{2411AC51-1069-904B-9C6D-9A58FDFCCAEB}" dt="2025-03-21T20:39:06.447" v="1578" actId="2696"/>
        <pc:sldMkLst>
          <pc:docMk/>
          <pc:sldMk cId="3783542842" sldId="300"/>
        </pc:sldMkLst>
      </pc:sldChg>
      <pc:sldChg chg="new del">
        <pc:chgData name="Nassar, Mohamad" userId="08c1b410-aff6-4938-ab8f-0a58fc5f7236" providerId="ADAL" clId="{2411AC51-1069-904B-9C6D-9A58FDFCCAEB}" dt="2025-03-21T20:39:04.920" v="1577" actId="2696"/>
        <pc:sldMkLst>
          <pc:docMk/>
          <pc:sldMk cId="1259672908" sldId="301"/>
        </pc:sldMkLst>
      </pc:sldChg>
      <pc:sldChg chg="addSp delSp modSp add mod">
        <pc:chgData name="Nassar, Mohamad" userId="08c1b410-aff6-4938-ab8f-0a58fc5f7236" providerId="ADAL" clId="{2411AC51-1069-904B-9C6D-9A58FDFCCAEB}" dt="2025-03-23T04:27:28.352" v="2440" actId="478"/>
        <pc:sldMkLst>
          <pc:docMk/>
          <pc:sldMk cId="4249727590" sldId="302"/>
        </pc:sldMkLst>
        <pc:spChg chg="mod">
          <ac:chgData name="Nassar, Mohamad" userId="08c1b410-aff6-4938-ab8f-0a58fc5f7236" providerId="ADAL" clId="{2411AC51-1069-904B-9C6D-9A58FDFCCAEB}" dt="2025-03-21T20:39:31.915" v="1622" actId="5793"/>
          <ac:spMkLst>
            <pc:docMk/>
            <pc:sldMk cId="4249727590" sldId="302"/>
            <ac:spMk id="2" creationId="{791661DE-C56C-4324-F531-7BB50B529CC5}"/>
          </ac:spMkLst>
        </pc:spChg>
        <pc:spChg chg="add mod">
          <ac:chgData name="Nassar, Mohamad" userId="08c1b410-aff6-4938-ab8f-0a58fc5f7236" providerId="ADAL" clId="{2411AC51-1069-904B-9C6D-9A58FDFCCAEB}" dt="2025-03-21T20:43:45.532" v="2070" actId="20577"/>
          <ac:spMkLst>
            <pc:docMk/>
            <pc:sldMk cId="4249727590" sldId="302"/>
            <ac:spMk id="11" creationId="{E6E65E02-A3CE-7052-EA3F-4AE61620EA53}"/>
          </ac:spMkLst>
        </pc:spChg>
        <pc:picChg chg="add mod">
          <ac:chgData name="Nassar, Mohamad" userId="08c1b410-aff6-4938-ab8f-0a58fc5f7236" providerId="ADAL" clId="{2411AC51-1069-904B-9C6D-9A58FDFCCAEB}" dt="2025-03-21T20:42:22.537" v="1861" actId="1076"/>
          <ac:picMkLst>
            <pc:docMk/>
            <pc:sldMk cId="4249727590" sldId="302"/>
            <ac:picMk id="14" creationId="{6DA0D6FE-3044-C8EA-AD1F-7F4288C718E7}"/>
          </ac:picMkLst>
        </pc:picChg>
        <pc:inkChg chg="del">
          <ac:chgData name="Nassar, Mohamad" userId="08c1b410-aff6-4938-ab8f-0a58fc5f7236" providerId="ADAL" clId="{2411AC51-1069-904B-9C6D-9A58FDFCCAEB}" dt="2025-03-23T04:27:28.352" v="2440" actId="478"/>
          <ac:inkMkLst>
            <pc:docMk/>
            <pc:sldMk cId="4249727590" sldId="302"/>
            <ac:inkMk id="3" creationId="{6AA4E385-2047-C030-E23B-B80493ADA4A5}"/>
          </ac:inkMkLst>
        </pc:inkChg>
      </pc:sldChg>
      <pc:sldChg chg="addSp delSp modSp add mod">
        <pc:chgData name="Nassar, Mohamad" userId="08c1b410-aff6-4938-ab8f-0a58fc5f7236" providerId="ADAL" clId="{2411AC51-1069-904B-9C6D-9A58FDFCCAEB}" dt="2025-03-23T04:27:31.714" v="2441" actId="478"/>
        <pc:sldMkLst>
          <pc:docMk/>
          <pc:sldMk cId="613886360" sldId="303"/>
        </pc:sldMkLst>
        <pc:spChg chg="mod">
          <ac:chgData name="Nassar, Mohamad" userId="08c1b410-aff6-4938-ab8f-0a58fc5f7236" providerId="ADAL" clId="{2411AC51-1069-904B-9C6D-9A58FDFCCAEB}" dt="2025-03-21T21:22:32.814" v="2138" actId="20577"/>
          <ac:spMkLst>
            <pc:docMk/>
            <pc:sldMk cId="613886360" sldId="303"/>
            <ac:spMk id="2" creationId="{58B4B3CD-4E90-0836-ADB1-83DE82C4C660}"/>
          </ac:spMkLst>
        </pc:spChg>
        <pc:spChg chg="mod">
          <ac:chgData name="Nassar, Mohamad" userId="08c1b410-aff6-4938-ab8f-0a58fc5f7236" providerId="ADAL" clId="{2411AC51-1069-904B-9C6D-9A58FDFCCAEB}" dt="2025-03-21T21:31:47.171" v="2306" actId="207"/>
          <ac:spMkLst>
            <pc:docMk/>
            <pc:sldMk cId="613886360" sldId="303"/>
            <ac:spMk id="11" creationId="{DD4B33DC-026C-2485-92E8-F076519CD061}"/>
          </ac:spMkLst>
        </pc:spChg>
        <pc:inkChg chg="del">
          <ac:chgData name="Nassar, Mohamad" userId="08c1b410-aff6-4938-ab8f-0a58fc5f7236" providerId="ADAL" clId="{2411AC51-1069-904B-9C6D-9A58FDFCCAEB}" dt="2025-03-23T04:27:31.714" v="2441" actId="478"/>
          <ac:inkMkLst>
            <pc:docMk/>
            <pc:sldMk cId="613886360" sldId="303"/>
            <ac:inkMk id="3" creationId="{B81152CB-AC73-A730-54AA-FE1173640E0C}"/>
          </ac:inkMkLst>
        </pc:inkChg>
      </pc:sldChg>
      <pc:sldChg chg="addSp delSp modSp add mod">
        <pc:chgData name="Nassar, Mohamad" userId="08c1b410-aff6-4938-ab8f-0a58fc5f7236" providerId="ADAL" clId="{2411AC51-1069-904B-9C6D-9A58FDFCCAEB}" dt="2025-03-23T04:27:34.247" v="2442" actId="478"/>
        <pc:sldMkLst>
          <pc:docMk/>
          <pc:sldMk cId="2738021870" sldId="304"/>
        </pc:sldMkLst>
        <pc:spChg chg="mod">
          <ac:chgData name="Nassar, Mohamad" userId="08c1b410-aff6-4938-ab8f-0a58fc5f7236" providerId="ADAL" clId="{2411AC51-1069-904B-9C6D-9A58FDFCCAEB}" dt="2025-03-21T21:32:52.974" v="2308" actId="5793"/>
          <ac:spMkLst>
            <pc:docMk/>
            <pc:sldMk cId="2738021870" sldId="304"/>
            <ac:spMk id="2" creationId="{B8E00E1F-D2B7-8178-33A7-3A43AA8E8C72}"/>
          </ac:spMkLst>
        </pc:spChg>
        <pc:spChg chg="mod">
          <ac:chgData name="Nassar, Mohamad" userId="08c1b410-aff6-4938-ab8f-0a58fc5f7236" providerId="ADAL" clId="{2411AC51-1069-904B-9C6D-9A58FDFCCAEB}" dt="2025-03-21T21:33:12.063" v="2309" actId="207"/>
          <ac:spMkLst>
            <pc:docMk/>
            <pc:sldMk cId="2738021870" sldId="304"/>
            <ac:spMk id="11" creationId="{71F8ED51-B9BD-8BC4-E89C-010570CAFC0B}"/>
          </ac:spMkLst>
        </pc:spChg>
        <pc:inkChg chg="del">
          <ac:chgData name="Nassar, Mohamad" userId="08c1b410-aff6-4938-ab8f-0a58fc5f7236" providerId="ADAL" clId="{2411AC51-1069-904B-9C6D-9A58FDFCCAEB}" dt="2025-03-23T04:27:34.247" v="2442" actId="478"/>
          <ac:inkMkLst>
            <pc:docMk/>
            <pc:sldMk cId="2738021870" sldId="304"/>
            <ac:inkMk id="3" creationId="{2C99B3E2-ED68-A7DC-5E60-473D98B89559}"/>
          </ac:inkMkLst>
        </pc:inkChg>
      </pc:sldChg>
    </pc:docChg>
  </pc:docChgLst>
  <pc:docChgLst>
    <pc:chgData name="Brisart, Eric" userId="b58e43f0-6f50-4726-affb-4f3d4e775ea6" providerId="ADAL" clId="{036CC4F8-EC02-4657-A857-F6A546E712F0}"/>
    <pc:docChg chg="undo custSel addSld modSld sldOrd">
      <pc:chgData name="Brisart, Eric" userId="b58e43f0-6f50-4726-affb-4f3d4e775ea6" providerId="ADAL" clId="{036CC4F8-EC02-4657-A857-F6A546E712F0}" dt="2023-05-31T22:19:36.865" v="10519" actId="20577"/>
      <pc:docMkLst>
        <pc:docMk/>
      </pc:docMkLst>
      <pc:sldChg chg="addSp modSp mod">
        <pc:chgData name="Brisart, Eric" userId="b58e43f0-6f50-4726-affb-4f3d4e775ea6" providerId="ADAL" clId="{036CC4F8-EC02-4657-A857-F6A546E712F0}" dt="2023-05-31T20:41:23.683" v="516" actId="1076"/>
        <pc:sldMkLst>
          <pc:docMk/>
          <pc:sldMk cId="952240671" sldId="256"/>
        </pc:sldMkLst>
      </pc:sldChg>
      <pc:sldChg chg="modSp new mod">
        <pc:chgData name="Brisart, Eric" userId="b58e43f0-6f50-4726-affb-4f3d4e775ea6" providerId="ADAL" clId="{036CC4F8-EC02-4657-A857-F6A546E712F0}" dt="2023-05-31T22:19:36.865" v="10519" actId="20577"/>
        <pc:sldMkLst>
          <pc:docMk/>
          <pc:sldMk cId="2558798689" sldId="257"/>
        </pc:sldMkLst>
      </pc:sldChg>
      <pc:sldChg chg="modSp new mod">
        <pc:chgData name="Brisart, Eric" userId="b58e43f0-6f50-4726-affb-4f3d4e775ea6" providerId="ADAL" clId="{036CC4F8-EC02-4657-A857-F6A546E712F0}" dt="2023-05-31T20:35:39.757" v="416" actId="115"/>
        <pc:sldMkLst>
          <pc:docMk/>
          <pc:sldMk cId="2076854332" sldId="258"/>
        </pc:sldMkLst>
      </pc:sldChg>
      <pc:sldChg chg="addSp delSp modSp add mod setBg">
        <pc:chgData name="Brisart, Eric" userId="b58e43f0-6f50-4726-affb-4f3d4e775ea6" providerId="ADAL" clId="{036CC4F8-EC02-4657-A857-F6A546E712F0}" dt="2023-05-31T20:44:54.997" v="538" actId="255"/>
        <pc:sldMkLst>
          <pc:docMk/>
          <pc:sldMk cId="2310180626" sldId="259"/>
        </pc:sldMkLst>
      </pc:sldChg>
      <pc:sldChg chg="modSp add mod ord">
        <pc:chgData name="Brisart, Eric" userId="b58e43f0-6f50-4726-affb-4f3d4e775ea6" providerId="ADAL" clId="{036CC4F8-EC02-4657-A857-F6A546E712F0}" dt="2023-05-31T20:53:58.206" v="1178" actId="20577"/>
        <pc:sldMkLst>
          <pc:docMk/>
          <pc:sldMk cId="3837121553" sldId="260"/>
        </pc:sldMkLst>
      </pc:sldChg>
      <pc:sldChg chg="modSp add mod ord">
        <pc:chgData name="Brisart, Eric" userId="b58e43f0-6f50-4726-affb-4f3d4e775ea6" providerId="ADAL" clId="{036CC4F8-EC02-4657-A857-F6A546E712F0}" dt="2023-05-31T21:05:32.003" v="2093"/>
        <pc:sldMkLst>
          <pc:docMk/>
          <pc:sldMk cId="1210351506" sldId="261"/>
        </pc:sldMkLst>
      </pc:sldChg>
      <pc:sldChg chg="modSp add mod ord">
        <pc:chgData name="Brisart, Eric" userId="b58e43f0-6f50-4726-affb-4f3d4e775ea6" providerId="ADAL" clId="{036CC4F8-EC02-4657-A857-F6A546E712F0}" dt="2023-05-31T21:07:01.220" v="2118"/>
        <pc:sldMkLst>
          <pc:docMk/>
          <pc:sldMk cId="1802590398" sldId="262"/>
        </pc:sldMkLst>
      </pc:sldChg>
      <pc:sldChg chg="modSp add mod ord">
        <pc:chgData name="Brisart, Eric" userId="b58e43f0-6f50-4726-affb-4f3d4e775ea6" providerId="ADAL" clId="{036CC4F8-EC02-4657-A857-F6A546E712F0}" dt="2023-05-31T21:12:22.265" v="2694"/>
        <pc:sldMkLst>
          <pc:docMk/>
          <pc:sldMk cId="1595432033" sldId="263"/>
        </pc:sldMkLst>
      </pc:sldChg>
      <pc:sldChg chg="modSp add mod ord">
        <pc:chgData name="Brisart, Eric" userId="b58e43f0-6f50-4726-affb-4f3d4e775ea6" providerId="ADAL" clId="{036CC4F8-EC02-4657-A857-F6A546E712F0}" dt="2023-05-31T21:14:19.223" v="2728"/>
        <pc:sldMkLst>
          <pc:docMk/>
          <pc:sldMk cId="1942841202" sldId="264"/>
        </pc:sldMkLst>
      </pc:sldChg>
      <pc:sldChg chg="modSp add mod ord">
        <pc:chgData name="Brisart, Eric" userId="b58e43f0-6f50-4726-affb-4f3d4e775ea6" providerId="ADAL" clId="{036CC4F8-EC02-4657-A857-F6A546E712F0}" dt="2023-05-31T21:21:03.051" v="3607"/>
        <pc:sldMkLst>
          <pc:docMk/>
          <pc:sldMk cId="1265162379" sldId="265"/>
        </pc:sldMkLst>
      </pc:sldChg>
      <pc:sldChg chg="addSp modSp add mod">
        <pc:chgData name="Brisart, Eric" userId="b58e43f0-6f50-4726-affb-4f3d4e775ea6" providerId="ADAL" clId="{036CC4F8-EC02-4657-A857-F6A546E712F0}" dt="2023-05-31T21:23:14.323" v="3699" actId="14100"/>
        <pc:sldMkLst>
          <pc:docMk/>
          <pc:sldMk cId="1366925536" sldId="266"/>
        </pc:sldMkLst>
      </pc:sldChg>
      <pc:sldChg chg="modSp add mod ord">
        <pc:chgData name="Brisart, Eric" userId="b58e43f0-6f50-4726-affb-4f3d4e775ea6" providerId="ADAL" clId="{036CC4F8-EC02-4657-A857-F6A546E712F0}" dt="2023-05-31T21:27:59.774" v="4210" actId="27636"/>
        <pc:sldMkLst>
          <pc:docMk/>
          <pc:sldMk cId="1421720193" sldId="267"/>
        </pc:sldMkLst>
      </pc:sldChg>
      <pc:sldChg chg="modSp add mod ord">
        <pc:chgData name="Brisart, Eric" userId="b58e43f0-6f50-4726-affb-4f3d4e775ea6" providerId="ADAL" clId="{036CC4F8-EC02-4657-A857-F6A546E712F0}" dt="2023-05-31T21:33:10.878" v="4796" actId="20577"/>
        <pc:sldMkLst>
          <pc:docMk/>
          <pc:sldMk cId="923708200" sldId="268"/>
        </pc:sldMkLst>
      </pc:sldChg>
      <pc:sldChg chg="modSp add mod">
        <pc:chgData name="Brisart, Eric" userId="b58e43f0-6f50-4726-affb-4f3d4e775ea6" providerId="ADAL" clId="{036CC4F8-EC02-4657-A857-F6A546E712F0}" dt="2023-05-31T21:38:07.245" v="5517" actId="20577"/>
        <pc:sldMkLst>
          <pc:docMk/>
          <pc:sldMk cId="102762629" sldId="269"/>
        </pc:sldMkLst>
      </pc:sldChg>
      <pc:sldChg chg="addSp delSp modSp add mod ord">
        <pc:chgData name="Brisart, Eric" userId="b58e43f0-6f50-4726-affb-4f3d4e775ea6" providerId="ADAL" clId="{036CC4F8-EC02-4657-A857-F6A546E712F0}" dt="2023-05-31T21:41:17.070" v="5549" actId="255"/>
        <pc:sldMkLst>
          <pc:docMk/>
          <pc:sldMk cId="1743102964" sldId="270"/>
        </pc:sldMkLst>
      </pc:sldChg>
      <pc:sldChg chg="modSp add mod ord">
        <pc:chgData name="Brisart, Eric" userId="b58e43f0-6f50-4726-affb-4f3d4e775ea6" providerId="ADAL" clId="{036CC4F8-EC02-4657-A857-F6A546E712F0}" dt="2023-05-31T21:47:09.302" v="6321" actId="20577"/>
        <pc:sldMkLst>
          <pc:docMk/>
          <pc:sldMk cId="3234203808" sldId="271"/>
        </pc:sldMkLst>
      </pc:sldChg>
      <pc:sldChg chg="modSp add mod">
        <pc:chgData name="Brisart, Eric" userId="b58e43f0-6f50-4726-affb-4f3d4e775ea6" providerId="ADAL" clId="{036CC4F8-EC02-4657-A857-F6A546E712F0}" dt="2023-05-31T21:49:51.419" v="6596" actId="6549"/>
        <pc:sldMkLst>
          <pc:docMk/>
          <pc:sldMk cId="2790256228" sldId="272"/>
        </pc:sldMkLst>
      </pc:sldChg>
      <pc:sldChg chg="modSp add mod">
        <pc:chgData name="Brisart, Eric" userId="b58e43f0-6f50-4726-affb-4f3d4e775ea6" providerId="ADAL" clId="{036CC4F8-EC02-4657-A857-F6A546E712F0}" dt="2023-05-31T21:55:39.941" v="7196" actId="6549"/>
        <pc:sldMkLst>
          <pc:docMk/>
          <pc:sldMk cId="2315707088" sldId="273"/>
        </pc:sldMkLst>
      </pc:sldChg>
      <pc:sldChg chg="modSp add mod">
        <pc:chgData name="Brisart, Eric" userId="b58e43f0-6f50-4726-affb-4f3d4e775ea6" providerId="ADAL" clId="{036CC4F8-EC02-4657-A857-F6A546E712F0}" dt="2023-05-31T21:58:54.188" v="7635" actId="20577"/>
        <pc:sldMkLst>
          <pc:docMk/>
          <pc:sldMk cId="1142394654" sldId="274"/>
        </pc:sldMkLst>
      </pc:sldChg>
      <pc:sldChg chg="modSp add mod ord">
        <pc:chgData name="Brisart, Eric" userId="b58e43f0-6f50-4726-affb-4f3d4e775ea6" providerId="ADAL" clId="{036CC4F8-EC02-4657-A857-F6A546E712F0}" dt="2023-05-31T22:05:28.622" v="8349" actId="20577"/>
        <pc:sldMkLst>
          <pc:docMk/>
          <pc:sldMk cId="31844372" sldId="275"/>
        </pc:sldMkLst>
      </pc:sldChg>
      <pc:sldChg chg="modSp add mod">
        <pc:chgData name="Brisart, Eric" userId="b58e43f0-6f50-4726-affb-4f3d4e775ea6" providerId="ADAL" clId="{036CC4F8-EC02-4657-A857-F6A546E712F0}" dt="2023-05-31T22:14:19.025" v="9725" actId="20577"/>
        <pc:sldMkLst>
          <pc:docMk/>
          <pc:sldMk cId="4248150111" sldId="276"/>
        </pc:sldMkLst>
      </pc:sldChg>
      <pc:sldChg chg="modSp add mod">
        <pc:chgData name="Brisart, Eric" userId="b58e43f0-6f50-4726-affb-4f3d4e775ea6" providerId="ADAL" clId="{036CC4F8-EC02-4657-A857-F6A546E712F0}" dt="2023-05-31T22:13:56.390" v="9724" actId="20577"/>
        <pc:sldMkLst>
          <pc:docMk/>
          <pc:sldMk cId="509624321" sldId="277"/>
        </pc:sldMkLst>
      </pc:sldChg>
      <pc:sldChg chg="modSp add mod">
        <pc:chgData name="Brisart, Eric" userId="b58e43f0-6f50-4726-affb-4f3d4e775ea6" providerId="ADAL" clId="{036CC4F8-EC02-4657-A857-F6A546E712F0}" dt="2023-05-31T22:18:57.102" v="10511" actId="20577"/>
        <pc:sldMkLst>
          <pc:docMk/>
          <pc:sldMk cId="2771790835" sldId="278"/>
        </pc:sldMkLst>
      </pc:sldChg>
    </pc:docChg>
  </pc:docChgLst>
  <pc:docChgLst>
    <pc:chgData name="Nassar, Mohamad" userId="08c1b410-aff6-4938-ab8f-0a58fc5f7236" providerId="ADAL" clId="{D89437B7-C29F-0B4A-B3D8-88D1B94AE759}"/>
    <pc:docChg chg="modSld">
      <pc:chgData name="Nassar, Mohamad" userId="08c1b410-aff6-4938-ab8f-0a58fc5f7236" providerId="ADAL" clId="{D89437B7-C29F-0B4A-B3D8-88D1B94AE759}" dt="2025-03-22T17:35:07.025" v="0"/>
      <pc:docMkLst>
        <pc:docMk/>
      </pc:docMkLst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3837121553" sldId="260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3837121553" sldId="260"/>
            <ac:inkMk id="3" creationId="{314FDCF8-F523-7442-9EF0-1ED055E3A85F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3631580650" sldId="285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3631580650" sldId="285"/>
            <ac:inkMk id="5" creationId="{503A5BDF-D2F6-AAB0-6C88-5EC9111B9BD6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2332077673" sldId="286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2332077673" sldId="286"/>
            <ac:inkMk id="5" creationId="{B06974A7-E9BB-8E70-69BB-4C74539052B4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3282619019" sldId="287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3282619019" sldId="287"/>
            <ac:inkMk id="3" creationId="{8932EE73-47AD-0655-2321-D076AB4FF37A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741039848" sldId="290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741039848" sldId="290"/>
            <ac:inkMk id="3" creationId="{B2A582A8-83ED-290D-44BB-92964009A646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1026393124" sldId="291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1026393124" sldId="291"/>
            <ac:inkMk id="3" creationId="{40530AAF-08C2-C5AF-A0AC-FCFCE3B90B62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463339083" sldId="298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463339083" sldId="298"/>
            <ac:inkMk id="5" creationId="{80B41DDF-23EF-84A2-D2CD-20603EE6C272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2830634882" sldId="299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2830634882" sldId="299"/>
            <ac:inkMk id="9" creationId="{31E33041-242F-49FA-F44D-76DF81B76D0A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4249727590" sldId="302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4249727590" sldId="302"/>
            <ac:inkMk id="3" creationId="{6AA4E385-2047-C030-E23B-B80493ADA4A5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613886360" sldId="303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613886360" sldId="303"/>
            <ac:inkMk id="3" creationId="{B81152CB-AC73-A730-54AA-FE1173640E0C}"/>
          </ac:inkMkLst>
        </pc:inkChg>
      </pc:sldChg>
      <pc:sldChg chg="addSp">
        <pc:chgData name="Nassar, Mohamad" userId="08c1b410-aff6-4938-ab8f-0a58fc5f7236" providerId="ADAL" clId="{D89437B7-C29F-0B4A-B3D8-88D1B94AE759}" dt="2025-03-22T17:35:07.025" v="0"/>
        <pc:sldMkLst>
          <pc:docMk/>
          <pc:sldMk cId="2738021870" sldId="304"/>
        </pc:sldMkLst>
        <pc:inkChg chg="add">
          <ac:chgData name="Nassar, Mohamad" userId="08c1b410-aff6-4938-ab8f-0a58fc5f7236" providerId="ADAL" clId="{D89437B7-C29F-0B4A-B3D8-88D1B94AE759}" dt="2025-03-22T17:35:07.025" v="0"/>
          <ac:inkMkLst>
            <pc:docMk/>
            <pc:sldMk cId="2738021870" sldId="304"/>
            <ac:inkMk id="3" creationId="{2C99B3E2-ED68-A7DC-5E60-473D98B89559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7CF91-F500-0449-922E-5A0419A81DA0}" type="doc">
      <dgm:prSet loTypeId="urn:microsoft.com/office/officeart/2005/8/layout/hierarchy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B429B8-A0E8-5C4B-A305-091267E550CF}">
      <dgm:prSet phldrT="[Text]"/>
      <dgm:spPr/>
      <dgm:t>
        <a:bodyPr/>
        <a:lstStyle/>
        <a:p>
          <a:pPr rtl="0"/>
          <a:r>
            <a:rPr lang="en-US" dirty="0"/>
            <a:t>S</a:t>
          </a:r>
        </a:p>
      </dgm:t>
    </dgm:pt>
    <dgm:pt modelId="{0B429B32-683A-5240-8100-8C37DC8CBF97}" type="parTrans" cxnId="{F26F65CA-6433-B841-9E71-B040BABBAE04}">
      <dgm:prSet/>
      <dgm:spPr/>
      <dgm:t>
        <a:bodyPr/>
        <a:lstStyle/>
        <a:p>
          <a:endParaRPr lang="en-US"/>
        </a:p>
      </dgm:t>
    </dgm:pt>
    <dgm:pt modelId="{3CD7A938-3E9F-344B-8124-30B595C31136}" type="sibTrans" cxnId="{F26F65CA-6433-B841-9E71-B040BABBAE04}">
      <dgm:prSet/>
      <dgm:spPr/>
      <dgm:t>
        <a:bodyPr/>
        <a:lstStyle/>
        <a:p>
          <a:endParaRPr lang="en-US"/>
        </a:p>
      </dgm:t>
    </dgm:pt>
    <dgm:pt modelId="{9DA04D11-6062-734B-B1A3-E0ED4E29CEF2}">
      <dgm:prSet phldrT="[Text]"/>
      <dgm:spPr/>
      <dgm:t>
        <a:bodyPr/>
        <a:lstStyle/>
        <a:p>
          <a:pPr rtl="0"/>
          <a:r>
            <a:rPr lang="en-US" dirty="0"/>
            <a:t>S</a:t>
          </a:r>
        </a:p>
      </dgm:t>
    </dgm:pt>
    <dgm:pt modelId="{C9A267D6-1AA1-464E-A861-884E4AAF7203}" type="parTrans" cxnId="{E8158F0F-ED6A-3F4F-8483-B51C6FF9817E}">
      <dgm:prSet/>
      <dgm:spPr/>
      <dgm:t>
        <a:bodyPr/>
        <a:lstStyle/>
        <a:p>
          <a:endParaRPr lang="en-US"/>
        </a:p>
      </dgm:t>
    </dgm:pt>
    <dgm:pt modelId="{45FF662D-251E-084F-B005-0F51FE62A51E}" type="sibTrans" cxnId="{E8158F0F-ED6A-3F4F-8483-B51C6FF9817E}">
      <dgm:prSet/>
      <dgm:spPr/>
      <dgm:t>
        <a:bodyPr/>
        <a:lstStyle/>
        <a:p>
          <a:endParaRPr lang="en-US"/>
        </a:p>
      </dgm:t>
    </dgm:pt>
    <dgm:pt modelId="{3881A98F-BEB8-124D-BD16-4AD76376921D}">
      <dgm:prSet phldrT="[Text]"/>
      <dgm:spPr/>
      <dgm:t>
        <a:bodyPr/>
        <a:lstStyle/>
        <a:p>
          <a:pPr rtl="0"/>
          <a:r>
            <a:rPr lang="en-US" dirty="0"/>
            <a:t>M</a:t>
          </a:r>
        </a:p>
      </dgm:t>
    </dgm:pt>
    <dgm:pt modelId="{D68616E4-00C3-2E43-9B1B-B4C012D861DE}" type="parTrans" cxnId="{47A9CBAE-B611-5344-BE9D-383595FD0FDE}">
      <dgm:prSet/>
      <dgm:spPr/>
      <dgm:t>
        <a:bodyPr/>
        <a:lstStyle/>
        <a:p>
          <a:endParaRPr lang="en-US"/>
        </a:p>
      </dgm:t>
    </dgm:pt>
    <dgm:pt modelId="{1935168A-9E45-874E-9355-DA727D85453D}" type="sibTrans" cxnId="{47A9CBAE-B611-5344-BE9D-383595FD0FDE}">
      <dgm:prSet/>
      <dgm:spPr/>
      <dgm:t>
        <a:bodyPr/>
        <a:lstStyle/>
        <a:p>
          <a:endParaRPr lang="en-US"/>
        </a:p>
      </dgm:t>
    </dgm:pt>
    <dgm:pt modelId="{B5A0163A-90D5-D649-94DA-E9FEBB084032}">
      <dgm:prSet phldrT="[Text]"/>
      <dgm:spPr/>
      <dgm:t>
        <a:bodyPr/>
        <a:lstStyle/>
        <a:p>
          <a:pPr rtl="0"/>
          <a:r>
            <a:rPr lang="en-US" dirty="0"/>
            <a:t>S</a:t>
          </a:r>
        </a:p>
      </dgm:t>
    </dgm:pt>
    <dgm:pt modelId="{09F6E044-6552-E248-92C7-D397EFF755A8}" type="parTrans" cxnId="{9E8AA00B-C46C-B443-985B-0DB8CCEE7562}">
      <dgm:prSet/>
      <dgm:spPr/>
      <dgm:t>
        <a:bodyPr/>
        <a:lstStyle/>
        <a:p>
          <a:endParaRPr lang="en-US"/>
        </a:p>
      </dgm:t>
    </dgm:pt>
    <dgm:pt modelId="{8B0B460B-BBE4-D041-B5FA-13CB429A423D}" type="sibTrans" cxnId="{9E8AA00B-C46C-B443-985B-0DB8CCEE7562}">
      <dgm:prSet/>
      <dgm:spPr/>
      <dgm:t>
        <a:bodyPr/>
        <a:lstStyle/>
        <a:p>
          <a:endParaRPr lang="en-US"/>
        </a:p>
      </dgm:t>
    </dgm:pt>
    <dgm:pt modelId="{BC86C952-F01D-FB4A-A0F7-81D025C1489A}">
      <dgm:prSet phldrT="[Text]"/>
      <dgm:spPr/>
      <dgm:t>
        <a:bodyPr/>
        <a:lstStyle/>
        <a:p>
          <a:pPr rtl="0"/>
          <a:r>
            <a:rPr lang="en-US" dirty="0"/>
            <a:t>M</a:t>
          </a:r>
        </a:p>
      </dgm:t>
    </dgm:pt>
    <dgm:pt modelId="{696EC683-5B10-BF4A-885F-102F1BBF866D}" type="parTrans" cxnId="{0E8E39B4-44C7-CF4D-899E-F476E1A58185}">
      <dgm:prSet/>
      <dgm:spPr/>
      <dgm:t>
        <a:bodyPr/>
        <a:lstStyle/>
        <a:p>
          <a:endParaRPr lang="en-US"/>
        </a:p>
      </dgm:t>
    </dgm:pt>
    <dgm:pt modelId="{68C9BE21-EB5F-1547-BF70-6CA8270755EF}" type="sibTrans" cxnId="{0E8E39B4-44C7-CF4D-899E-F476E1A58185}">
      <dgm:prSet/>
      <dgm:spPr/>
      <dgm:t>
        <a:bodyPr/>
        <a:lstStyle/>
        <a:p>
          <a:endParaRPr lang="en-US"/>
        </a:p>
      </dgm:t>
    </dgm:pt>
    <dgm:pt modelId="{C5336DFC-47C7-D24D-B0C4-E508C682E3AC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E2D3F378-EB8D-7F4F-AA3A-D99C878AF156}" type="parTrans" cxnId="{3D278AD5-9655-1342-9118-BA1BBA320265}">
      <dgm:prSet/>
      <dgm:spPr/>
      <dgm:t>
        <a:bodyPr/>
        <a:lstStyle/>
        <a:p>
          <a:endParaRPr lang="en-US"/>
        </a:p>
      </dgm:t>
    </dgm:pt>
    <dgm:pt modelId="{6C2479C3-5ECB-0F40-BD2B-293879F54264}" type="sibTrans" cxnId="{3D278AD5-9655-1342-9118-BA1BBA320265}">
      <dgm:prSet/>
      <dgm:spPr/>
      <dgm:t>
        <a:bodyPr/>
        <a:lstStyle/>
        <a:p>
          <a:endParaRPr lang="en-US"/>
        </a:p>
      </dgm:t>
    </dgm:pt>
    <dgm:pt modelId="{A8C73C3F-3871-B445-A341-252FDC37BE95}">
      <dgm:prSet phldrT="[Text]"/>
      <dgm:spPr/>
      <dgm:t>
        <a:bodyPr/>
        <a:lstStyle/>
        <a:p>
          <a:pPr rtl="0"/>
          <a:r>
            <a:rPr lang="en-US" dirty="0"/>
            <a:t>M</a:t>
          </a:r>
        </a:p>
      </dgm:t>
    </dgm:pt>
    <dgm:pt modelId="{0F72EF35-EBB1-A44C-AECB-9EFF1D524CA8}" type="parTrans" cxnId="{96064E72-BA9E-6744-BAFE-FF2FB7E8EA9B}">
      <dgm:prSet/>
      <dgm:spPr/>
      <dgm:t>
        <a:bodyPr/>
        <a:lstStyle/>
        <a:p>
          <a:endParaRPr lang="en-US"/>
        </a:p>
      </dgm:t>
    </dgm:pt>
    <dgm:pt modelId="{95F30DF2-CB25-D547-90F9-0E5779AFDC92}" type="sibTrans" cxnId="{96064E72-BA9E-6744-BAFE-FF2FB7E8EA9B}">
      <dgm:prSet/>
      <dgm:spPr/>
      <dgm:t>
        <a:bodyPr/>
        <a:lstStyle/>
        <a:p>
          <a:endParaRPr lang="en-US"/>
        </a:p>
      </dgm:t>
    </dgm:pt>
    <dgm:pt modelId="{6BB4C83C-1BF5-9249-A70F-2CAB6EEEDA82}">
      <dgm:prSet phldrT="[Text]"/>
      <dgm:spPr/>
      <dgm:t>
        <a:bodyPr/>
        <a:lstStyle/>
        <a:p>
          <a:pPr rtl="0"/>
          <a:r>
            <a:rPr lang="en-US" dirty="0"/>
            <a:t>S</a:t>
          </a:r>
        </a:p>
      </dgm:t>
    </dgm:pt>
    <dgm:pt modelId="{81900492-B299-404E-B493-12B3D7E86982}" type="parTrans" cxnId="{2B6ACE13-4981-8543-A368-89B75B7A4DBF}">
      <dgm:prSet/>
      <dgm:spPr/>
      <dgm:t>
        <a:bodyPr/>
        <a:lstStyle/>
        <a:p>
          <a:endParaRPr lang="en-US"/>
        </a:p>
      </dgm:t>
    </dgm:pt>
    <dgm:pt modelId="{3B8B9C06-27E8-6740-A466-91A11B786D56}" type="sibTrans" cxnId="{2B6ACE13-4981-8543-A368-89B75B7A4DBF}">
      <dgm:prSet/>
      <dgm:spPr/>
      <dgm:t>
        <a:bodyPr/>
        <a:lstStyle/>
        <a:p>
          <a:endParaRPr lang="en-US"/>
        </a:p>
      </dgm:t>
    </dgm:pt>
    <dgm:pt modelId="{1350E37D-1821-BC41-BBCF-17DBF3DDAED9}">
      <dgm:prSet phldrT="[Text]"/>
      <dgm:spPr/>
      <dgm:t>
        <a:bodyPr/>
        <a:lstStyle/>
        <a:p>
          <a:pPr rtl="0"/>
          <a:r>
            <a:rPr lang="en-US" dirty="0"/>
            <a:t>M</a:t>
          </a:r>
        </a:p>
      </dgm:t>
    </dgm:pt>
    <dgm:pt modelId="{2B1B63C7-8723-814B-A4F7-B4DC32818B15}" type="parTrans" cxnId="{202F5C0D-8827-7F41-BE74-0EA1236787D7}">
      <dgm:prSet/>
      <dgm:spPr/>
      <dgm:t>
        <a:bodyPr/>
        <a:lstStyle/>
        <a:p>
          <a:endParaRPr lang="en-US"/>
        </a:p>
      </dgm:t>
    </dgm:pt>
    <dgm:pt modelId="{73940B45-FAD9-A849-80F5-E9220399253F}" type="sibTrans" cxnId="{202F5C0D-8827-7F41-BE74-0EA1236787D7}">
      <dgm:prSet/>
      <dgm:spPr/>
      <dgm:t>
        <a:bodyPr/>
        <a:lstStyle/>
        <a:p>
          <a:endParaRPr lang="en-US"/>
        </a:p>
      </dgm:t>
    </dgm:pt>
    <dgm:pt modelId="{4C1CFC65-6369-E848-A0E1-0EEA7B6D1D5B}">
      <dgm:prSet phldrT="[Text]"/>
      <dgm:spPr/>
      <dgm:t>
        <a:bodyPr/>
        <a:lstStyle/>
        <a:p>
          <a:pPr rtl="0"/>
          <a:r>
            <a:rPr lang="en-US" dirty="0"/>
            <a:t>M</a:t>
          </a:r>
        </a:p>
      </dgm:t>
    </dgm:pt>
    <dgm:pt modelId="{2DB69A9C-8219-AF40-AC7B-B6C286344D1C}" type="parTrans" cxnId="{903851B6-B067-8E49-B5B5-EF32EDC2125B}">
      <dgm:prSet/>
      <dgm:spPr/>
      <dgm:t>
        <a:bodyPr/>
        <a:lstStyle/>
        <a:p>
          <a:endParaRPr lang="en-US"/>
        </a:p>
      </dgm:t>
    </dgm:pt>
    <dgm:pt modelId="{22FD7C8D-CDA0-F648-BE98-0A84F02FF404}" type="sibTrans" cxnId="{903851B6-B067-8E49-B5B5-EF32EDC2125B}">
      <dgm:prSet/>
      <dgm:spPr/>
      <dgm:t>
        <a:bodyPr/>
        <a:lstStyle/>
        <a:p>
          <a:endParaRPr lang="en-US"/>
        </a:p>
      </dgm:t>
    </dgm:pt>
    <dgm:pt modelId="{B9BB5443-E9AF-7946-AB32-F09A8B855665}">
      <dgm:prSet phldrT="[Text]"/>
      <dgm:spPr/>
      <dgm:t>
        <a:bodyPr/>
        <a:lstStyle/>
        <a:p>
          <a:pPr rtl="0"/>
          <a:r>
            <a:rPr lang="en-US" dirty="0"/>
            <a:t>M</a:t>
          </a:r>
        </a:p>
      </dgm:t>
    </dgm:pt>
    <dgm:pt modelId="{19C43459-53A1-724F-9C06-B4B43E4A9319}" type="parTrans" cxnId="{3F1740EA-2AC9-514D-B0DF-E519757CFDE9}">
      <dgm:prSet/>
      <dgm:spPr/>
      <dgm:t>
        <a:bodyPr/>
        <a:lstStyle/>
        <a:p>
          <a:endParaRPr lang="en-US"/>
        </a:p>
      </dgm:t>
    </dgm:pt>
    <dgm:pt modelId="{A6FE6528-9AAA-724C-AD24-890C13EB281F}" type="sibTrans" cxnId="{3F1740EA-2AC9-514D-B0DF-E519757CFDE9}">
      <dgm:prSet/>
      <dgm:spPr/>
      <dgm:t>
        <a:bodyPr/>
        <a:lstStyle/>
        <a:p>
          <a:endParaRPr lang="en-US"/>
        </a:p>
      </dgm:t>
    </dgm:pt>
    <dgm:pt modelId="{3A1DB8B6-1B77-7B40-AF47-69277BAC792B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B3234DE1-5C60-0941-93B7-F3669AFDA2E9}" type="parTrans" cxnId="{C3D1CA53-7D34-B042-96A9-399FBE68701B}">
      <dgm:prSet/>
      <dgm:spPr/>
      <dgm:t>
        <a:bodyPr/>
        <a:lstStyle/>
        <a:p>
          <a:endParaRPr lang="en-US"/>
        </a:p>
      </dgm:t>
    </dgm:pt>
    <dgm:pt modelId="{8589D3CB-BC9D-CA4E-A45E-27D5D81D35B2}" type="sibTrans" cxnId="{C3D1CA53-7D34-B042-96A9-399FBE68701B}">
      <dgm:prSet/>
      <dgm:spPr/>
      <dgm:t>
        <a:bodyPr/>
        <a:lstStyle/>
        <a:p>
          <a:endParaRPr lang="en-US"/>
        </a:p>
      </dgm:t>
    </dgm:pt>
    <dgm:pt modelId="{151F0642-9EFB-B043-88D1-58B08A97F2FD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1B89D55A-F3F7-4D4E-8DEA-B7CD4D2E971C}" type="parTrans" cxnId="{71B99A32-4080-2945-979A-E837DA3B4119}">
      <dgm:prSet/>
      <dgm:spPr/>
      <dgm:t>
        <a:bodyPr/>
        <a:lstStyle/>
        <a:p>
          <a:endParaRPr lang="en-US"/>
        </a:p>
      </dgm:t>
    </dgm:pt>
    <dgm:pt modelId="{D4E42EA9-B744-1140-B9F2-8B3F9F87DDF2}" type="sibTrans" cxnId="{71B99A32-4080-2945-979A-E837DA3B4119}">
      <dgm:prSet/>
      <dgm:spPr/>
      <dgm:t>
        <a:bodyPr/>
        <a:lstStyle/>
        <a:p>
          <a:endParaRPr lang="en-US"/>
        </a:p>
      </dgm:t>
    </dgm:pt>
    <dgm:pt modelId="{09F317EA-7024-1343-ADD9-5657FEA85AAE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AF36BDE6-E80D-3248-9369-7C2F0D4BA0C2}" type="parTrans" cxnId="{FD5FCC87-533C-2944-9FB0-978AD61199EF}">
      <dgm:prSet/>
      <dgm:spPr/>
      <dgm:t>
        <a:bodyPr/>
        <a:lstStyle/>
        <a:p>
          <a:endParaRPr lang="en-US"/>
        </a:p>
      </dgm:t>
    </dgm:pt>
    <dgm:pt modelId="{499229BA-0AF3-5841-BBD1-F1BA4657013E}" type="sibTrans" cxnId="{FD5FCC87-533C-2944-9FB0-978AD61199EF}">
      <dgm:prSet/>
      <dgm:spPr/>
      <dgm:t>
        <a:bodyPr/>
        <a:lstStyle/>
        <a:p>
          <a:endParaRPr lang="en-US"/>
        </a:p>
      </dgm:t>
    </dgm:pt>
    <dgm:pt modelId="{83A38E42-B5ED-4248-AA76-EEE7B7A1DF69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3EA79DA6-A93A-9240-B67D-D51255684FA3}" type="parTrans" cxnId="{FCF1DA99-2614-2842-95A6-AD43178CF084}">
      <dgm:prSet/>
      <dgm:spPr/>
      <dgm:t>
        <a:bodyPr/>
        <a:lstStyle/>
        <a:p>
          <a:endParaRPr lang="en-US"/>
        </a:p>
      </dgm:t>
    </dgm:pt>
    <dgm:pt modelId="{857E65B8-82E5-8044-B331-A77F9090FB16}" type="sibTrans" cxnId="{FCF1DA99-2614-2842-95A6-AD43178CF084}">
      <dgm:prSet/>
      <dgm:spPr/>
      <dgm:t>
        <a:bodyPr/>
        <a:lstStyle/>
        <a:p>
          <a:endParaRPr lang="en-US"/>
        </a:p>
      </dgm:t>
    </dgm:pt>
    <dgm:pt modelId="{CE31D0A0-CEC2-D94C-86E8-5C8913437083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35E10E2C-BF8F-274E-A953-F51015035FAA}" type="parTrans" cxnId="{24006595-DDA8-6E40-AD38-7FE71FF8B072}">
      <dgm:prSet/>
      <dgm:spPr/>
      <dgm:t>
        <a:bodyPr/>
        <a:lstStyle/>
        <a:p>
          <a:endParaRPr lang="en-US"/>
        </a:p>
      </dgm:t>
    </dgm:pt>
    <dgm:pt modelId="{2CB224AF-9F63-BF47-B178-2A046992C187}" type="sibTrans" cxnId="{24006595-DDA8-6E40-AD38-7FE71FF8B072}">
      <dgm:prSet/>
      <dgm:spPr/>
      <dgm:t>
        <a:bodyPr/>
        <a:lstStyle/>
        <a:p>
          <a:endParaRPr lang="en-US"/>
        </a:p>
      </dgm:t>
    </dgm:pt>
    <dgm:pt modelId="{884312A0-6D24-7D4D-BEE8-3E4C08FBFDE8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E6D5FDAA-9918-DB49-BFD2-4046FE3BBAAC}" type="parTrans" cxnId="{8F0B2B29-5D4C-0D47-8DAC-8903E7EA1C4A}">
      <dgm:prSet/>
      <dgm:spPr/>
      <dgm:t>
        <a:bodyPr/>
        <a:lstStyle/>
        <a:p>
          <a:endParaRPr lang="en-US"/>
        </a:p>
      </dgm:t>
    </dgm:pt>
    <dgm:pt modelId="{0D3F504C-F916-FB43-BB9F-A2D99DDC983C}" type="sibTrans" cxnId="{8F0B2B29-5D4C-0D47-8DAC-8903E7EA1C4A}">
      <dgm:prSet/>
      <dgm:spPr/>
      <dgm:t>
        <a:bodyPr/>
        <a:lstStyle/>
        <a:p>
          <a:endParaRPr lang="en-US"/>
        </a:p>
      </dgm:t>
    </dgm:pt>
    <dgm:pt modelId="{8F7661F6-E9EE-AB41-BF8F-2EE76D17A9C4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4356BE49-50F8-CE44-8BDD-D3910A995B9B}" type="parTrans" cxnId="{D70080AE-1D71-D847-A70B-42199066C8C9}">
      <dgm:prSet/>
      <dgm:spPr/>
      <dgm:t>
        <a:bodyPr/>
        <a:lstStyle/>
        <a:p>
          <a:endParaRPr lang="en-US"/>
        </a:p>
      </dgm:t>
    </dgm:pt>
    <dgm:pt modelId="{40915B5F-E1A1-E544-B5C4-815EF64B993B}" type="sibTrans" cxnId="{D70080AE-1D71-D847-A70B-42199066C8C9}">
      <dgm:prSet/>
      <dgm:spPr/>
      <dgm:t>
        <a:bodyPr/>
        <a:lstStyle/>
        <a:p>
          <a:endParaRPr lang="en-US"/>
        </a:p>
      </dgm:t>
    </dgm:pt>
    <dgm:pt modelId="{ACBF6EC1-8AA0-884B-B7F4-F4C79AE872CD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A81EB81F-B152-1144-8A64-14A86F69765A}" type="parTrans" cxnId="{3C83FC24-796B-314B-80D3-49E2D9809B61}">
      <dgm:prSet/>
      <dgm:spPr/>
      <dgm:t>
        <a:bodyPr/>
        <a:lstStyle/>
        <a:p>
          <a:endParaRPr lang="en-US"/>
        </a:p>
      </dgm:t>
    </dgm:pt>
    <dgm:pt modelId="{0274A61A-F8FA-3240-9825-7CED7A322F31}" type="sibTrans" cxnId="{3C83FC24-796B-314B-80D3-49E2D9809B61}">
      <dgm:prSet/>
      <dgm:spPr/>
      <dgm:t>
        <a:bodyPr/>
        <a:lstStyle/>
        <a:p>
          <a:endParaRPr lang="en-US"/>
        </a:p>
      </dgm:t>
    </dgm:pt>
    <dgm:pt modelId="{5A7256C1-20DF-F042-805F-C7B2337ACA3B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24B604CF-C098-2847-9F0A-BAD85FC951D1}" type="parTrans" cxnId="{860AACD4-7CE0-194A-8807-91072B1E81B7}">
      <dgm:prSet/>
      <dgm:spPr/>
      <dgm:t>
        <a:bodyPr/>
        <a:lstStyle/>
        <a:p>
          <a:endParaRPr lang="en-US"/>
        </a:p>
      </dgm:t>
    </dgm:pt>
    <dgm:pt modelId="{F986AB46-3997-8E44-90EF-7359753D751A}" type="sibTrans" cxnId="{860AACD4-7CE0-194A-8807-91072B1E81B7}">
      <dgm:prSet/>
      <dgm:spPr/>
      <dgm:t>
        <a:bodyPr/>
        <a:lstStyle/>
        <a:p>
          <a:endParaRPr lang="en-US"/>
        </a:p>
      </dgm:t>
    </dgm:pt>
    <dgm:pt modelId="{44137E58-2487-C94B-9BC4-B70BE034FA85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0CAC155A-77F8-9047-B89A-B54D9F70DBB5}" type="parTrans" cxnId="{71952A15-E413-F244-9F2A-D4C655D25C8A}">
      <dgm:prSet/>
      <dgm:spPr/>
      <dgm:t>
        <a:bodyPr/>
        <a:lstStyle/>
        <a:p>
          <a:endParaRPr lang="en-US"/>
        </a:p>
      </dgm:t>
    </dgm:pt>
    <dgm:pt modelId="{AA2775CA-DB2A-7A40-AA97-6236BDA0CB69}" type="sibTrans" cxnId="{71952A15-E413-F244-9F2A-D4C655D25C8A}">
      <dgm:prSet/>
      <dgm:spPr/>
      <dgm:t>
        <a:bodyPr/>
        <a:lstStyle/>
        <a:p>
          <a:endParaRPr lang="en-US"/>
        </a:p>
      </dgm:t>
    </dgm:pt>
    <dgm:pt modelId="{56436DF8-2AD0-E447-8797-7E578D229586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AE993210-8C9B-424B-AE4F-155A1CE03923}" type="parTrans" cxnId="{D230C330-5372-B841-A579-8BECDFF2DDD7}">
      <dgm:prSet/>
      <dgm:spPr/>
      <dgm:t>
        <a:bodyPr/>
        <a:lstStyle/>
        <a:p>
          <a:endParaRPr lang="en-US"/>
        </a:p>
      </dgm:t>
    </dgm:pt>
    <dgm:pt modelId="{AE9BE1C0-57AD-C448-A594-2F726F62D858}" type="sibTrans" cxnId="{D230C330-5372-B841-A579-8BECDFF2DDD7}">
      <dgm:prSet/>
      <dgm:spPr/>
      <dgm:t>
        <a:bodyPr/>
        <a:lstStyle/>
        <a:p>
          <a:endParaRPr lang="en-US"/>
        </a:p>
      </dgm:t>
    </dgm:pt>
    <dgm:pt modelId="{FE751D93-5F99-F947-8E7F-0EB765EF9930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CADCDE14-46B9-0149-8F32-294B1E9C93D4}" type="parTrans" cxnId="{DC37F13F-E752-2D40-A3DF-D1743EB3009F}">
      <dgm:prSet/>
      <dgm:spPr/>
      <dgm:t>
        <a:bodyPr/>
        <a:lstStyle/>
        <a:p>
          <a:endParaRPr lang="en-US"/>
        </a:p>
      </dgm:t>
    </dgm:pt>
    <dgm:pt modelId="{71EBF3C9-2A56-E24A-AE2A-F8E1ED2AEF30}" type="sibTrans" cxnId="{DC37F13F-E752-2D40-A3DF-D1743EB3009F}">
      <dgm:prSet/>
      <dgm:spPr/>
      <dgm:t>
        <a:bodyPr/>
        <a:lstStyle/>
        <a:p>
          <a:endParaRPr lang="en-US"/>
        </a:p>
      </dgm:t>
    </dgm:pt>
    <dgm:pt modelId="{AB91091C-3550-924A-B997-AA00E548E371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B8929FAF-C7FA-1943-BE3C-64FEB7A0FF6C}" type="parTrans" cxnId="{AC9C285E-E153-664B-92CB-BE09A41EAD71}">
      <dgm:prSet/>
      <dgm:spPr/>
      <dgm:t>
        <a:bodyPr/>
        <a:lstStyle/>
        <a:p>
          <a:endParaRPr lang="en-US"/>
        </a:p>
      </dgm:t>
    </dgm:pt>
    <dgm:pt modelId="{C170A794-7F5E-444F-ADCF-BB35A6A39668}" type="sibTrans" cxnId="{AC9C285E-E153-664B-92CB-BE09A41EAD71}">
      <dgm:prSet/>
      <dgm:spPr/>
      <dgm:t>
        <a:bodyPr/>
        <a:lstStyle/>
        <a:p>
          <a:endParaRPr lang="en-US"/>
        </a:p>
      </dgm:t>
    </dgm:pt>
    <dgm:pt modelId="{903D28A4-FF75-2341-A396-E57BA1506623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247F82C4-9942-1849-A88B-F3E85454A1E0}" type="parTrans" cxnId="{83EFDCF3-FC97-6E4C-A8B5-EA4B908854D5}">
      <dgm:prSet/>
      <dgm:spPr/>
      <dgm:t>
        <a:bodyPr/>
        <a:lstStyle/>
        <a:p>
          <a:endParaRPr lang="en-US"/>
        </a:p>
      </dgm:t>
    </dgm:pt>
    <dgm:pt modelId="{049DD1A7-6CA3-A64B-9757-57A948BA4F50}" type="sibTrans" cxnId="{83EFDCF3-FC97-6E4C-A8B5-EA4B908854D5}">
      <dgm:prSet/>
      <dgm:spPr/>
      <dgm:t>
        <a:bodyPr/>
        <a:lstStyle/>
        <a:p>
          <a:endParaRPr lang="en-US"/>
        </a:p>
      </dgm:t>
    </dgm:pt>
    <dgm:pt modelId="{C3D0D5AF-3008-3345-AB16-A7B05344F2E2}" type="pres">
      <dgm:prSet presAssocID="{B817CF91-F500-0449-922E-5A0419A81D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5AF0BC-1B6E-4F45-BDB4-BF51E1411BEE}" type="pres">
      <dgm:prSet presAssocID="{E9B429B8-A0E8-5C4B-A305-091267E550CF}" presName="root1" presStyleCnt="0"/>
      <dgm:spPr/>
    </dgm:pt>
    <dgm:pt modelId="{854655BC-7320-194F-BFC7-0ABAB9CB04F7}" type="pres">
      <dgm:prSet presAssocID="{E9B429B8-A0E8-5C4B-A305-091267E550CF}" presName="LevelOneTextNode" presStyleLbl="node0" presStyleIdx="0" presStyleCnt="1">
        <dgm:presLayoutVars>
          <dgm:chPref val="3"/>
        </dgm:presLayoutVars>
      </dgm:prSet>
      <dgm:spPr/>
    </dgm:pt>
    <dgm:pt modelId="{C0A30B22-3AE3-8046-B12E-AFA5C7FA186A}" type="pres">
      <dgm:prSet presAssocID="{E9B429B8-A0E8-5C4B-A305-091267E550CF}" presName="level2hierChild" presStyleCnt="0"/>
      <dgm:spPr/>
    </dgm:pt>
    <dgm:pt modelId="{6318E804-05BB-AE45-B97D-254B1CA37409}" type="pres">
      <dgm:prSet presAssocID="{C9A267D6-1AA1-464E-A861-884E4AAF7203}" presName="conn2-1" presStyleLbl="parChTrans1D2" presStyleIdx="0" presStyleCnt="2"/>
      <dgm:spPr/>
    </dgm:pt>
    <dgm:pt modelId="{EAD33EC8-1A05-1B44-A2F2-55E8454C8596}" type="pres">
      <dgm:prSet presAssocID="{C9A267D6-1AA1-464E-A861-884E4AAF7203}" presName="connTx" presStyleLbl="parChTrans1D2" presStyleIdx="0" presStyleCnt="2"/>
      <dgm:spPr/>
    </dgm:pt>
    <dgm:pt modelId="{534C99BC-FBED-9345-AD74-566FC7F9855F}" type="pres">
      <dgm:prSet presAssocID="{9DA04D11-6062-734B-B1A3-E0ED4E29CEF2}" presName="root2" presStyleCnt="0"/>
      <dgm:spPr/>
    </dgm:pt>
    <dgm:pt modelId="{ADF070ED-D433-7049-B1F8-72F45CA29B6E}" type="pres">
      <dgm:prSet presAssocID="{9DA04D11-6062-734B-B1A3-E0ED4E29CEF2}" presName="LevelTwoTextNode" presStyleLbl="node2" presStyleIdx="0" presStyleCnt="2">
        <dgm:presLayoutVars>
          <dgm:chPref val="3"/>
        </dgm:presLayoutVars>
      </dgm:prSet>
      <dgm:spPr/>
    </dgm:pt>
    <dgm:pt modelId="{50777991-E741-364C-BA72-78C708339DAA}" type="pres">
      <dgm:prSet presAssocID="{9DA04D11-6062-734B-B1A3-E0ED4E29CEF2}" presName="level3hierChild" presStyleCnt="0"/>
      <dgm:spPr/>
    </dgm:pt>
    <dgm:pt modelId="{A2FCBA9D-C767-7845-AC16-667FAB05A1CE}" type="pres">
      <dgm:prSet presAssocID="{D68616E4-00C3-2E43-9B1B-B4C012D861DE}" presName="conn2-1" presStyleLbl="parChTrans1D3" presStyleIdx="0" presStyleCnt="3"/>
      <dgm:spPr/>
    </dgm:pt>
    <dgm:pt modelId="{13042255-C050-394E-A693-47E85339A387}" type="pres">
      <dgm:prSet presAssocID="{D68616E4-00C3-2E43-9B1B-B4C012D861DE}" presName="connTx" presStyleLbl="parChTrans1D3" presStyleIdx="0" presStyleCnt="3"/>
      <dgm:spPr/>
    </dgm:pt>
    <dgm:pt modelId="{DAD8254B-BC10-5243-B1F4-02D9325BF342}" type="pres">
      <dgm:prSet presAssocID="{3881A98F-BEB8-124D-BD16-4AD76376921D}" presName="root2" presStyleCnt="0"/>
      <dgm:spPr/>
    </dgm:pt>
    <dgm:pt modelId="{61141DC9-EA5E-464D-977C-F1A99CCF18FC}" type="pres">
      <dgm:prSet presAssocID="{3881A98F-BEB8-124D-BD16-4AD76376921D}" presName="LevelTwoTextNode" presStyleLbl="node3" presStyleIdx="0" presStyleCnt="3">
        <dgm:presLayoutVars>
          <dgm:chPref val="3"/>
        </dgm:presLayoutVars>
      </dgm:prSet>
      <dgm:spPr/>
    </dgm:pt>
    <dgm:pt modelId="{6B3EAD7A-E8B4-724C-B87E-C40D5D020D97}" type="pres">
      <dgm:prSet presAssocID="{3881A98F-BEB8-124D-BD16-4AD76376921D}" presName="level3hierChild" presStyleCnt="0"/>
      <dgm:spPr/>
    </dgm:pt>
    <dgm:pt modelId="{4A70A6B0-FD9D-314D-B75C-4B892AB7D3FE}" type="pres">
      <dgm:prSet presAssocID="{0F72EF35-EBB1-A44C-AECB-9EFF1D524CA8}" presName="conn2-1" presStyleLbl="parChTrans1D4" presStyleIdx="0" presStyleCnt="19"/>
      <dgm:spPr/>
    </dgm:pt>
    <dgm:pt modelId="{956D2840-616C-9249-88E0-3E8DD2200469}" type="pres">
      <dgm:prSet presAssocID="{0F72EF35-EBB1-A44C-AECB-9EFF1D524CA8}" presName="connTx" presStyleLbl="parChTrans1D4" presStyleIdx="0" presStyleCnt="19"/>
      <dgm:spPr/>
    </dgm:pt>
    <dgm:pt modelId="{4BD45473-8879-554E-960A-D1524C818796}" type="pres">
      <dgm:prSet presAssocID="{A8C73C3F-3871-B445-A341-252FDC37BE95}" presName="root2" presStyleCnt="0"/>
      <dgm:spPr/>
    </dgm:pt>
    <dgm:pt modelId="{1121D665-7611-0349-96D7-FDCB7210478E}" type="pres">
      <dgm:prSet presAssocID="{A8C73C3F-3871-B445-A341-252FDC37BE95}" presName="LevelTwoTextNode" presStyleLbl="node4" presStyleIdx="0" presStyleCnt="19">
        <dgm:presLayoutVars>
          <dgm:chPref val="3"/>
        </dgm:presLayoutVars>
      </dgm:prSet>
      <dgm:spPr/>
    </dgm:pt>
    <dgm:pt modelId="{3CC76B3D-8C70-8144-82CB-5C9ADBF0EE56}" type="pres">
      <dgm:prSet presAssocID="{A8C73C3F-3871-B445-A341-252FDC37BE95}" presName="level3hierChild" presStyleCnt="0"/>
      <dgm:spPr/>
    </dgm:pt>
    <dgm:pt modelId="{CDBC2EF8-BFDA-B64B-A910-4EBB3A70E497}" type="pres">
      <dgm:prSet presAssocID="{81900492-B299-404E-B493-12B3D7E86982}" presName="conn2-1" presStyleLbl="parChTrans1D4" presStyleIdx="1" presStyleCnt="19"/>
      <dgm:spPr/>
    </dgm:pt>
    <dgm:pt modelId="{B087B1DD-816F-9B44-BAC6-FA5B4E3937EB}" type="pres">
      <dgm:prSet presAssocID="{81900492-B299-404E-B493-12B3D7E86982}" presName="connTx" presStyleLbl="parChTrans1D4" presStyleIdx="1" presStyleCnt="19"/>
      <dgm:spPr/>
    </dgm:pt>
    <dgm:pt modelId="{131B8985-5E42-DD4E-87BF-A36DB3DA5B3C}" type="pres">
      <dgm:prSet presAssocID="{6BB4C83C-1BF5-9249-A70F-2CAB6EEEDA82}" presName="root2" presStyleCnt="0"/>
      <dgm:spPr/>
    </dgm:pt>
    <dgm:pt modelId="{6B9D1D8E-606F-A242-82A0-451B87860E1A}" type="pres">
      <dgm:prSet presAssocID="{6BB4C83C-1BF5-9249-A70F-2CAB6EEEDA82}" presName="LevelTwoTextNode" presStyleLbl="node4" presStyleIdx="1" presStyleCnt="19">
        <dgm:presLayoutVars>
          <dgm:chPref val="3"/>
        </dgm:presLayoutVars>
      </dgm:prSet>
      <dgm:spPr/>
    </dgm:pt>
    <dgm:pt modelId="{A055472E-DFED-1546-9B6D-727B7C31E408}" type="pres">
      <dgm:prSet presAssocID="{6BB4C83C-1BF5-9249-A70F-2CAB6EEEDA82}" presName="level3hierChild" presStyleCnt="0"/>
      <dgm:spPr/>
    </dgm:pt>
    <dgm:pt modelId="{A643F8C9-93AD-6947-AD22-4B7089C12C35}" type="pres">
      <dgm:prSet presAssocID="{2B1B63C7-8723-814B-A4F7-B4DC32818B15}" presName="conn2-1" presStyleLbl="parChTrans1D4" presStyleIdx="2" presStyleCnt="19"/>
      <dgm:spPr/>
    </dgm:pt>
    <dgm:pt modelId="{6456D459-1130-7C47-8D75-79008B047FD8}" type="pres">
      <dgm:prSet presAssocID="{2B1B63C7-8723-814B-A4F7-B4DC32818B15}" presName="connTx" presStyleLbl="parChTrans1D4" presStyleIdx="2" presStyleCnt="19"/>
      <dgm:spPr/>
    </dgm:pt>
    <dgm:pt modelId="{E3389A26-4529-7F4D-8A87-9AA2701442FE}" type="pres">
      <dgm:prSet presAssocID="{1350E37D-1821-BC41-BBCF-17DBF3DDAED9}" presName="root2" presStyleCnt="0"/>
      <dgm:spPr/>
    </dgm:pt>
    <dgm:pt modelId="{6107C315-5B4B-CB4E-94C0-3945C64C7F12}" type="pres">
      <dgm:prSet presAssocID="{1350E37D-1821-BC41-BBCF-17DBF3DDAED9}" presName="LevelTwoTextNode" presStyleLbl="node4" presStyleIdx="2" presStyleCnt="19">
        <dgm:presLayoutVars>
          <dgm:chPref val="3"/>
        </dgm:presLayoutVars>
      </dgm:prSet>
      <dgm:spPr/>
    </dgm:pt>
    <dgm:pt modelId="{958279F0-12C2-5B41-8524-1210EC2CE660}" type="pres">
      <dgm:prSet presAssocID="{1350E37D-1821-BC41-BBCF-17DBF3DDAED9}" presName="level3hierChild" presStyleCnt="0"/>
      <dgm:spPr/>
    </dgm:pt>
    <dgm:pt modelId="{E00542A2-B3F0-9147-9368-0813E8ED6FD6}" type="pres">
      <dgm:prSet presAssocID="{09F6E044-6552-E248-92C7-D397EFF755A8}" presName="conn2-1" presStyleLbl="parChTrans1D4" presStyleIdx="3" presStyleCnt="19"/>
      <dgm:spPr/>
    </dgm:pt>
    <dgm:pt modelId="{BF498A57-0B90-8B4F-8D45-01EC42A0DD80}" type="pres">
      <dgm:prSet presAssocID="{09F6E044-6552-E248-92C7-D397EFF755A8}" presName="connTx" presStyleLbl="parChTrans1D4" presStyleIdx="3" presStyleCnt="19"/>
      <dgm:spPr/>
    </dgm:pt>
    <dgm:pt modelId="{E8382982-5A48-2A4D-BA54-766CE13BBBDC}" type="pres">
      <dgm:prSet presAssocID="{B5A0163A-90D5-D649-94DA-E9FEBB084032}" presName="root2" presStyleCnt="0"/>
      <dgm:spPr/>
    </dgm:pt>
    <dgm:pt modelId="{D2C68964-0BB8-9E48-A5BC-8ACCB6EABA8D}" type="pres">
      <dgm:prSet presAssocID="{B5A0163A-90D5-D649-94DA-E9FEBB084032}" presName="LevelTwoTextNode" presStyleLbl="node4" presStyleIdx="3" presStyleCnt="19">
        <dgm:presLayoutVars>
          <dgm:chPref val="3"/>
        </dgm:presLayoutVars>
      </dgm:prSet>
      <dgm:spPr/>
    </dgm:pt>
    <dgm:pt modelId="{3F4D05DD-42F8-AB4B-9296-5FEAB9F29F49}" type="pres">
      <dgm:prSet presAssocID="{B5A0163A-90D5-D649-94DA-E9FEBB084032}" presName="level3hierChild" presStyleCnt="0"/>
      <dgm:spPr/>
    </dgm:pt>
    <dgm:pt modelId="{6CECC1CC-0A34-1848-B064-0C851409C8B5}" type="pres">
      <dgm:prSet presAssocID="{19C43459-53A1-724F-9C06-B4B43E4A9319}" presName="conn2-1" presStyleLbl="parChTrans1D4" presStyleIdx="4" presStyleCnt="19"/>
      <dgm:spPr/>
    </dgm:pt>
    <dgm:pt modelId="{B70C957F-AC8E-1A4F-846D-C99F2F62A2BF}" type="pres">
      <dgm:prSet presAssocID="{19C43459-53A1-724F-9C06-B4B43E4A9319}" presName="connTx" presStyleLbl="parChTrans1D4" presStyleIdx="4" presStyleCnt="19"/>
      <dgm:spPr/>
    </dgm:pt>
    <dgm:pt modelId="{40819F2F-55BB-D34B-9DA3-48CEDFDE6060}" type="pres">
      <dgm:prSet presAssocID="{B9BB5443-E9AF-7946-AB32-F09A8B855665}" presName="root2" presStyleCnt="0"/>
      <dgm:spPr/>
    </dgm:pt>
    <dgm:pt modelId="{3EEA7805-EEF9-824E-A0F4-79DC2FA65553}" type="pres">
      <dgm:prSet presAssocID="{B9BB5443-E9AF-7946-AB32-F09A8B855665}" presName="LevelTwoTextNode" presStyleLbl="node4" presStyleIdx="4" presStyleCnt="19">
        <dgm:presLayoutVars>
          <dgm:chPref val="3"/>
        </dgm:presLayoutVars>
      </dgm:prSet>
      <dgm:spPr/>
    </dgm:pt>
    <dgm:pt modelId="{5055CBB9-4B1A-2F4A-A74C-52B3A7874E95}" type="pres">
      <dgm:prSet presAssocID="{B9BB5443-E9AF-7946-AB32-F09A8B855665}" presName="level3hierChild" presStyleCnt="0"/>
      <dgm:spPr/>
    </dgm:pt>
    <dgm:pt modelId="{FB40D8A1-D932-8543-9F7A-F84CD35EEC4D}" type="pres">
      <dgm:prSet presAssocID="{2DB69A9C-8219-AF40-AC7B-B6C286344D1C}" presName="conn2-1" presStyleLbl="parChTrans1D4" presStyleIdx="5" presStyleCnt="19"/>
      <dgm:spPr/>
    </dgm:pt>
    <dgm:pt modelId="{4726FCBE-D0D1-4E4B-A219-DE4768DA755A}" type="pres">
      <dgm:prSet presAssocID="{2DB69A9C-8219-AF40-AC7B-B6C286344D1C}" presName="connTx" presStyleLbl="parChTrans1D4" presStyleIdx="5" presStyleCnt="19"/>
      <dgm:spPr/>
    </dgm:pt>
    <dgm:pt modelId="{5FF50550-1F12-E64F-A0FD-9E97F8714457}" type="pres">
      <dgm:prSet presAssocID="{4C1CFC65-6369-E848-A0E1-0EEA7B6D1D5B}" presName="root2" presStyleCnt="0"/>
      <dgm:spPr/>
    </dgm:pt>
    <dgm:pt modelId="{DD747203-8FC1-5141-8152-2B84E18A2C7B}" type="pres">
      <dgm:prSet presAssocID="{4C1CFC65-6369-E848-A0E1-0EEA7B6D1D5B}" presName="LevelTwoTextNode" presStyleLbl="node4" presStyleIdx="5" presStyleCnt="19">
        <dgm:presLayoutVars>
          <dgm:chPref val="3"/>
        </dgm:presLayoutVars>
      </dgm:prSet>
      <dgm:spPr/>
    </dgm:pt>
    <dgm:pt modelId="{8396D76E-9F43-6C40-816C-9DA24A7A4168}" type="pres">
      <dgm:prSet presAssocID="{4C1CFC65-6369-E848-A0E1-0EEA7B6D1D5B}" presName="level3hierChild" presStyleCnt="0"/>
      <dgm:spPr/>
    </dgm:pt>
    <dgm:pt modelId="{326E00C5-6F7F-B243-903B-E25540C29456}" type="pres">
      <dgm:prSet presAssocID="{696EC683-5B10-BF4A-885F-102F1BBF866D}" presName="conn2-1" presStyleLbl="parChTrans1D2" presStyleIdx="1" presStyleCnt="2"/>
      <dgm:spPr/>
    </dgm:pt>
    <dgm:pt modelId="{BC8136E8-8B12-704F-A21B-2233848398F9}" type="pres">
      <dgm:prSet presAssocID="{696EC683-5B10-BF4A-885F-102F1BBF866D}" presName="connTx" presStyleLbl="parChTrans1D2" presStyleIdx="1" presStyleCnt="2"/>
      <dgm:spPr/>
    </dgm:pt>
    <dgm:pt modelId="{68D933C0-6550-C243-9EAB-BD363B4C2AD6}" type="pres">
      <dgm:prSet presAssocID="{BC86C952-F01D-FB4A-A0F7-81D025C1489A}" presName="root2" presStyleCnt="0"/>
      <dgm:spPr/>
    </dgm:pt>
    <dgm:pt modelId="{1E5EF402-7428-0049-9F86-8073BAB3A3B0}" type="pres">
      <dgm:prSet presAssocID="{BC86C952-F01D-FB4A-A0F7-81D025C1489A}" presName="LevelTwoTextNode" presStyleLbl="node2" presStyleIdx="1" presStyleCnt="2">
        <dgm:presLayoutVars>
          <dgm:chPref val="3"/>
        </dgm:presLayoutVars>
      </dgm:prSet>
      <dgm:spPr/>
    </dgm:pt>
    <dgm:pt modelId="{DBB8F84B-417E-2449-AF75-FFB16CB002A8}" type="pres">
      <dgm:prSet presAssocID="{BC86C952-F01D-FB4A-A0F7-81D025C1489A}" presName="level3hierChild" presStyleCnt="0"/>
      <dgm:spPr/>
    </dgm:pt>
    <dgm:pt modelId="{4618B23A-91B3-E044-9BD2-A05429E4FACC}" type="pres">
      <dgm:prSet presAssocID="{E2D3F378-EB8D-7F4F-AA3A-D99C878AF156}" presName="conn2-1" presStyleLbl="parChTrans1D3" presStyleIdx="1" presStyleCnt="3"/>
      <dgm:spPr/>
    </dgm:pt>
    <dgm:pt modelId="{03ACD522-B486-624B-8F45-130B1C24240B}" type="pres">
      <dgm:prSet presAssocID="{E2D3F378-EB8D-7F4F-AA3A-D99C878AF156}" presName="connTx" presStyleLbl="parChTrans1D3" presStyleIdx="1" presStyleCnt="3"/>
      <dgm:spPr/>
    </dgm:pt>
    <dgm:pt modelId="{186A523E-67FA-5B4B-B509-C6C92451EC64}" type="pres">
      <dgm:prSet presAssocID="{C5336DFC-47C7-D24D-B0C4-E508C682E3AC}" presName="root2" presStyleCnt="0"/>
      <dgm:spPr/>
    </dgm:pt>
    <dgm:pt modelId="{4E2457E9-E6C9-5C41-B23D-2834494624CB}" type="pres">
      <dgm:prSet presAssocID="{C5336DFC-47C7-D24D-B0C4-E508C682E3AC}" presName="LevelTwoTextNode" presStyleLbl="node3" presStyleIdx="1" presStyleCnt="3">
        <dgm:presLayoutVars>
          <dgm:chPref val="3"/>
        </dgm:presLayoutVars>
      </dgm:prSet>
      <dgm:spPr/>
    </dgm:pt>
    <dgm:pt modelId="{B7962C12-1267-714D-A7D8-E2F561CD952B}" type="pres">
      <dgm:prSet presAssocID="{C5336DFC-47C7-D24D-B0C4-E508C682E3AC}" presName="level3hierChild" presStyleCnt="0"/>
      <dgm:spPr/>
    </dgm:pt>
    <dgm:pt modelId="{AE872FCD-D527-F441-AF27-5FBFBFB9760B}" type="pres">
      <dgm:prSet presAssocID="{0CAC155A-77F8-9047-B89A-B54D9F70DBB5}" presName="conn2-1" presStyleLbl="parChTrans1D4" presStyleIdx="6" presStyleCnt="19"/>
      <dgm:spPr/>
    </dgm:pt>
    <dgm:pt modelId="{37FEA690-3D3D-A340-8146-64A1598DC8DE}" type="pres">
      <dgm:prSet presAssocID="{0CAC155A-77F8-9047-B89A-B54D9F70DBB5}" presName="connTx" presStyleLbl="parChTrans1D4" presStyleIdx="6" presStyleCnt="19"/>
      <dgm:spPr/>
    </dgm:pt>
    <dgm:pt modelId="{996F4295-69CA-9846-B3FE-CFE71305FD0F}" type="pres">
      <dgm:prSet presAssocID="{44137E58-2487-C94B-9BC4-B70BE034FA85}" presName="root2" presStyleCnt="0"/>
      <dgm:spPr/>
    </dgm:pt>
    <dgm:pt modelId="{B564EB94-220B-8547-8B20-EC000C7663A6}" type="pres">
      <dgm:prSet presAssocID="{44137E58-2487-C94B-9BC4-B70BE034FA85}" presName="LevelTwoTextNode" presStyleLbl="node4" presStyleIdx="6" presStyleCnt="19">
        <dgm:presLayoutVars>
          <dgm:chPref val="3"/>
        </dgm:presLayoutVars>
      </dgm:prSet>
      <dgm:spPr/>
    </dgm:pt>
    <dgm:pt modelId="{C520EC85-62FA-E248-9AB8-59AAC0E69DA7}" type="pres">
      <dgm:prSet presAssocID="{44137E58-2487-C94B-9BC4-B70BE034FA85}" presName="level3hierChild" presStyleCnt="0"/>
      <dgm:spPr/>
    </dgm:pt>
    <dgm:pt modelId="{D4FEC1BF-8E7A-0840-ADAE-9392EE06CA19}" type="pres">
      <dgm:prSet presAssocID="{AE993210-8C9B-424B-AE4F-155A1CE03923}" presName="conn2-1" presStyleLbl="parChTrans1D4" presStyleIdx="7" presStyleCnt="19"/>
      <dgm:spPr/>
    </dgm:pt>
    <dgm:pt modelId="{E5E836BE-2813-7F49-A6FC-A9B295EBCC08}" type="pres">
      <dgm:prSet presAssocID="{AE993210-8C9B-424B-AE4F-155A1CE03923}" presName="connTx" presStyleLbl="parChTrans1D4" presStyleIdx="7" presStyleCnt="19"/>
      <dgm:spPr/>
    </dgm:pt>
    <dgm:pt modelId="{E0E81CCD-8041-9C4D-949F-51C52275B411}" type="pres">
      <dgm:prSet presAssocID="{56436DF8-2AD0-E447-8797-7E578D229586}" presName="root2" presStyleCnt="0"/>
      <dgm:spPr/>
    </dgm:pt>
    <dgm:pt modelId="{F074D2C6-292F-944E-A444-0A13720C7EB9}" type="pres">
      <dgm:prSet presAssocID="{56436DF8-2AD0-E447-8797-7E578D229586}" presName="LevelTwoTextNode" presStyleLbl="node4" presStyleIdx="7" presStyleCnt="19">
        <dgm:presLayoutVars>
          <dgm:chPref val="3"/>
        </dgm:presLayoutVars>
      </dgm:prSet>
      <dgm:spPr/>
    </dgm:pt>
    <dgm:pt modelId="{EEADA57A-64E6-134F-8387-FF3547070B0D}" type="pres">
      <dgm:prSet presAssocID="{56436DF8-2AD0-E447-8797-7E578D229586}" presName="level3hierChild" presStyleCnt="0"/>
      <dgm:spPr/>
    </dgm:pt>
    <dgm:pt modelId="{98B709A7-4AE9-E541-97D3-84E3B1093D97}" type="pres">
      <dgm:prSet presAssocID="{CADCDE14-46B9-0149-8F32-294B1E9C93D4}" presName="conn2-1" presStyleLbl="parChTrans1D4" presStyleIdx="8" presStyleCnt="19"/>
      <dgm:spPr/>
    </dgm:pt>
    <dgm:pt modelId="{DC61B147-D5F7-0648-AD86-05D521FECD47}" type="pres">
      <dgm:prSet presAssocID="{CADCDE14-46B9-0149-8F32-294B1E9C93D4}" presName="connTx" presStyleLbl="parChTrans1D4" presStyleIdx="8" presStyleCnt="19"/>
      <dgm:spPr/>
    </dgm:pt>
    <dgm:pt modelId="{53523E2C-8043-364B-87EA-BC6937B24496}" type="pres">
      <dgm:prSet presAssocID="{FE751D93-5F99-F947-8E7F-0EB765EF9930}" presName="root2" presStyleCnt="0"/>
      <dgm:spPr/>
    </dgm:pt>
    <dgm:pt modelId="{A3D66507-A1D0-BC40-8040-72805160C10B}" type="pres">
      <dgm:prSet presAssocID="{FE751D93-5F99-F947-8E7F-0EB765EF9930}" presName="LevelTwoTextNode" presStyleLbl="node4" presStyleIdx="8" presStyleCnt="19">
        <dgm:presLayoutVars>
          <dgm:chPref val="3"/>
        </dgm:presLayoutVars>
      </dgm:prSet>
      <dgm:spPr/>
    </dgm:pt>
    <dgm:pt modelId="{1EDD77A1-E782-D64F-8C3B-55EE3569FFE3}" type="pres">
      <dgm:prSet presAssocID="{FE751D93-5F99-F947-8E7F-0EB765EF9930}" presName="level3hierChild" presStyleCnt="0"/>
      <dgm:spPr/>
    </dgm:pt>
    <dgm:pt modelId="{A5D3C7C3-442E-614E-8246-F4F03499267F}" type="pres">
      <dgm:prSet presAssocID="{B8929FAF-C7FA-1943-BE3C-64FEB7A0FF6C}" presName="conn2-1" presStyleLbl="parChTrans1D4" presStyleIdx="9" presStyleCnt="19"/>
      <dgm:spPr/>
    </dgm:pt>
    <dgm:pt modelId="{47C81FD0-152D-A04E-9897-61233BD9E267}" type="pres">
      <dgm:prSet presAssocID="{B8929FAF-C7FA-1943-BE3C-64FEB7A0FF6C}" presName="connTx" presStyleLbl="parChTrans1D4" presStyleIdx="9" presStyleCnt="19"/>
      <dgm:spPr/>
    </dgm:pt>
    <dgm:pt modelId="{85145F7C-832C-FC40-8A6C-402C1A18B392}" type="pres">
      <dgm:prSet presAssocID="{AB91091C-3550-924A-B997-AA00E548E371}" presName="root2" presStyleCnt="0"/>
      <dgm:spPr/>
    </dgm:pt>
    <dgm:pt modelId="{6CB76F2F-6CA4-9C40-BB04-12ED70FFE298}" type="pres">
      <dgm:prSet presAssocID="{AB91091C-3550-924A-B997-AA00E548E371}" presName="LevelTwoTextNode" presStyleLbl="node4" presStyleIdx="9" presStyleCnt="19">
        <dgm:presLayoutVars>
          <dgm:chPref val="3"/>
        </dgm:presLayoutVars>
      </dgm:prSet>
      <dgm:spPr/>
    </dgm:pt>
    <dgm:pt modelId="{2F89BF61-0855-184D-847A-474AA5480FC8}" type="pres">
      <dgm:prSet presAssocID="{AB91091C-3550-924A-B997-AA00E548E371}" presName="level3hierChild" presStyleCnt="0"/>
      <dgm:spPr/>
    </dgm:pt>
    <dgm:pt modelId="{306D9B89-CBBD-C24E-B953-81099F84AFDE}" type="pres">
      <dgm:prSet presAssocID="{247F82C4-9942-1849-A88B-F3E85454A1E0}" presName="conn2-1" presStyleLbl="parChTrans1D4" presStyleIdx="10" presStyleCnt="19"/>
      <dgm:spPr/>
    </dgm:pt>
    <dgm:pt modelId="{CCF78EB6-6FBF-2941-B118-70B5BEB47414}" type="pres">
      <dgm:prSet presAssocID="{247F82C4-9942-1849-A88B-F3E85454A1E0}" presName="connTx" presStyleLbl="parChTrans1D4" presStyleIdx="10" presStyleCnt="19"/>
      <dgm:spPr/>
    </dgm:pt>
    <dgm:pt modelId="{C06733AF-7189-7D42-9261-FD03A960BD87}" type="pres">
      <dgm:prSet presAssocID="{903D28A4-FF75-2341-A396-E57BA1506623}" presName="root2" presStyleCnt="0"/>
      <dgm:spPr/>
    </dgm:pt>
    <dgm:pt modelId="{B76206D2-3EBE-A046-BB02-C9FF3F2D657C}" type="pres">
      <dgm:prSet presAssocID="{903D28A4-FF75-2341-A396-E57BA1506623}" presName="LevelTwoTextNode" presStyleLbl="node4" presStyleIdx="10" presStyleCnt="19">
        <dgm:presLayoutVars>
          <dgm:chPref val="3"/>
        </dgm:presLayoutVars>
      </dgm:prSet>
      <dgm:spPr/>
    </dgm:pt>
    <dgm:pt modelId="{DED523EA-E025-EF41-8D9A-BA7C07D60983}" type="pres">
      <dgm:prSet presAssocID="{903D28A4-FF75-2341-A396-E57BA1506623}" presName="level3hierChild" presStyleCnt="0"/>
      <dgm:spPr/>
    </dgm:pt>
    <dgm:pt modelId="{FB33115F-0708-B64F-974B-7C7558956E8B}" type="pres">
      <dgm:prSet presAssocID="{B3234DE1-5C60-0941-93B7-F3669AFDA2E9}" presName="conn2-1" presStyleLbl="parChTrans1D3" presStyleIdx="2" presStyleCnt="3"/>
      <dgm:spPr/>
    </dgm:pt>
    <dgm:pt modelId="{A7B8FA63-5CE8-3141-81F0-FEF81978965C}" type="pres">
      <dgm:prSet presAssocID="{B3234DE1-5C60-0941-93B7-F3669AFDA2E9}" presName="connTx" presStyleLbl="parChTrans1D3" presStyleIdx="2" presStyleCnt="3"/>
      <dgm:spPr/>
    </dgm:pt>
    <dgm:pt modelId="{23050212-8290-1946-9ED9-745A40B2CED5}" type="pres">
      <dgm:prSet presAssocID="{3A1DB8B6-1B77-7B40-AF47-69277BAC792B}" presName="root2" presStyleCnt="0"/>
      <dgm:spPr/>
    </dgm:pt>
    <dgm:pt modelId="{ED87C4BA-0108-9246-A96F-23591FB290F1}" type="pres">
      <dgm:prSet presAssocID="{3A1DB8B6-1B77-7B40-AF47-69277BAC792B}" presName="LevelTwoTextNode" presStyleLbl="node3" presStyleIdx="2" presStyleCnt="3">
        <dgm:presLayoutVars>
          <dgm:chPref val="3"/>
        </dgm:presLayoutVars>
      </dgm:prSet>
      <dgm:spPr/>
    </dgm:pt>
    <dgm:pt modelId="{779826AC-4B60-9143-B0C5-71975B0DE509}" type="pres">
      <dgm:prSet presAssocID="{3A1DB8B6-1B77-7B40-AF47-69277BAC792B}" presName="level3hierChild" presStyleCnt="0"/>
      <dgm:spPr/>
    </dgm:pt>
    <dgm:pt modelId="{B2E70E06-8D3E-314F-BA48-9869F2F00A5E}" type="pres">
      <dgm:prSet presAssocID="{1B89D55A-F3F7-4D4E-8DEA-B7CD4D2E971C}" presName="conn2-1" presStyleLbl="parChTrans1D4" presStyleIdx="11" presStyleCnt="19"/>
      <dgm:spPr/>
    </dgm:pt>
    <dgm:pt modelId="{3200BF45-1929-4546-8CEC-D6B6B3062F4A}" type="pres">
      <dgm:prSet presAssocID="{1B89D55A-F3F7-4D4E-8DEA-B7CD4D2E971C}" presName="connTx" presStyleLbl="parChTrans1D4" presStyleIdx="11" presStyleCnt="19"/>
      <dgm:spPr/>
    </dgm:pt>
    <dgm:pt modelId="{D16B8B74-83B6-824D-A75A-7BD914E94EBE}" type="pres">
      <dgm:prSet presAssocID="{151F0642-9EFB-B043-88D1-58B08A97F2FD}" presName="root2" presStyleCnt="0"/>
      <dgm:spPr/>
    </dgm:pt>
    <dgm:pt modelId="{067A32A1-4064-CB47-9420-5337C8320627}" type="pres">
      <dgm:prSet presAssocID="{151F0642-9EFB-B043-88D1-58B08A97F2FD}" presName="LevelTwoTextNode" presStyleLbl="node4" presStyleIdx="11" presStyleCnt="19">
        <dgm:presLayoutVars>
          <dgm:chPref val="3"/>
        </dgm:presLayoutVars>
      </dgm:prSet>
      <dgm:spPr/>
    </dgm:pt>
    <dgm:pt modelId="{CE6AF26E-94BB-E348-9654-45BA075F96CF}" type="pres">
      <dgm:prSet presAssocID="{151F0642-9EFB-B043-88D1-58B08A97F2FD}" presName="level3hierChild" presStyleCnt="0"/>
      <dgm:spPr/>
    </dgm:pt>
    <dgm:pt modelId="{2838FF7F-E31A-8B47-BB55-B23B26A6ED7F}" type="pres">
      <dgm:prSet presAssocID="{3EA79DA6-A93A-9240-B67D-D51255684FA3}" presName="conn2-1" presStyleLbl="parChTrans1D4" presStyleIdx="12" presStyleCnt="19"/>
      <dgm:spPr/>
    </dgm:pt>
    <dgm:pt modelId="{BC3C1F08-975C-BF4B-A449-AA9BA7B80A33}" type="pres">
      <dgm:prSet presAssocID="{3EA79DA6-A93A-9240-B67D-D51255684FA3}" presName="connTx" presStyleLbl="parChTrans1D4" presStyleIdx="12" presStyleCnt="19"/>
      <dgm:spPr/>
    </dgm:pt>
    <dgm:pt modelId="{0C217EFE-5D8A-7C41-B23C-D8EB3B50A97D}" type="pres">
      <dgm:prSet presAssocID="{83A38E42-B5ED-4248-AA76-EEE7B7A1DF69}" presName="root2" presStyleCnt="0"/>
      <dgm:spPr/>
    </dgm:pt>
    <dgm:pt modelId="{1076CBC1-A30B-024C-B8F7-CF1C42B29F8E}" type="pres">
      <dgm:prSet presAssocID="{83A38E42-B5ED-4248-AA76-EEE7B7A1DF69}" presName="LevelTwoTextNode" presStyleLbl="node4" presStyleIdx="12" presStyleCnt="19">
        <dgm:presLayoutVars>
          <dgm:chPref val="3"/>
        </dgm:presLayoutVars>
      </dgm:prSet>
      <dgm:spPr/>
    </dgm:pt>
    <dgm:pt modelId="{9542C614-202B-8940-8EA4-17EAAB3A2ADF}" type="pres">
      <dgm:prSet presAssocID="{83A38E42-B5ED-4248-AA76-EEE7B7A1DF69}" presName="level3hierChild" presStyleCnt="0"/>
      <dgm:spPr/>
    </dgm:pt>
    <dgm:pt modelId="{2C67D7D4-47E7-E148-8191-F07834B8347D}" type="pres">
      <dgm:prSet presAssocID="{4356BE49-50F8-CE44-8BDD-D3910A995B9B}" presName="conn2-1" presStyleLbl="parChTrans1D4" presStyleIdx="13" presStyleCnt="19"/>
      <dgm:spPr/>
    </dgm:pt>
    <dgm:pt modelId="{89E390BB-825C-AF48-9D4B-E4EA15D7A7CA}" type="pres">
      <dgm:prSet presAssocID="{4356BE49-50F8-CE44-8BDD-D3910A995B9B}" presName="connTx" presStyleLbl="parChTrans1D4" presStyleIdx="13" presStyleCnt="19"/>
      <dgm:spPr/>
    </dgm:pt>
    <dgm:pt modelId="{EC21AF8C-43F1-E34D-BD0E-5E6A790ED6A6}" type="pres">
      <dgm:prSet presAssocID="{8F7661F6-E9EE-AB41-BF8F-2EE76D17A9C4}" presName="root2" presStyleCnt="0"/>
      <dgm:spPr/>
    </dgm:pt>
    <dgm:pt modelId="{833C41ED-5023-5B4B-8ABA-BB1FEAE6F7FB}" type="pres">
      <dgm:prSet presAssocID="{8F7661F6-E9EE-AB41-BF8F-2EE76D17A9C4}" presName="LevelTwoTextNode" presStyleLbl="node4" presStyleIdx="13" presStyleCnt="19">
        <dgm:presLayoutVars>
          <dgm:chPref val="3"/>
        </dgm:presLayoutVars>
      </dgm:prSet>
      <dgm:spPr/>
    </dgm:pt>
    <dgm:pt modelId="{A5132D42-3754-FB41-B7F5-238CC81AF575}" type="pres">
      <dgm:prSet presAssocID="{8F7661F6-E9EE-AB41-BF8F-2EE76D17A9C4}" presName="level3hierChild" presStyleCnt="0"/>
      <dgm:spPr/>
    </dgm:pt>
    <dgm:pt modelId="{5A458D60-239C-F74F-B44D-9C2858861108}" type="pres">
      <dgm:prSet presAssocID="{35E10E2C-BF8F-274E-A953-F51015035FAA}" presName="conn2-1" presStyleLbl="parChTrans1D4" presStyleIdx="14" presStyleCnt="19"/>
      <dgm:spPr/>
    </dgm:pt>
    <dgm:pt modelId="{6FFCA123-F8D2-BD4C-8360-F9E0F90C971D}" type="pres">
      <dgm:prSet presAssocID="{35E10E2C-BF8F-274E-A953-F51015035FAA}" presName="connTx" presStyleLbl="parChTrans1D4" presStyleIdx="14" presStyleCnt="19"/>
      <dgm:spPr/>
    </dgm:pt>
    <dgm:pt modelId="{41F62E2A-536A-1749-BD50-8D5EEF038C4D}" type="pres">
      <dgm:prSet presAssocID="{CE31D0A0-CEC2-D94C-86E8-5C8913437083}" presName="root2" presStyleCnt="0"/>
      <dgm:spPr/>
    </dgm:pt>
    <dgm:pt modelId="{0AA8182B-AC8E-9747-8E22-F151317E4D51}" type="pres">
      <dgm:prSet presAssocID="{CE31D0A0-CEC2-D94C-86E8-5C8913437083}" presName="LevelTwoTextNode" presStyleLbl="node4" presStyleIdx="14" presStyleCnt="19">
        <dgm:presLayoutVars>
          <dgm:chPref val="3"/>
        </dgm:presLayoutVars>
      </dgm:prSet>
      <dgm:spPr/>
    </dgm:pt>
    <dgm:pt modelId="{15DBCC74-1FD5-F642-A137-7CB3E01ACB28}" type="pres">
      <dgm:prSet presAssocID="{CE31D0A0-CEC2-D94C-86E8-5C8913437083}" presName="level3hierChild" presStyleCnt="0"/>
      <dgm:spPr/>
    </dgm:pt>
    <dgm:pt modelId="{B4D11056-0648-EE44-B25A-28B10014B221}" type="pres">
      <dgm:prSet presAssocID="{E6D5FDAA-9918-DB49-BFD2-4046FE3BBAAC}" presName="conn2-1" presStyleLbl="parChTrans1D4" presStyleIdx="15" presStyleCnt="19"/>
      <dgm:spPr/>
    </dgm:pt>
    <dgm:pt modelId="{D0FD9AB9-02D0-F648-BAF2-66A64E8C64AF}" type="pres">
      <dgm:prSet presAssocID="{E6D5FDAA-9918-DB49-BFD2-4046FE3BBAAC}" presName="connTx" presStyleLbl="parChTrans1D4" presStyleIdx="15" presStyleCnt="19"/>
      <dgm:spPr/>
    </dgm:pt>
    <dgm:pt modelId="{AC3DFDAF-66ED-724B-99C5-0BC35AF2F74A}" type="pres">
      <dgm:prSet presAssocID="{884312A0-6D24-7D4D-BEE8-3E4C08FBFDE8}" presName="root2" presStyleCnt="0"/>
      <dgm:spPr/>
    </dgm:pt>
    <dgm:pt modelId="{C141EADE-BB0C-AE4A-8ABB-0471AD0FA5A4}" type="pres">
      <dgm:prSet presAssocID="{884312A0-6D24-7D4D-BEE8-3E4C08FBFDE8}" presName="LevelTwoTextNode" presStyleLbl="node4" presStyleIdx="15" presStyleCnt="19">
        <dgm:presLayoutVars>
          <dgm:chPref val="3"/>
        </dgm:presLayoutVars>
      </dgm:prSet>
      <dgm:spPr/>
    </dgm:pt>
    <dgm:pt modelId="{00BA60EA-5982-2D4E-B270-498DC28A17B8}" type="pres">
      <dgm:prSet presAssocID="{884312A0-6D24-7D4D-BEE8-3E4C08FBFDE8}" presName="level3hierChild" presStyleCnt="0"/>
      <dgm:spPr/>
    </dgm:pt>
    <dgm:pt modelId="{F0CD3DE5-83F4-2B42-A772-A6B2F3C6271B}" type="pres">
      <dgm:prSet presAssocID="{AF36BDE6-E80D-3248-9369-7C2F0D4BA0C2}" presName="conn2-1" presStyleLbl="parChTrans1D4" presStyleIdx="16" presStyleCnt="19"/>
      <dgm:spPr/>
    </dgm:pt>
    <dgm:pt modelId="{CCEB5BD5-DAC2-9646-9A50-6F6C9DB1D732}" type="pres">
      <dgm:prSet presAssocID="{AF36BDE6-E80D-3248-9369-7C2F0D4BA0C2}" presName="connTx" presStyleLbl="parChTrans1D4" presStyleIdx="16" presStyleCnt="19"/>
      <dgm:spPr/>
    </dgm:pt>
    <dgm:pt modelId="{88B97724-E5EF-5745-8D0F-1D103954D8E4}" type="pres">
      <dgm:prSet presAssocID="{09F317EA-7024-1343-ADD9-5657FEA85AAE}" presName="root2" presStyleCnt="0"/>
      <dgm:spPr/>
    </dgm:pt>
    <dgm:pt modelId="{B57C578B-9500-0947-B17D-4FCB41C2A39A}" type="pres">
      <dgm:prSet presAssocID="{09F317EA-7024-1343-ADD9-5657FEA85AAE}" presName="LevelTwoTextNode" presStyleLbl="node4" presStyleIdx="16" presStyleCnt="19">
        <dgm:presLayoutVars>
          <dgm:chPref val="3"/>
        </dgm:presLayoutVars>
      </dgm:prSet>
      <dgm:spPr/>
    </dgm:pt>
    <dgm:pt modelId="{893A6CF4-B9C7-4E4D-A3B6-528E758EE922}" type="pres">
      <dgm:prSet presAssocID="{09F317EA-7024-1343-ADD9-5657FEA85AAE}" presName="level3hierChild" presStyleCnt="0"/>
      <dgm:spPr/>
    </dgm:pt>
    <dgm:pt modelId="{21931A5A-D1FD-BD4B-9B95-76AB2471B8F1}" type="pres">
      <dgm:prSet presAssocID="{A81EB81F-B152-1144-8A64-14A86F69765A}" presName="conn2-1" presStyleLbl="parChTrans1D4" presStyleIdx="17" presStyleCnt="19"/>
      <dgm:spPr/>
    </dgm:pt>
    <dgm:pt modelId="{5B46EE0E-C36A-634E-8529-929E535332EB}" type="pres">
      <dgm:prSet presAssocID="{A81EB81F-B152-1144-8A64-14A86F69765A}" presName="connTx" presStyleLbl="parChTrans1D4" presStyleIdx="17" presStyleCnt="19"/>
      <dgm:spPr/>
    </dgm:pt>
    <dgm:pt modelId="{C25A4B3D-E2C3-3141-94E9-678507E844F7}" type="pres">
      <dgm:prSet presAssocID="{ACBF6EC1-8AA0-884B-B7F4-F4C79AE872CD}" presName="root2" presStyleCnt="0"/>
      <dgm:spPr/>
    </dgm:pt>
    <dgm:pt modelId="{59F0FC31-BAE7-E049-8E80-231A45898367}" type="pres">
      <dgm:prSet presAssocID="{ACBF6EC1-8AA0-884B-B7F4-F4C79AE872CD}" presName="LevelTwoTextNode" presStyleLbl="node4" presStyleIdx="17" presStyleCnt="19">
        <dgm:presLayoutVars>
          <dgm:chPref val="3"/>
        </dgm:presLayoutVars>
      </dgm:prSet>
      <dgm:spPr/>
    </dgm:pt>
    <dgm:pt modelId="{5A8AF65C-1D79-1844-9915-DA0BDE17D3EB}" type="pres">
      <dgm:prSet presAssocID="{ACBF6EC1-8AA0-884B-B7F4-F4C79AE872CD}" presName="level3hierChild" presStyleCnt="0"/>
      <dgm:spPr/>
    </dgm:pt>
    <dgm:pt modelId="{BD3F8B5B-2735-1644-892B-06DB649C365B}" type="pres">
      <dgm:prSet presAssocID="{24B604CF-C098-2847-9F0A-BAD85FC951D1}" presName="conn2-1" presStyleLbl="parChTrans1D4" presStyleIdx="18" presStyleCnt="19"/>
      <dgm:spPr/>
    </dgm:pt>
    <dgm:pt modelId="{3EB156C7-0492-294A-B9E0-44950E83A104}" type="pres">
      <dgm:prSet presAssocID="{24B604CF-C098-2847-9F0A-BAD85FC951D1}" presName="connTx" presStyleLbl="parChTrans1D4" presStyleIdx="18" presStyleCnt="19"/>
      <dgm:spPr/>
    </dgm:pt>
    <dgm:pt modelId="{978037C0-1AF2-7243-9F6B-C1C50B0DC8AD}" type="pres">
      <dgm:prSet presAssocID="{5A7256C1-20DF-F042-805F-C7B2337ACA3B}" presName="root2" presStyleCnt="0"/>
      <dgm:spPr/>
    </dgm:pt>
    <dgm:pt modelId="{FBD6AFD2-7C35-2D4D-A752-D60F5A0D4843}" type="pres">
      <dgm:prSet presAssocID="{5A7256C1-20DF-F042-805F-C7B2337ACA3B}" presName="LevelTwoTextNode" presStyleLbl="node4" presStyleIdx="18" presStyleCnt="19">
        <dgm:presLayoutVars>
          <dgm:chPref val="3"/>
        </dgm:presLayoutVars>
      </dgm:prSet>
      <dgm:spPr/>
    </dgm:pt>
    <dgm:pt modelId="{F8C838D4-94CB-DF45-BC9E-CBBA95BF41F2}" type="pres">
      <dgm:prSet presAssocID="{5A7256C1-20DF-F042-805F-C7B2337ACA3B}" presName="level3hierChild" presStyleCnt="0"/>
      <dgm:spPr/>
    </dgm:pt>
  </dgm:ptLst>
  <dgm:cxnLst>
    <dgm:cxn modelId="{6904AE00-C454-F14B-A82A-D637EA33CCFD}" type="presOf" srcId="{3A1DB8B6-1B77-7B40-AF47-69277BAC792B}" destId="{ED87C4BA-0108-9246-A96F-23591FB290F1}" srcOrd="0" destOrd="0" presId="urn:microsoft.com/office/officeart/2005/8/layout/hierarchy2"/>
    <dgm:cxn modelId="{45BE8702-DDB2-5144-A186-F75F9B398619}" type="presOf" srcId="{B817CF91-F500-0449-922E-5A0419A81DA0}" destId="{C3D0D5AF-3008-3345-AB16-A7B05344F2E2}" srcOrd="0" destOrd="0" presId="urn:microsoft.com/office/officeart/2005/8/layout/hierarchy2"/>
    <dgm:cxn modelId="{DAF7C904-CAF8-6847-9150-A1357010DF4B}" type="presOf" srcId="{FE751D93-5F99-F947-8E7F-0EB765EF9930}" destId="{A3D66507-A1D0-BC40-8040-72805160C10B}" srcOrd="0" destOrd="0" presId="urn:microsoft.com/office/officeart/2005/8/layout/hierarchy2"/>
    <dgm:cxn modelId="{9E8AA00B-C46C-B443-985B-0DB8CCEE7562}" srcId="{3881A98F-BEB8-124D-BD16-4AD76376921D}" destId="{B5A0163A-90D5-D649-94DA-E9FEBB084032}" srcOrd="1" destOrd="0" parTransId="{09F6E044-6552-E248-92C7-D397EFF755A8}" sibTransId="{8B0B460B-BBE4-D041-B5FA-13CB429A423D}"/>
    <dgm:cxn modelId="{202F5C0D-8827-7F41-BE74-0EA1236787D7}" srcId="{6BB4C83C-1BF5-9249-A70F-2CAB6EEEDA82}" destId="{1350E37D-1821-BC41-BBCF-17DBF3DDAED9}" srcOrd="0" destOrd="0" parTransId="{2B1B63C7-8723-814B-A4F7-B4DC32818B15}" sibTransId="{73940B45-FAD9-A849-80F5-E9220399253F}"/>
    <dgm:cxn modelId="{CC41AB0D-8C58-894B-9961-0B430C022C21}" type="presOf" srcId="{AF36BDE6-E80D-3248-9369-7C2F0D4BA0C2}" destId="{CCEB5BD5-DAC2-9646-9A50-6F6C9DB1D732}" srcOrd="1" destOrd="0" presId="urn:microsoft.com/office/officeart/2005/8/layout/hierarchy2"/>
    <dgm:cxn modelId="{E8CA390E-D05D-1248-84FF-A497CFC3DDB8}" type="presOf" srcId="{884312A0-6D24-7D4D-BEE8-3E4C08FBFDE8}" destId="{C141EADE-BB0C-AE4A-8ABB-0471AD0FA5A4}" srcOrd="0" destOrd="0" presId="urn:microsoft.com/office/officeart/2005/8/layout/hierarchy2"/>
    <dgm:cxn modelId="{8406590F-0CE7-2B46-86F4-CDB72B0E0C33}" type="presOf" srcId="{D68616E4-00C3-2E43-9B1B-B4C012D861DE}" destId="{A2FCBA9D-C767-7845-AC16-667FAB05A1CE}" srcOrd="0" destOrd="0" presId="urn:microsoft.com/office/officeart/2005/8/layout/hierarchy2"/>
    <dgm:cxn modelId="{E8158F0F-ED6A-3F4F-8483-B51C6FF9817E}" srcId="{E9B429B8-A0E8-5C4B-A305-091267E550CF}" destId="{9DA04D11-6062-734B-B1A3-E0ED4E29CEF2}" srcOrd="0" destOrd="0" parTransId="{C9A267D6-1AA1-464E-A861-884E4AAF7203}" sibTransId="{45FF662D-251E-084F-B005-0F51FE62A51E}"/>
    <dgm:cxn modelId="{49DE0011-AE78-C147-A1F5-11E165051C0A}" type="presOf" srcId="{0F72EF35-EBB1-A44C-AECB-9EFF1D524CA8}" destId="{4A70A6B0-FD9D-314D-B75C-4B892AB7D3FE}" srcOrd="0" destOrd="0" presId="urn:microsoft.com/office/officeart/2005/8/layout/hierarchy2"/>
    <dgm:cxn modelId="{5EEDD811-664C-EB47-93E7-812B9C69C21F}" type="presOf" srcId="{2DB69A9C-8219-AF40-AC7B-B6C286344D1C}" destId="{4726FCBE-D0D1-4E4B-A219-DE4768DA755A}" srcOrd="1" destOrd="0" presId="urn:microsoft.com/office/officeart/2005/8/layout/hierarchy2"/>
    <dgm:cxn modelId="{2B6ACE13-4981-8543-A368-89B75B7A4DBF}" srcId="{A8C73C3F-3871-B445-A341-252FDC37BE95}" destId="{6BB4C83C-1BF5-9249-A70F-2CAB6EEEDA82}" srcOrd="0" destOrd="0" parTransId="{81900492-B299-404E-B493-12B3D7E86982}" sibTransId="{3B8B9C06-27E8-6740-A466-91A11B786D56}"/>
    <dgm:cxn modelId="{71952A15-E413-F244-9F2A-D4C655D25C8A}" srcId="{C5336DFC-47C7-D24D-B0C4-E508C682E3AC}" destId="{44137E58-2487-C94B-9BC4-B70BE034FA85}" srcOrd="0" destOrd="0" parTransId="{0CAC155A-77F8-9047-B89A-B54D9F70DBB5}" sibTransId="{AA2775CA-DB2A-7A40-AA97-6236BDA0CB69}"/>
    <dgm:cxn modelId="{F70B3717-B85F-2B42-ADEC-CAAF2D3F5F58}" type="presOf" srcId="{1B89D55A-F3F7-4D4E-8DEA-B7CD4D2E971C}" destId="{B2E70E06-8D3E-314F-BA48-9869F2F00A5E}" srcOrd="0" destOrd="0" presId="urn:microsoft.com/office/officeart/2005/8/layout/hierarchy2"/>
    <dgm:cxn modelId="{5AE67923-5937-1D40-946F-D1133C3F7737}" type="presOf" srcId="{A81EB81F-B152-1144-8A64-14A86F69765A}" destId="{5B46EE0E-C36A-634E-8529-929E535332EB}" srcOrd="1" destOrd="0" presId="urn:microsoft.com/office/officeart/2005/8/layout/hierarchy2"/>
    <dgm:cxn modelId="{3C83FC24-796B-314B-80D3-49E2D9809B61}" srcId="{09F317EA-7024-1343-ADD9-5657FEA85AAE}" destId="{ACBF6EC1-8AA0-884B-B7F4-F4C79AE872CD}" srcOrd="0" destOrd="0" parTransId="{A81EB81F-B152-1144-8A64-14A86F69765A}" sibTransId="{0274A61A-F8FA-3240-9825-7CED7A322F31}"/>
    <dgm:cxn modelId="{8F0B2B29-5D4C-0D47-8DAC-8903E7EA1C4A}" srcId="{CE31D0A0-CEC2-D94C-86E8-5C8913437083}" destId="{884312A0-6D24-7D4D-BEE8-3E4C08FBFDE8}" srcOrd="0" destOrd="0" parTransId="{E6D5FDAA-9918-DB49-BFD2-4046FE3BBAAC}" sibTransId="{0D3F504C-F916-FB43-BB9F-A2D99DDC983C}"/>
    <dgm:cxn modelId="{94B09829-0BC3-5A46-BAA9-D51EAEA88D81}" type="presOf" srcId="{B8929FAF-C7FA-1943-BE3C-64FEB7A0FF6C}" destId="{A5D3C7C3-442E-614E-8246-F4F03499267F}" srcOrd="0" destOrd="0" presId="urn:microsoft.com/office/officeart/2005/8/layout/hierarchy2"/>
    <dgm:cxn modelId="{AB791E2D-3BB7-E54A-874A-A7877A97FBCA}" type="presOf" srcId="{19C43459-53A1-724F-9C06-B4B43E4A9319}" destId="{B70C957F-AC8E-1A4F-846D-C99F2F62A2BF}" srcOrd="1" destOrd="0" presId="urn:microsoft.com/office/officeart/2005/8/layout/hierarchy2"/>
    <dgm:cxn modelId="{D230C330-5372-B841-A579-8BECDFF2DDD7}" srcId="{44137E58-2487-C94B-9BC4-B70BE034FA85}" destId="{56436DF8-2AD0-E447-8797-7E578D229586}" srcOrd="0" destOrd="0" parTransId="{AE993210-8C9B-424B-AE4F-155A1CE03923}" sibTransId="{AE9BE1C0-57AD-C448-A594-2F726F62D858}"/>
    <dgm:cxn modelId="{71B99A32-4080-2945-979A-E837DA3B4119}" srcId="{3A1DB8B6-1B77-7B40-AF47-69277BAC792B}" destId="{151F0642-9EFB-B043-88D1-58B08A97F2FD}" srcOrd="0" destOrd="0" parTransId="{1B89D55A-F3F7-4D4E-8DEA-B7CD4D2E971C}" sibTransId="{D4E42EA9-B744-1140-B9F2-8B3F9F87DDF2}"/>
    <dgm:cxn modelId="{A2803B37-811C-6746-A9CC-68FEA69E5473}" type="presOf" srcId="{AE993210-8C9B-424B-AE4F-155A1CE03923}" destId="{E5E836BE-2813-7F49-A6FC-A9B295EBCC08}" srcOrd="1" destOrd="0" presId="urn:microsoft.com/office/officeart/2005/8/layout/hierarchy2"/>
    <dgm:cxn modelId="{F20C5637-23E3-6741-9F4A-5C0AC328E64E}" type="presOf" srcId="{AE993210-8C9B-424B-AE4F-155A1CE03923}" destId="{D4FEC1BF-8E7A-0840-ADAE-9392EE06CA19}" srcOrd="0" destOrd="0" presId="urn:microsoft.com/office/officeart/2005/8/layout/hierarchy2"/>
    <dgm:cxn modelId="{C87FD93A-91B4-644C-84D9-3735D8F5CD28}" type="presOf" srcId="{A81EB81F-B152-1144-8A64-14A86F69765A}" destId="{21931A5A-D1FD-BD4B-9B95-76AB2471B8F1}" srcOrd="0" destOrd="0" presId="urn:microsoft.com/office/officeart/2005/8/layout/hierarchy2"/>
    <dgm:cxn modelId="{DC37F13F-E752-2D40-A3DF-D1743EB3009F}" srcId="{56436DF8-2AD0-E447-8797-7E578D229586}" destId="{FE751D93-5F99-F947-8E7F-0EB765EF9930}" srcOrd="0" destOrd="0" parTransId="{CADCDE14-46B9-0149-8F32-294B1E9C93D4}" sibTransId="{71EBF3C9-2A56-E24A-AE2A-F8E1ED2AEF30}"/>
    <dgm:cxn modelId="{9180AD49-D52F-9D44-8C51-20226D20DD74}" type="presOf" srcId="{C9A267D6-1AA1-464E-A861-884E4AAF7203}" destId="{EAD33EC8-1A05-1B44-A2F2-55E8454C8596}" srcOrd="1" destOrd="0" presId="urn:microsoft.com/office/officeart/2005/8/layout/hierarchy2"/>
    <dgm:cxn modelId="{96FA3D4E-89D2-D047-BAFE-1425C82C5A20}" type="presOf" srcId="{696EC683-5B10-BF4A-885F-102F1BBF866D}" destId="{326E00C5-6F7F-B243-903B-E25540C29456}" srcOrd="0" destOrd="0" presId="urn:microsoft.com/office/officeart/2005/8/layout/hierarchy2"/>
    <dgm:cxn modelId="{0E76DB4F-C406-664E-ACFB-B3106162CB5F}" type="presOf" srcId="{0CAC155A-77F8-9047-B89A-B54D9F70DBB5}" destId="{37FEA690-3D3D-A340-8146-64A1598DC8DE}" srcOrd="1" destOrd="0" presId="urn:microsoft.com/office/officeart/2005/8/layout/hierarchy2"/>
    <dgm:cxn modelId="{255C4A52-7199-BC4B-93F3-80F3A6EB9960}" type="presOf" srcId="{5A7256C1-20DF-F042-805F-C7B2337ACA3B}" destId="{FBD6AFD2-7C35-2D4D-A752-D60F5A0D4843}" srcOrd="0" destOrd="0" presId="urn:microsoft.com/office/officeart/2005/8/layout/hierarchy2"/>
    <dgm:cxn modelId="{C3D1CA53-7D34-B042-96A9-399FBE68701B}" srcId="{BC86C952-F01D-FB4A-A0F7-81D025C1489A}" destId="{3A1DB8B6-1B77-7B40-AF47-69277BAC792B}" srcOrd="1" destOrd="0" parTransId="{B3234DE1-5C60-0941-93B7-F3669AFDA2E9}" sibTransId="{8589D3CB-BC9D-CA4E-A45E-27D5D81D35B2}"/>
    <dgm:cxn modelId="{842C0A54-FAAA-6E41-914A-BB65F7F3CFB2}" type="presOf" srcId="{903D28A4-FF75-2341-A396-E57BA1506623}" destId="{B76206D2-3EBE-A046-BB02-C9FF3F2D657C}" srcOrd="0" destOrd="0" presId="urn:microsoft.com/office/officeart/2005/8/layout/hierarchy2"/>
    <dgm:cxn modelId="{DBC9ED54-73E9-AB49-B37B-8E7819F1C5B7}" type="presOf" srcId="{AB91091C-3550-924A-B997-AA00E548E371}" destId="{6CB76F2F-6CA4-9C40-BB04-12ED70FFE298}" srcOrd="0" destOrd="0" presId="urn:microsoft.com/office/officeart/2005/8/layout/hierarchy2"/>
    <dgm:cxn modelId="{6701F655-CE64-4246-9F3D-0CFD45510B9D}" type="presOf" srcId="{151F0642-9EFB-B043-88D1-58B08A97F2FD}" destId="{067A32A1-4064-CB47-9420-5337C8320627}" srcOrd="0" destOrd="0" presId="urn:microsoft.com/office/officeart/2005/8/layout/hierarchy2"/>
    <dgm:cxn modelId="{7B59AF56-73B8-3B43-9112-624E3B9DC676}" type="presOf" srcId="{19C43459-53A1-724F-9C06-B4B43E4A9319}" destId="{6CECC1CC-0A34-1848-B064-0C851409C8B5}" srcOrd="0" destOrd="0" presId="urn:microsoft.com/office/officeart/2005/8/layout/hierarchy2"/>
    <dgm:cxn modelId="{C7F2A558-496E-C143-85DB-4B3118D70343}" type="presOf" srcId="{E6D5FDAA-9918-DB49-BFD2-4046FE3BBAAC}" destId="{D0FD9AB9-02D0-F648-BAF2-66A64E8C64AF}" srcOrd="1" destOrd="0" presId="urn:microsoft.com/office/officeart/2005/8/layout/hierarchy2"/>
    <dgm:cxn modelId="{D8CA2C59-8FE9-8040-9DB3-E9649D6CB878}" type="presOf" srcId="{696EC683-5B10-BF4A-885F-102F1BBF866D}" destId="{BC8136E8-8B12-704F-A21B-2233848398F9}" srcOrd="1" destOrd="0" presId="urn:microsoft.com/office/officeart/2005/8/layout/hierarchy2"/>
    <dgm:cxn modelId="{FA334F5A-2509-D247-9982-0703F8852C06}" type="presOf" srcId="{24B604CF-C098-2847-9F0A-BAD85FC951D1}" destId="{3EB156C7-0492-294A-B9E0-44950E83A104}" srcOrd="1" destOrd="0" presId="urn:microsoft.com/office/officeart/2005/8/layout/hierarchy2"/>
    <dgm:cxn modelId="{307A4B5B-E978-CA42-8E99-30AAA9775DBE}" type="presOf" srcId="{1B89D55A-F3F7-4D4E-8DEA-B7CD4D2E971C}" destId="{3200BF45-1929-4546-8CEC-D6B6B3062F4A}" srcOrd="1" destOrd="0" presId="urn:microsoft.com/office/officeart/2005/8/layout/hierarchy2"/>
    <dgm:cxn modelId="{AC9C285E-E153-664B-92CB-BE09A41EAD71}" srcId="{44137E58-2487-C94B-9BC4-B70BE034FA85}" destId="{AB91091C-3550-924A-B997-AA00E548E371}" srcOrd="1" destOrd="0" parTransId="{B8929FAF-C7FA-1943-BE3C-64FEB7A0FF6C}" sibTransId="{C170A794-7F5E-444F-ADCF-BB35A6A39668}"/>
    <dgm:cxn modelId="{BEB8C661-2735-E84A-967C-C9FC9121BE7A}" type="presOf" srcId="{09F317EA-7024-1343-ADD9-5657FEA85AAE}" destId="{B57C578B-9500-0947-B17D-4FCB41C2A39A}" srcOrd="0" destOrd="0" presId="urn:microsoft.com/office/officeart/2005/8/layout/hierarchy2"/>
    <dgm:cxn modelId="{A2E84868-ED3B-064C-BE77-75F6C05EF219}" type="presOf" srcId="{B5A0163A-90D5-D649-94DA-E9FEBB084032}" destId="{D2C68964-0BB8-9E48-A5BC-8ACCB6EABA8D}" srcOrd="0" destOrd="0" presId="urn:microsoft.com/office/officeart/2005/8/layout/hierarchy2"/>
    <dgm:cxn modelId="{96064E72-BA9E-6744-BAFE-FF2FB7E8EA9B}" srcId="{3881A98F-BEB8-124D-BD16-4AD76376921D}" destId="{A8C73C3F-3871-B445-A341-252FDC37BE95}" srcOrd="0" destOrd="0" parTransId="{0F72EF35-EBB1-A44C-AECB-9EFF1D524CA8}" sibTransId="{95F30DF2-CB25-D547-90F9-0E5779AFDC92}"/>
    <dgm:cxn modelId="{B9919474-FDFB-EA4D-AA09-8E9F54DD6E6A}" type="presOf" srcId="{35E10E2C-BF8F-274E-A953-F51015035FAA}" destId="{6FFCA123-F8D2-BD4C-8360-F9E0F90C971D}" srcOrd="1" destOrd="0" presId="urn:microsoft.com/office/officeart/2005/8/layout/hierarchy2"/>
    <dgm:cxn modelId="{B89B6178-B7AD-8145-9467-633BB494B3D1}" type="presOf" srcId="{B9BB5443-E9AF-7946-AB32-F09A8B855665}" destId="{3EEA7805-EEF9-824E-A0F4-79DC2FA65553}" srcOrd="0" destOrd="0" presId="urn:microsoft.com/office/officeart/2005/8/layout/hierarchy2"/>
    <dgm:cxn modelId="{47EF017A-DEFB-E146-9587-D396F81EE554}" type="presOf" srcId="{2B1B63C7-8723-814B-A4F7-B4DC32818B15}" destId="{6456D459-1130-7C47-8D75-79008B047FD8}" srcOrd="1" destOrd="0" presId="urn:microsoft.com/office/officeart/2005/8/layout/hierarchy2"/>
    <dgm:cxn modelId="{7B46FD7B-868D-B54C-9BFD-09A8327DF244}" type="presOf" srcId="{09F6E044-6552-E248-92C7-D397EFF755A8}" destId="{BF498A57-0B90-8B4F-8D45-01EC42A0DD80}" srcOrd="1" destOrd="0" presId="urn:microsoft.com/office/officeart/2005/8/layout/hierarchy2"/>
    <dgm:cxn modelId="{5D8F6F7D-3033-2243-8231-782E692E3D00}" type="presOf" srcId="{2DB69A9C-8219-AF40-AC7B-B6C286344D1C}" destId="{FB40D8A1-D932-8543-9F7A-F84CD35EEC4D}" srcOrd="0" destOrd="0" presId="urn:microsoft.com/office/officeart/2005/8/layout/hierarchy2"/>
    <dgm:cxn modelId="{4353897E-2179-0947-B14A-AF3294A62814}" type="presOf" srcId="{44137E58-2487-C94B-9BC4-B70BE034FA85}" destId="{B564EB94-220B-8547-8B20-EC000C7663A6}" srcOrd="0" destOrd="0" presId="urn:microsoft.com/office/officeart/2005/8/layout/hierarchy2"/>
    <dgm:cxn modelId="{BB3F367F-5E41-6244-8F4A-008A673D0176}" type="presOf" srcId="{B3234DE1-5C60-0941-93B7-F3669AFDA2E9}" destId="{FB33115F-0708-B64F-974B-7C7558956E8B}" srcOrd="0" destOrd="0" presId="urn:microsoft.com/office/officeart/2005/8/layout/hierarchy2"/>
    <dgm:cxn modelId="{FD5FCC87-533C-2944-9FB0-978AD61199EF}" srcId="{3A1DB8B6-1B77-7B40-AF47-69277BAC792B}" destId="{09F317EA-7024-1343-ADD9-5657FEA85AAE}" srcOrd="1" destOrd="0" parTransId="{AF36BDE6-E80D-3248-9369-7C2F0D4BA0C2}" sibTransId="{499229BA-0AF3-5841-BBD1-F1BA4657013E}"/>
    <dgm:cxn modelId="{F363C58A-56C9-854C-94D4-5D2C1A571BB7}" type="presOf" srcId="{6BB4C83C-1BF5-9249-A70F-2CAB6EEEDA82}" destId="{6B9D1D8E-606F-A242-82A0-451B87860E1A}" srcOrd="0" destOrd="0" presId="urn:microsoft.com/office/officeart/2005/8/layout/hierarchy2"/>
    <dgm:cxn modelId="{5424E38C-90D3-AD4C-9058-8648045D906C}" type="presOf" srcId="{D68616E4-00C3-2E43-9B1B-B4C012D861DE}" destId="{13042255-C050-394E-A693-47E85339A387}" srcOrd="1" destOrd="0" presId="urn:microsoft.com/office/officeart/2005/8/layout/hierarchy2"/>
    <dgm:cxn modelId="{06D43A91-3CC7-3B4A-A8E5-87E2BB88CCCA}" type="presOf" srcId="{C9A267D6-1AA1-464E-A861-884E4AAF7203}" destId="{6318E804-05BB-AE45-B97D-254B1CA37409}" srcOrd="0" destOrd="0" presId="urn:microsoft.com/office/officeart/2005/8/layout/hierarchy2"/>
    <dgm:cxn modelId="{E46C3192-BCD9-6249-AE47-0F62B53AED92}" type="presOf" srcId="{09F6E044-6552-E248-92C7-D397EFF755A8}" destId="{E00542A2-B3F0-9147-9368-0813E8ED6FD6}" srcOrd="0" destOrd="0" presId="urn:microsoft.com/office/officeart/2005/8/layout/hierarchy2"/>
    <dgm:cxn modelId="{35AFE094-AA45-A549-9B66-CBCB16275A94}" type="presOf" srcId="{0F72EF35-EBB1-A44C-AECB-9EFF1D524CA8}" destId="{956D2840-616C-9249-88E0-3E8DD2200469}" srcOrd="1" destOrd="0" presId="urn:microsoft.com/office/officeart/2005/8/layout/hierarchy2"/>
    <dgm:cxn modelId="{21823895-8796-324E-9756-7C29D2310DFD}" type="presOf" srcId="{4C1CFC65-6369-E848-A0E1-0EEA7B6D1D5B}" destId="{DD747203-8FC1-5141-8152-2B84E18A2C7B}" srcOrd="0" destOrd="0" presId="urn:microsoft.com/office/officeart/2005/8/layout/hierarchy2"/>
    <dgm:cxn modelId="{24006595-DDA8-6E40-AD38-7FE71FF8B072}" srcId="{151F0642-9EFB-B043-88D1-58B08A97F2FD}" destId="{CE31D0A0-CEC2-D94C-86E8-5C8913437083}" srcOrd="1" destOrd="0" parTransId="{35E10E2C-BF8F-274E-A953-F51015035FAA}" sibTransId="{2CB224AF-9F63-BF47-B178-2A046992C187}"/>
    <dgm:cxn modelId="{FCF1DA99-2614-2842-95A6-AD43178CF084}" srcId="{151F0642-9EFB-B043-88D1-58B08A97F2FD}" destId="{83A38E42-B5ED-4248-AA76-EEE7B7A1DF69}" srcOrd="0" destOrd="0" parTransId="{3EA79DA6-A93A-9240-B67D-D51255684FA3}" sibTransId="{857E65B8-82E5-8044-B331-A77F9090FB16}"/>
    <dgm:cxn modelId="{468E1B9C-B30C-F845-85D0-AE55C26E5349}" type="presOf" srcId="{CE31D0A0-CEC2-D94C-86E8-5C8913437083}" destId="{0AA8182B-AC8E-9747-8E22-F151317E4D51}" srcOrd="0" destOrd="0" presId="urn:microsoft.com/office/officeart/2005/8/layout/hierarchy2"/>
    <dgm:cxn modelId="{0356A99E-7FC9-4941-BBA5-608C68367693}" type="presOf" srcId="{0CAC155A-77F8-9047-B89A-B54D9F70DBB5}" destId="{AE872FCD-D527-F441-AF27-5FBFBFB9760B}" srcOrd="0" destOrd="0" presId="urn:microsoft.com/office/officeart/2005/8/layout/hierarchy2"/>
    <dgm:cxn modelId="{646F37A1-8F8C-2B42-B1FF-85072F463359}" type="presOf" srcId="{A8C73C3F-3871-B445-A341-252FDC37BE95}" destId="{1121D665-7611-0349-96D7-FDCB7210478E}" srcOrd="0" destOrd="0" presId="urn:microsoft.com/office/officeart/2005/8/layout/hierarchy2"/>
    <dgm:cxn modelId="{B52367A2-D695-794E-AD99-20573C3D888B}" type="presOf" srcId="{E6D5FDAA-9918-DB49-BFD2-4046FE3BBAAC}" destId="{B4D11056-0648-EE44-B25A-28B10014B221}" srcOrd="0" destOrd="0" presId="urn:microsoft.com/office/officeart/2005/8/layout/hierarchy2"/>
    <dgm:cxn modelId="{67AF37A3-9AA9-1140-9D26-D9B8AE217841}" type="presOf" srcId="{B8929FAF-C7FA-1943-BE3C-64FEB7A0FF6C}" destId="{47C81FD0-152D-A04E-9897-61233BD9E267}" srcOrd="1" destOrd="0" presId="urn:microsoft.com/office/officeart/2005/8/layout/hierarchy2"/>
    <dgm:cxn modelId="{FC7C16A6-2170-C443-93CD-2995C0C93E6E}" type="presOf" srcId="{3EA79DA6-A93A-9240-B67D-D51255684FA3}" destId="{BC3C1F08-975C-BF4B-A449-AA9BA7B80A33}" srcOrd="1" destOrd="0" presId="urn:microsoft.com/office/officeart/2005/8/layout/hierarchy2"/>
    <dgm:cxn modelId="{9B25C0A8-7EBA-B749-B21D-258CB2AB2E61}" type="presOf" srcId="{E9B429B8-A0E8-5C4B-A305-091267E550CF}" destId="{854655BC-7320-194F-BFC7-0ABAB9CB04F7}" srcOrd="0" destOrd="0" presId="urn:microsoft.com/office/officeart/2005/8/layout/hierarchy2"/>
    <dgm:cxn modelId="{F4D2FEAB-B883-0141-BE0A-CCB63A24822B}" type="presOf" srcId="{9DA04D11-6062-734B-B1A3-E0ED4E29CEF2}" destId="{ADF070ED-D433-7049-B1F8-72F45CA29B6E}" srcOrd="0" destOrd="0" presId="urn:microsoft.com/office/officeart/2005/8/layout/hierarchy2"/>
    <dgm:cxn modelId="{CF705DAD-A5DE-1C44-A21E-A8571240DFB1}" type="presOf" srcId="{81900492-B299-404E-B493-12B3D7E86982}" destId="{CDBC2EF8-BFDA-B64B-A910-4EBB3A70E497}" srcOrd="0" destOrd="0" presId="urn:microsoft.com/office/officeart/2005/8/layout/hierarchy2"/>
    <dgm:cxn modelId="{D70080AE-1D71-D847-A70B-42199066C8C9}" srcId="{83A38E42-B5ED-4248-AA76-EEE7B7A1DF69}" destId="{8F7661F6-E9EE-AB41-BF8F-2EE76D17A9C4}" srcOrd="0" destOrd="0" parTransId="{4356BE49-50F8-CE44-8BDD-D3910A995B9B}" sibTransId="{40915B5F-E1A1-E544-B5C4-815EF64B993B}"/>
    <dgm:cxn modelId="{24199DAE-6E97-6545-9C63-5172F8ADCB82}" type="presOf" srcId="{CADCDE14-46B9-0149-8F32-294B1E9C93D4}" destId="{98B709A7-4AE9-E541-97D3-84E3B1093D97}" srcOrd="0" destOrd="0" presId="urn:microsoft.com/office/officeart/2005/8/layout/hierarchy2"/>
    <dgm:cxn modelId="{47A9CBAE-B611-5344-BE9D-383595FD0FDE}" srcId="{9DA04D11-6062-734B-B1A3-E0ED4E29CEF2}" destId="{3881A98F-BEB8-124D-BD16-4AD76376921D}" srcOrd="0" destOrd="0" parTransId="{D68616E4-00C3-2E43-9B1B-B4C012D861DE}" sibTransId="{1935168A-9E45-874E-9355-DA727D85453D}"/>
    <dgm:cxn modelId="{44A727B4-48BF-DB4E-86EF-88ECD0C288C9}" type="presOf" srcId="{4356BE49-50F8-CE44-8BDD-D3910A995B9B}" destId="{89E390BB-825C-AF48-9D4B-E4EA15D7A7CA}" srcOrd="1" destOrd="0" presId="urn:microsoft.com/office/officeart/2005/8/layout/hierarchy2"/>
    <dgm:cxn modelId="{0E8E39B4-44C7-CF4D-899E-F476E1A58185}" srcId="{E9B429B8-A0E8-5C4B-A305-091267E550CF}" destId="{BC86C952-F01D-FB4A-A0F7-81D025C1489A}" srcOrd="1" destOrd="0" parTransId="{696EC683-5B10-BF4A-885F-102F1BBF866D}" sibTransId="{68C9BE21-EB5F-1547-BF70-6CA8270755EF}"/>
    <dgm:cxn modelId="{86C08DB5-6C7A-8241-BB39-E01937202E49}" type="presOf" srcId="{E2D3F378-EB8D-7F4F-AA3A-D99C878AF156}" destId="{03ACD522-B486-624B-8F45-130B1C24240B}" srcOrd="1" destOrd="0" presId="urn:microsoft.com/office/officeart/2005/8/layout/hierarchy2"/>
    <dgm:cxn modelId="{B05308B6-3217-3641-8B6D-8CEA7E0F08BC}" type="presOf" srcId="{247F82C4-9942-1849-A88B-F3E85454A1E0}" destId="{306D9B89-CBBD-C24E-B953-81099F84AFDE}" srcOrd="0" destOrd="0" presId="urn:microsoft.com/office/officeart/2005/8/layout/hierarchy2"/>
    <dgm:cxn modelId="{903851B6-B067-8E49-B5B5-EF32EDC2125B}" srcId="{B9BB5443-E9AF-7946-AB32-F09A8B855665}" destId="{4C1CFC65-6369-E848-A0E1-0EEA7B6D1D5B}" srcOrd="0" destOrd="0" parTransId="{2DB69A9C-8219-AF40-AC7B-B6C286344D1C}" sibTransId="{22FD7C8D-CDA0-F648-BE98-0A84F02FF404}"/>
    <dgm:cxn modelId="{7E8923B8-D630-FE44-AAEA-956CA6B8CE4B}" type="presOf" srcId="{247F82C4-9942-1849-A88B-F3E85454A1E0}" destId="{CCF78EB6-6FBF-2941-B118-70B5BEB47414}" srcOrd="1" destOrd="0" presId="urn:microsoft.com/office/officeart/2005/8/layout/hierarchy2"/>
    <dgm:cxn modelId="{509472BB-25A8-7945-955A-9E0D9F156ABB}" type="presOf" srcId="{56436DF8-2AD0-E447-8797-7E578D229586}" destId="{F074D2C6-292F-944E-A444-0A13720C7EB9}" srcOrd="0" destOrd="0" presId="urn:microsoft.com/office/officeart/2005/8/layout/hierarchy2"/>
    <dgm:cxn modelId="{7C26CEBB-2DB9-7945-965C-3BE49B5D589B}" type="presOf" srcId="{3881A98F-BEB8-124D-BD16-4AD76376921D}" destId="{61141DC9-EA5E-464D-977C-F1A99CCF18FC}" srcOrd="0" destOrd="0" presId="urn:microsoft.com/office/officeart/2005/8/layout/hierarchy2"/>
    <dgm:cxn modelId="{F3A674C4-C7F4-0742-9672-22CD3D9151E8}" type="presOf" srcId="{3EA79DA6-A93A-9240-B67D-D51255684FA3}" destId="{2838FF7F-E31A-8B47-BB55-B23B26A6ED7F}" srcOrd="0" destOrd="0" presId="urn:microsoft.com/office/officeart/2005/8/layout/hierarchy2"/>
    <dgm:cxn modelId="{F26F65CA-6433-B841-9E71-B040BABBAE04}" srcId="{B817CF91-F500-0449-922E-5A0419A81DA0}" destId="{E9B429B8-A0E8-5C4B-A305-091267E550CF}" srcOrd="0" destOrd="0" parTransId="{0B429B32-683A-5240-8100-8C37DC8CBF97}" sibTransId="{3CD7A938-3E9F-344B-8124-30B595C31136}"/>
    <dgm:cxn modelId="{1690EACC-C2FA-3B46-85F4-3912FDA0FB4D}" type="presOf" srcId="{24B604CF-C098-2847-9F0A-BAD85FC951D1}" destId="{BD3F8B5B-2735-1644-892B-06DB649C365B}" srcOrd="0" destOrd="0" presId="urn:microsoft.com/office/officeart/2005/8/layout/hierarchy2"/>
    <dgm:cxn modelId="{EB3923CF-E808-1C47-84C2-36FEAFF6A844}" type="presOf" srcId="{AF36BDE6-E80D-3248-9369-7C2F0D4BA0C2}" destId="{F0CD3DE5-83F4-2B42-A772-A6B2F3C6271B}" srcOrd="0" destOrd="0" presId="urn:microsoft.com/office/officeart/2005/8/layout/hierarchy2"/>
    <dgm:cxn modelId="{F719C8D0-109B-4E4F-9C5F-DD12C110871E}" type="presOf" srcId="{E2D3F378-EB8D-7F4F-AA3A-D99C878AF156}" destId="{4618B23A-91B3-E044-9BD2-A05429E4FACC}" srcOrd="0" destOrd="0" presId="urn:microsoft.com/office/officeart/2005/8/layout/hierarchy2"/>
    <dgm:cxn modelId="{860AACD4-7CE0-194A-8807-91072B1E81B7}" srcId="{ACBF6EC1-8AA0-884B-B7F4-F4C79AE872CD}" destId="{5A7256C1-20DF-F042-805F-C7B2337ACA3B}" srcOrd="0" destOrd="0" parTransId="{24B604CF-C098-2847-9F0A-BAD85FC951D1}" sibTransId="{F986AB46-3997-8E44-90EF-7359753D751A}"/>
    <dgm:cxn modelId="{3D278AD5-9655-1342-9118-BA1BBA320265}" srcId="{BC86C952-F01D-FB4A-A0F7-81D025C1489A}" destId="{C5336DFC-47C7-D24D-B0C4-E508C682E3AC}" srcOrd="0" destOrd="0" parTransId="{E2D3F378-EB8D-7F4F-AA3A-D99C878AF156}" sibTransId="{6C2479C3-5ECB-0F40-BD2B-293879F54264}"/>
    <dgm:cxn modelId="{1A09E8D9-BBC4-714D-947D-D68B4EB003BD}" type="presOf" srcId="{1350E37D-1821-BC41-BBCF-17DBF3DDAED9}" destId="{6107C315-5B4B-CB4E-94C0-3945C64C7F12}" srcOrd="0" destOrd="0" presId="urn:microsoft.com/office/officeart/2005/8/layout/hierarchy2"/>
    <dgm:cxn modelId="{D4C023E5-CA44-0B4E-B46C-73CCA943E9B0}" type="presOf" srcId="{8F7661F6-E9EE-AB41-BF8F-2EE76D17A9C4}" destId="{833C41ED-5023-5B4B-8ABA-BB1FEAE6F7FB}" srcOrd="0" destOrd="0" presId="urn:microsoft.com/office/officeart/2005/8/layout/hierarchy2"/>
    <dgm:cxn modelId="{BDCAA9E8-FBD1-C044-944B-341C9E689F95}" type="presOf" srcId="{C5336DFC-47C7-D24D-B0C4-E508C682E3AC}" destId="{4E2457E9-E6C9-5C41-B23D-2834494624CB}" srcOrd="0" destOrd="0" presId="urn:microsoft.com/office/officeart/2005/8/layout/hierarchy2"/>
    <dgm:cxn modelId="{3F1740EA-2AC9-514D-B0DF-E519757CFDE9}" srcId="{B5A0163A-90D5-D649-94DA-E9FEBB084032}" destId="{B9BB5443-E9AF-7946-AB32-F09A8B855665}" srcOrd="0" destOrd="0" parTransId="{19C43459-53A1-724F-9C06-B4B43E4A9319}" sibTransId="{A6FE6528-9AAA-724C-AD24-890C13EB281F}"/>
    <dgm:cxn modelId="{94C358EA-E41C-384A-8AF2-7DD9105271B0}" type="presOf" srcId="{35E10E2C-BF8F-274E-A953-F51015035FAA}" destId="{5A458D60-239C-F74F-B44D-9C2858861108}" srcOrd="0" destOrd="0" presId="urn:microsoft.com/office/officeart/2005/8/layout/hierarchy2"/>
    <dgm:cxn modelId="{C90476EC-2A47-0541-9426-6022AA4F895E}" type="presOf" srcId="{BC86C952-F01D-FB4A-A0F7-81D025C1489A}" destId="{1E5EF402-7428-0049-9F86-8073BAB3A3B0}" srcOrd="0" destOrd="0" presId="urn:microsoft.com/office/officeart/2005/8/layout/hierarchy2"/>
    <dgm:cxn modelId="{88076EED-EFE1-BB42-B39E-8F8B5EBB5F84}" type="presOf" srcId="{ACBF6EC1-8AA0-884B-B7F4-F4C79AE872CD}" destId="{59F0FC31-BAE7-E049-8E80-231A45898367}" srcOrd="0" destOrd="0" presId="urn:microsoft.com/office/officeart/2005/8/layout/hierarchy2"/>
    <dgm:cxn modelId="{E29676EE-CB13-A04E-A0B3-366AFE5CD0C7}" type="presOf" srcId="{81900492-B299-404E-B493-12B3D7E86982}" destId="{B087B1DD-816F-9B44-BAC6-FA5B4E3937EB}" srcOrd="1" destOrd="0" presId="urn:microsoft.com/office/officeart/2005/8/layout/hierarchy2"/>
    <dgm:cxn modelId="{BA9794EE-6508-474B-90D8-F92B767BB149}" type="presOf" srcId="{4356BE49-50F8-CE44-8BDD-D3910A995B9B}" destId="{2C67D7D4-47E7-E148-8191-F07834B8347D}" srcOrd="0" destOrd="0" presId="urn:microsoft.com/office/officeart/2005/8/layout/hierarchy2"/>
    <dgm:cxn modelId="{4B096BF2-D1EC-3549-ABBF-1B5883FBDAB8}" type="presOf" srcId="{2B1B63C7-8723-814B-A4F7-B4DC32818B15}" destId="{A643F8C9-93AD-6947-AD22-4B7089C12C35}" srcOrd="0" destOrd="0" presId="urn:microsoft.com/office/officeart/2005/8/layout/hierarchy2"/>
    <dgm:cxn modelId="{FAC81AF3-C1E9-C343-9556-24FD41A412D6}" type="presOf" srcId="{B3234DE1-5C60-0941-93B7-F3669AFDA2E9}" destId="{A7B8FA63-5CE8-3141-81F0-FEF81978965C}" srcOrd="1" destOrd="0" presId="urn:microsoft.com/office/officeart/2005/8/layout/hierarchy2"/>
    <dgm:cxn modelId="{83EFDCF3-FC97-6E4C-A8B5-EA4B908854D5}" srcId="{AB91091C-3550-924A-B997-AA00E548E371}" destId="{903D28A4-FF75-2341-A396-E57BA1506623}" srcOrd="0" destOrd="0" parTransId="{247F82C4-9942-1849-A88B-F3E85454A1E0}" sibTransId="{049DD1A7-6CA3-A64B-9757-57A948BA4F50}"/>
    <dgm:cxn modelId="{3153C4F9-AD11-D74E-8DC7-22BD2D0EC589}" type="presOf" srcId="{83A38E42-B5ED-4248-AA76-EEE7B7A1DF69}" destId="{1076CBC1-A30B-024C-B8F7-CF1C42B29F8E}" srcOrd="0" destOrd="0" presId="urn:microsoft.com/office/officeart/2005/8/layout/hierarchy2"/>
    <dgm:cxn modelId="{436CC0FA-4B2A-D94B-94DC-31D020295E7D}" type="presOf" srcId="{CADCDE14-46B9-0149-8F32-294B1E9C93D4}" destId="{DC61B147-D5F7-0648-AD86-05D521FECD47}" srcOrd="1" destOrd="0" presId="urn:microsoft.com/office/officeart/2005/8/layout/hierarchy2"/>
    <dgm:cxn modelId="{A05E2074-69D4-F149-A82C-9E32CB791830}" type="presParOf" srcId="{C3D0D5AF-3008-3345-AB16-A7B05344F2E2}" destId="{565AF0BC-1B6E-4F45-BDB4-BF51E1411BEE}" srcOrd="0" destOrd="0" presId="urn:microsoft.com/office/officeart/2005/8/layout/hierarchy2"/>
    <dgm:cxn modelId="{24CB2489-829B-044F-9E6A-7BC9242E7DC9}" type="presParOf" srcId="{565AF0BC-1B6E-4F45-BDB4-BF51E1411BEE}" destId="{854655BC-7320-194F-BFC7-0ABAB9CB04F7}" srcOrd="0" destOrd="0" presId="urn:microsoft.com/office/officeart/2005/8/layout/hierarchy2"/>
    <dgm:cxn modelId="{B15C686A-53D8-3547-93D1-561B9551D572}" type="presParOf" srcId="{565AF0BC-1B6E-4F45-BDB4-BF51E1411BEE}" destId="{C0A30B22-3AE3-8046-B12E-AFA5C7FA186A}" srcOrd="1" destOrd="0" presId="urn:microsoft.com/office/officeart/2005/8/layout/hierarchy2"/>
    <dgm:cxn modelId="{7511F3EF-25DA-9743-A2BC-9FB701055229}" type="presParOf" srcId="{C0A30B22-3AE3-8046-B12E-AFA5C7FA186A}" destId="{6318E804-05BB-AE45-B97D-254B1CA37409}" srcOrd="0" destOrd="0" presId="urn:microsoft.com/office/officeart/2005/8/layout/hierarchy2"/>
    <dgm:cxn modelId="{A5A3E47C-8E76-234E-8819-79E395334D91}" type="presParOf" srcId="{6318E804-05BB-AE45-B97D-254B1CA37409}" destId="{EAD33EC8-1A05-1B44-A2F2-55E8454C8596}" srcOrd="0" destOrd="0" presId="urn:microsoft.com/office/officeart/2005/8/layout/hierarchy2"/>
    <dgm:cxn modelId="{B8F46EE8-8576-B643-966D-BC4A83B39BFA}" type="presParOf" srcId="{C0A30B22-3AE3-8046-B12E-AFA5C7FA186A}" destId="{534C99BC-FBED-9345-AD74-566FC7F9855F}" srcOrd="1" destOrd="0" presId="urn:microsoft.com/office/officeart/2005/8/layout/hierarchy2"/>
    <dgm:cxn modelId="{EC598862-A713-DF45-9E5A-4AB387473220}" type="presParOf" srcId="{534C99BC-FBED-9345-AD74-566FC7F9855F}" destId="{ADF070ED-D433-7049-B1F8-72F45CA29B6E}" srcOrd="0" destOrd="0" presId="urn:microsoft.com/office/officeart/2005/8/layout/hierarchy2"/>
    <dgm:cxn modelId="{243B9EF4-5E5B-7F42-9DAB-C2883097412E}" type="presParOf" srcId="{534C99BC-FBED-9345-AD74-566FC7F9855F}" destId="{50777991-E741-364C-BA72-78C708339DAA}" srcOrd="1" destOrd="0" presId="urn:microsoft.com/office/officeart/2005/8/layout/hierarchy2"/>
    <dgm:cxn modelId="{54614E52-5074-C645-ABAE-47A97EF15E4E}" type="presParOf" srcId="{50777991-E741-364C-BA72-78C708339DAA}" destId="{A2FCBA9D-C767-7845-AC16-667FAB05A1CE}" srcOrd="0" destOrd="0" presId="urn:microsoft.com/office/officeart/2005/8/layout/hierarchy2"/>
    <dgm:cxn modelId="{C2E85576-56B8-5044-BF95-44B50EF7AA90}" type="presParOf" srcId="{A2FCBA9D-C767-7845-AC16-667FAB05A1CE}" destId="{13042255-C050-394E-A693-47E85339A387}" srcOrd="0" destOrd="0" presId="urn:microsoft.com/office/officeart/2005/8/layout/hierarchy2"/>
    <dgm:cxn modelId="{4589691D-7606-2F43-A490-EEF14967CF8E}" type="presParOf" srcId="{50777991-E741-364C-BA72-78C708339DAA}" destId="{DAD8254B-BC10-5243-B1F4-02D9325BF342}" srcOrd="1" destOrd="0" presId="urn:microsoft.com/office/officeart/2005/8/layout/hierarchy2"/>
    <dgm:cxn modelId="{DB1C1E5A-6B64-4840-A1AC-5942721E5352}" type="presParOf" srcId="{DAD8254B-BC10-5243-B1F4-02D9325BF342}" destId="{61141DC9-EA5E-464D-977C-F1A99CCF18FC}" srcOrd="0" destOrd="0" presId="urn:microsoft.com/office/officeart/2005/8/layout/hierarchy2"/>
    <dgm:cxn modelId="{A67EF099-31B1-E644-ACAA-F6B04E0AFDF4}" type="presParOf" srcId="{DAD8254B-BC10-5243-B1F4-02D9325BF342}" destId="{6B3EAD7A-E8B4-724C-B87E-C40D5D020D97}" srcOrd="1" destOrd="0" presId="urn:microsoft.com/office/officeart/2005/8/layout/hierarchy2"/>
    <dgm:cxn modelId="{BD2BFAE8-16A3-D74D-A19C-D536CA8D3916}" type="presParOf" srcId="{6B3EAD7A-E8B4-724C-B87E-C40D5D020D97}" destId="{4A70A6B0-FD9D-314D-B75C-4B892AB7D3FE}" srcOrd="0" destOrd="0" presId="urn:microsoft.com/office/officeart/2005/8/layout/hierarchy2"/>
    <dgm:cxn modelId="{FF48FF26-01A7-D540-9880-D2B35A641EFF}" type="presParOf" srcId="{4A70A6B0-FD9D-314D-B75C-4B892AB7D3FE}" destId="{956D2840-616C-9249-88E0-3E8DD2200469}" srcOrd="0" destOrd="0" presId="urn:microsoft.com/office/officeart/2005/8/layout/hierarchy2"/>
    <dgm:cxn modelId="{A372CB92-9516-FA41-A6B0-881CD0D653D2}" type="presParOf" srcId="{6B3EAD7A-E8B4-724C-B87E-C40D5D020D97}" destId="{4BD45473-8879-554E-960A-D1524C818796}" srcOrd="1" destOrd="0" presId="urn:microsoft.com/office/officeart/2005/8/layout/hierarchy2"/>
    <dgm:cxn modelId="{C464CECA-5F69-FC43-9A74-5E166C9D2E17}" type="presParOf" srcId="{4BD45473-8879-554E-960A-D1524C818796}" destId="{1121D665-7611-0349-96D7-FDCB7210478E}" srcOrd="0" destOrd="0" presId="urn:microsoft.com/office/officeart/2005/8/layout/hierarchy2"/>
    <dgm:cxn modelId="{2BBF0DFC-621F-3544-932C-A27DC2284BCB}" type="presParOf" srcId="{4BD45473-8879-554E-960A-D1524C818796}" destId="{3CC76B3D-8C70-8144-82CB-5C9ADBF0EE56}" srcOrd="1" destOrd="0" presId="urn:microsoft.com/office/officeart/2005/8/layout/hierarchy2"/>
    <dgm:cxn modelId="{62882756-CBD6-0746-976F-D021696B292B}" type="presParOf" srcId="{3CC76B3D-8C70-8144-82CB-5C9ADBF0EE56}" destId="{CDBC2EF8-BFDA-B64B-A910-4EBB3A70E497}" srcOrd="0" destOrd="0" presId="urn:microsoft.com/office/officeart/2005/8/layout/hierarchy2"/>
    <dgm:cxn modelId="{46EBD661-3FFD-2A4B-A398-565DD212C13C}" type="presParOf" srcId="{CDBC2EF8-BFDA-B64B-A910-4EBB3A70E497}" destId="{B087B1DD-816F-9B44-BAC6-FA5B4E3937EB}" srcOrd="0" destOrd="0" presId="urn:microsoft.com/office/officeart/2005/8/layout/hierarchy2"/>
    <dgm:cxn modelId="{4B0BC38B-A4AE-2E42-9E20-31361A7B87AA}" type="presParOf" srcId="{3CC76B3D-8C70-8144-82CB-5C9ADBF0EE56}" destId="{131B8985-5E42-DD4E-87BF-A36DB3DA5B3C}" srcOrd="1" destOrd="0" presId="urn:microsoft.com/office/officeart/2005/8/layout/hierarchy2"/>
    <dgm:cxn modelId="{417C448A-5AB8-4B42-B0C7-7FBC2BE50E56}" type="presParOf" srcId="{131B8985-5E42-DD4E-87BF-A36DB3DA5B3C}" destId="{6B9D1D8E-606F-A242-82A0-451B87860E1A}" srcOrd="0" destOrd="0" presId="urn:microsoft.com/office/officeart/2005/8/layout/hierarchy2"/>
    <dgm:cxn modelId="{5C4B013A-FD96-974E-BD8D-55ED292B98C4}" type="presParOf" srcId="{131B8985-5E42-DD4E-87BF-A36DB3DA5B3C}" destId="{A055472E-DFED-1546-9B6D-727B7C31E408}" srcOrd="1" destOrd="0" presId="urn:microsoft.com/office/officeart/2005/8/layout/hierarchy2"/>
    <dgm:cxn modelId="{2457A4FF-E653-3744-B496-0B944FD2028B}" type="presParOf" srcId="{A055472E-DFED-1546-9B6D-727B7C31E408}" destId="{A643F8C9-93AD-6947-AD22-4B7089C12C35}" srcOrd="0" destOrd="0" presId="urn:microsoft.com/office/officeart/2005/8/layout/hierarchy2"/>
    <dgm:cxn modelId="{495B2D83-4DE4-2346-8010-0F71C071703A}" type="presParOf" srcId="{A643F8C9-93AD-6947-AD22-4B7089C12C35}" destId="{6456D459-1130-7C47-8D75-79008B047FD8}" srcOrd="0" destOrd="0" presId="urn:microsoft.com/office/officeart/2005/8/layout/hierarchy2"/>
    <dgm:cxn modelId="{4097706A-3EB3-E34C-87C5-AB16DEDF3D37}" type="presParOf" srcId="{A055472E-DFED-1546-9B6D-727B7C31E408}" destId="{E3389A26-4529-7F4D-8A87-9AA2701442FE}" srcOrd="1" destOrd="0" presId="urn:microsoft.com/office/officeart/2005/8/layout/hierarchy2"/>
    <dgm:cxn modelId="{67CEE63B-40E7-D548-BCB3-C75B1A5B4F2C}" type="presParOf" srcId="{E3389A26-4529-7F4D-8A87-9AA2701442FE}" destId="{6107C315-5B4B-CB4E-94C0-3945C64C7F12}" srcOrd="0" destOrd="0" presId="urn:microsoft.com/office/officeart/2005/8/layout/hierarchy2"/>
    <dgm:cxn modelId="{B5731799-620E-3741-97C6-CEDE6A590BD0}" type="presParOf" srcId="{E3389A26-4529-7F4D-8A87-9AA2701442FE}" destId="{958279F0-12C2-5B41-8524-1210EC2CE660}" srcOrd="1" destOrd="0" presId="urn:microsoft.com/office/officeart/2005/8/layout/hierarchy2"/>
    <dgm:cxn modelId="{39FEA19E-BA85-5547-9AC1-62E9824C06BC}" type="presParOf" srcId="{6B3EAD7A-E8B4-724C-B87E-C40D5D020D97}" destId="{E00542A2-B3F0-9147-9368-0813E8ED6FD6}" srcOrd="2" destOrd="0" presId="urn:microsoft.com/office/officeart/2005/8/layout/hierarchy2"/>
    <dgm:cxn modelId="{4550E25D-CF30-5D44-98D9-B1EE34DC300D}" type="presParOf" srcId="{E00542A2-B3F0-9147-9368-0813E8ED6FD6}" destId="{BF498A57-0B90-8B4F-8D45-01EC42A0DD80}" srcOrd="0" destOrd="0" presId="urn:microsoft.com/office/officeart/2005/8/layout/hierarchy2"/>
    <dgm:cxn modelId="{663DF0D2-FE1C-1547-9570-A3FE7F8F5A25}" type="presParOf" srcId="{6B3EAD7A-E8B4-724C-B87E-C40D5D020D97}" destId="{E8382982-5A48-2A4D-BA54-766CE13BBBDC}" srcOrd="3" destOrd="0" presId="urn:microsoft.com/office/officeart/2005/8/layout/hierarchy2"/>
    <dgm:cxn modelId="{68359B66-5321-5648-B59A-F9E833C6CC55}" type="presParOf" srcId="{E8382982-5A48-2A4D-BA54-766CE13BBBDC}" destId="{D2C68964-0BB8-9E48-A5BC-8ACCB6EABA8D}" srcOrd="0" destOrd="0" presId="urn:microsoft.com/office/officeart/2005/8/layout/hierarchy2"/>
    <dgm:cxn modelId="{6BC45644-CAFC-444A-BBB1-57C16CC0F8DA}" type="presParOf" srcId="{E8382982-5A48-2A4D-BA54-766CE13BBBDC}" destId="{3F4D05DD-42F8-AB4B-9296-5FEAB9F29F49}" srcOrd="1" destOrd="0" presId="urn:microsoft.com/office/officeart/2005/8/layout/hierarchy2"/>
    <dgm:cxn modelId="{732CCB53-09DC-914C-B9DE-0B78500C820D}" type="presParOf" srcId="{3F4D05DD-42F8-AB4B-9296-5FEAB9F29F49}" destId="{6CECC1CC-0A34-1848-B064-0C851409C8B5}" srcOrd="0" destOrd="0" presId="urn:microsoft.com/office/officeart/2005/8/layout/hierarchy2"/>
    <dgm:cxn modelId="{438A3E06-796C-974F-A536-E96C25CA51E2}" type="presParOf" srcId="{6CECC1CC-0A34-1848-B064-0C851409C8B5}" destId="{B70C957F-AC8E-1A4F-846D-C99F2F62A2BF}" srcOrd="0" destOrd="0" presId="urn:microsoft.com/office/officeart/2005/8/layout/hierarchy2"/>
    <dgm:cxn modelId="{943B5053-2FA5-8B47-A2A6-863A1933A007}" type="presParOf" srcId="{3F4D05DD-42F8-AB4B-9296-5FEAB9F29F49}" destId="{40819F2F-55BB-D34B-9DA3-48CEDFDE6060}" srcOrd="1" destOrd="0" presId="urn:microsoft.com/office/officeart/2005/8/layout/hierarchy2"/>
    <dgm:cxn modelId="{20DF0A3F-BB0D-984D-9E1E-BA960DA780CA}" type="presParOf" srcId="{40819F2F-55BB-D34B-9DA3-48CEDFDE6060}" destId="{3EEA7805-EEF9-824E-A0F4-79DC2FA65553}" srcOrd="0" destOrd="0" presId="urn:microsoft.com/office/officeart/2005/8/layout/hierarchy2"/>
    <dgm:cxn modelId="{48D9FBC4-2B23-554F-9854-3FF8B9A147AE}" type="presParOf" srcId="{40819F2F-55BB-D34B-9DA3-48CEDFDE6060}" destId="{5055CBB9-4B1A-2F4A-A74C-52B3A7874E95}" srcOrd="1" destOrd="0" presId="urn:microsoft.com/office/officeart/2005/8/layout/hierarchy2"/>
    <dgm:cxn modelId="{36D2F9BA-0C98-8B42-8F89-EA4999858307}" type="presParOf" srcId="{5055CBB9-4B1A-2F4A-A74C-52B3A7874E95}" destId="{FB40D8A1-D932-8543-9F7A-F84CD35EEC4D}" srcOrd="0" destOrd="0" presId="urn:microsoft.com/office/officeart/2005/8/layout/hierarchy2"/>
    <dgm:cxn modelId="{6772BE52-275C-A842-A0D6-8F7B51E27BDB}" type="presParOf" srcId="{FB40D8A1-D932-8543-9F7A-F84CD35EEC4D}" destId="{4726FCBE-D0D1-4E4B-A219-DE4768DA755A}" srcOrd="0" destOrd="0" presId="urn:microsoft.com/office/officeart/2005/8/layout/hierarchy2"/>
    <dgm:cxn modelId="{BB1320E6-6605-CE4F-A334-8EA3FE718581}" type="presParOf" srcId="{5055CBB9-4B1A-2F4A-A74C-52B3A7874E95}" destId="{5FF50550-1F12-E64F-A0FD-9E97F8714457}" srcOrd="1" destOrd="0" presId="urn:microsoft.com/office/officeart/2005/8/layout/hierarchy2"/>
    <dgm:cxn modelId="{ADC5C4C6-B7CF-DF42-A74A-C33B526067F2}" type="presParOf" srcId="{5FF50550-1F12-E64F-A0FD-9E97F8714457}" destId="{DD747203-8FC1-5141-8152-2B84E18A2C7B}" srcOrd="0" destOrd="0" presId="urn:microsoft.com/office/officeart/2005/8/layout/hierarchy2"/>
    <dgm:cxn modelId="{49B8D972-1ED6-5A41-A8D0-BF2705D045DE}" type="presParOf" srcId="{5FF50550-1F12-E64F-A0FD-9E97F8714457}" destId="{8396D76E-9F43-6C40-816C-9DA24A7A4168}" srcOrd="1" destOrd="0" presId="urn:microsoft.com/office/officeart/2005/8/layout/hierarchy2"/>
    <dgm:cxn modelId="{F13007A1-5FF9-5B4D-95F2-552C9BE218A9}" type="presParOf" srcId="{C0A30B22-3AE3-8046-B12E-AFA5C7FA186A}" destId="{326E00C5-6F7F-B243-903B-E25540C29456}" srcOrd="2" destOrd="0" presId="urn:microsoft.com/office/officeart/2005/8/layout/hierarchy2"/>
    <dgm:cxn modelId="{9C1E1D9E-51F0-9941-9745-6D71D7F80247}" type="presParOf" srcId="{326E00C5-6F7F-B243-903B-E25540C29456}" destId="{BC8136E8-8B12-704F-A21B-2233848398F9}" srcOrd="0" destOrd="0" presId="urn:microsoft.com/office/officeart/2005/8/layout/hierarchy2"/>
    <dgm:cxn modelId="{A1C13EC7-C58A-B94B-8B57-E1B86E234CF3}" type="presParOf" srcId="{C0A30B22-3AE3-8046-B12E-AFA5C7FA186A}" destId="{68D933C0-6550-C243-9EAB-BD363B4C2AD6}" srcOrd="3" destOrd="0" presId="urn:microsoft.com/office/officeart/2005/8/layout/hierarchy2"/>
    <dgm:cxn modelId="{C1F60A96-4FA2-0D43-88B4-3E7A1800F572}" type="presParOf" srcId="{68D933C0-6550-C243-9EAB-BD363B4C2AD6}" destId="{1E5EF402-7428-0049-9F86-8073BAB3A3B0}" srcOrd="0" destOrd="0" presId="urn:microsoft.com/office/officeart/2005/8/layout/hierarchy2"/>
    <dgm:cxn modelId="{3EE271C5-4FDE-D048-B844-D8B8DE8BCA19}" type="presParOf" srcId="{68D933C0-6550-C243-9EAB-BD363B4C2AD6}" destId="{DBB8F84B-417E-2449-AF75-FFB16CB002A8}" srcOrd="1" destOrd="0" presId="urn:microsoft.com/office/officeart/2005/8/layout/hierarchy2"/>
    <dgm:cxn modelId="{D46F61DD-A093-D148-8F83-25414065BE37}" type="presParOf" srcId="{DBB8F84B-417E-2449-AF75-FFB16CB002A8}" destId="{4618B23A-91B3-E044-9BD2-A05429E4FACC}" srcOrd="0" destOrd="0" presId="urn:microsoft.com/office/officeart/2005/8/layout/hierarchy2"/>
    <dgm:cxn modelId="{D3624490-A8A4-2846-A0A6-D3EB395AEE2F}" type="presParOf" srcId="{4618B23A-91B3-E044-9BD2-A05429E4FACC}" destId="{03ACD522-B486-624B-8F45-130B1C24240B}" srcOrd="0" destOrd="0" presId="urn:microsoft.com/office/officeart/2005/8/layout/hierarchy2"/>
    <dgm:cxn modelId="{3139AF57-4DD0-C449-AAF9-F2700324D7E6}" type="presParOf" srcId="{DBB8F84B-417E-2449-AF75-FFB16CB002A8}" destId="{186A523E-67FA-5B4B-B509-C6C92451EC64}" srcOrd="1" destOrd="0" presId="urn:microsoft.com/office/officeart/2005/8/layout/hierarchy2"/>
    <dgm:cxn modelId="{67C8D49E-6946-1042-A9E1-042BF5F14BCB}" type="presParOf" srcId="{186A523E-67FA-5B4B-B509-C6C92451EC64}" destId="{4E2457E9-E6C9-5C41-B23D-2834494624CB}" srcOrd="0" destOrd="0" presId="urn:microsoft.com/office/officeart/2005/8/layout/hierarchy2"/>
    <dgm:cxn modelId="{DE74F21E-A32D-3A4A-800E-B1C35AD7FF6C}" type="presParOf" srcId="{186A523E-67FA-5B4B-B509-C6C92451EC64}" destId="{B7962C12-1267-714D-A7D8-E2F561CD952B}" srcOrd="1" destOrd="0" presId="urn:microsoft.com/office/officeart/2005/8/layout/hierarchy2"/>
    <dgm:cxn modelId="{14CB76D4-8CD0-BF45-ACCF-F5E663FD782A}" type="presParOf" srcId="{B7962C12-1267-714D-A7D8-E2F561CD952B}" destId="{AE872FCD-D527-F441-AF27-5FBFBFB9760B}" srcOrd="0" destOrd="0" presId="urn:microsoft.com/office/officeart/2005/8/layout/hierarchy2"/>
    <dgm:cxn modelId="{0A6D51CA-69ED-264A-B0EB-00CBDAC3820B}" type="presParOf" srcId="{AE872FCD-D527-F441-AF27-5FBFBFB9760B}" destId="{37FEA690-3D3D-A340-8146-64A1598DC8DE}" srcOrd="0" destOrd="0" presId="urn:microsoft.com/office/officeart/2005/8/layout/hierarchy2"/>
    <dgm:cxn modelId="{654DFB67-D194-B645-9476-9D8B5DAD5944}" type="presParOf" srcId="{B7962C12-1267-714D-A7D8-E2F561CD952B}" destId="{996F4295-69CA-9846-B3FE-CFE71305FD0F}" srcOrd="1" destOrd="0" presId="urn:microsoft.com/office/officeart/2005/8/layout/hierarchy2"/>
    <dgm:cxn modelId="{89F244D1-43D3-4F43-A7E8-6A2675C7BFB1}" type="presParOf" srcId="{996F4295-69CA-9846-B3FE-CFE71305FD0F}" destId="{B564EB94-220B-8547-8B20-EC000C7663A6}" srcOrd="0" destOrd="0" presId="urn:microsoft.com/office/officeart/2005/8/layout/hierarchy2"/>
    <dgm:cxn modelId="{2BE7004D-B8E4-114C-AF92-32512CDC5D7E}" type="presParOf" srcId="{996F4295-69CA-9846-B3FE-CFE71305FD0F}" destId="{C520EC85-62FA-E248-9AB8-59AAC0E69DA7}" srcOrd="1" destOrd="0" presId="urn:microsoft.com/office/officeart/2005/8/layout/hierarchy2"/>
    <dgm:cxn modelId="{9B560014-5E99-D049-AB82-F2C02ACC37B2}" type="presParOf" srcId="{C520EC85-62FA-E248-9AB8-59AAC0E69DA7}" destId="{D4FEC1BF-8E7A-0840-ADAE-9392EE06CA19}" srcOrd="0" destOrd="0" presId="urn:microsoft.com/office/officeart/2005/8/layout/hierarchy2"/>
    <dgm:cxn modelId="{0ADE690D-5CC3-7442-AF46-559A9FC3B64A}" type="presParOf" srcId="{D4FEC1BF-8E7A-0840-ADAE-9392EE06CA19}" destId="{E5E836BE-2813-7F49-A6FC-A9B295EBCC08}" srcOrd="0" destOrd="0" presId="urn:microsoft.com/office/officeart/2005/8/layout/hierarchy2"/>
    <dgm:cxn modelId="{5175FBAF-9245-ED4E-85CE-6D5580CCBE95}" type="presParOf" srcId="{C520EC85-62FA-E248-9AB8-59AAC0E69DA7}" destId="{E0E81CCD-8041-9C4D-949F-51C52275B411}" srcOrd="1" destOrd="0" presId="urn:microsoft.com/office/officeart/2005/8/layout/hierarchy2"/>
    <dgm:cxn modelId="{15C14274-4004-174A-A92C-E54824F33EDD}" type="presParOf" srcId="{E0E81CCD-8041-9C4D-949F-51C52275B411}" destId="{F074D2C6-292F-944E-A444-0A13720C7EB9}" srcOrd="0" destOrd="0" presId="urn:microsoft.com/office/officeart/2005/8/layout/hierarchy2"/>
    <dgm:cxn modelId="{C3ECAAA2-5C0B-674D-A5C7-38C504DC3317}" type="presParOf" srcId="{E0E81CCD-8041-9C4D-949F-51C52275B411}" destId="{EEADA57A-64E6-134F-8387-FF3547070B0D}" srcOrd="1" destOrd="0" presId="urn:microsoft.com/office/officeart/2005/8/layout/hierarchy2"/>
    <dgm:cxn modelId="{F7E90639-F511-C348-A117-B8A4B3133306}" type="presParOf" srcId="{EEADA57A-64E6-134F-8387-FF3547070B0D}" destId="{98B709A7-4AE9-E541-97D3-84E3B1093D97}" srcOrd="0" destOrd="0" presId="urn:microsoft.com/office/officeart/2005/8/layout/hierarchy2"/>
    <dgm:cxn modelId="{123315CB-7D7E-9B45-A6B0-F03A7F1BB58B}" type="presParOf" srcId="{98B709A7-4AE9-E541-97D3-84E3B1093D97}" destId="{DC61B147-D5F7-0648-AD86-05D521FECD47}" srcOrd="0" destOrd="0" presId="urn:microsoft.com/office/officeart/2005/8/layout/hierarchy2"/>
    <dgm:cxn modelId="{F321CEC3-D34D-D24B-B5B5-A3B97DB92538}" type="presParOf" srcId="{EEADA57A-64E6-134F-8387-FF3547070B0D}" destId="{53523E2C-8043-364B-87EA-BC6937B24496}" srcOrd="1" destOrd="0" presId="urn:microsoft.com/office/officeart/2005/8/layout/hierarchy2"/>
    <dgm:cxn modelId="{A7DEB00F-3941-294D-B654-56F0CD1B94D0}" type="presParOf" srcId="{53523E2C-8043-364B-87EA-BC6937B24496}" destId="{A3D66507-A1D0-BC40-8040-72805160C10B}" srcOrd="0" destOrd="0" presId="urn:microsoft.com/office/officeart/2005/8/layout/hierarchy2"/>
    <dgm:cxn modelId="{51BDEDAD-9D06-DA41-833F-BF4A3F2424A3}" type="presParOf" srcId="{53523E2C-8043-364B-87EA-BC6937B24496}" destId="{1EDD77A1-E782-D64F-8C3B-55EE3569FFE3}" srcOrd="1" destOrd="0" presId="urn:microsoft.com/office/officeart/2005/8/layout/hierarchy2"/>
    <dgm:cxn modelId="{5341A5F6-26FF-6C4B-ADD2-A2326C53C51C}" type="presParOf" srcId="{C520EC85-62FA-E248-9AB8-59AAC0E69DA7}" destId="{A5D3C7C3-442E-614E-8246-F4F03499267F}" srcOrd="2" destOrd="0" presId="urn:microsoft.com/office/officeart/2005/8/layout/hierarchy2"/>
    <dgm:cxn modelId="{05B1F088-961B-AB41-A91B-15203FEC0821}" type="presParOf" srcId="{A5D3C7C3-442E-614E-8246-F4F03499267F}" destId="{47C81FD0-152D-A04E-9897-61233BD9E267}" srcOrd="0" destOrd="0" presId="urn:microsoft.com/office/officeart/2005/8/layout/hierarchy2"/>
    <dgm:cxn modelId="{BE6144B3-E2C3-5A4D-A094-12DD21D5E92E}" type="presParOf" srcId="{C520EC85-62FA-E248-9AB8-59AAC0E69DA7}" destId="{85145F7C-832C-FC40-8A6C-402C1A18B392}" srcOrd="3" destOrd="0" presId="urn:microsoft.com/office/officeart/2005/8/layout/hierarchy2"/>
    <dgm:cxn modelId="{2C49D220-E8BE-6D45-A22F-49987237B255}" type="presParOf" srcId="{85145F7C-832C-FC40-8A6C-402C1A18B392}" destId="{6CB76F2F-6CA4-9C40-BB04-12ED70FFE298}" srcOrd="0" destOrd="0" presId="urn:microsoft.com/office/officeart/2005/8/layout/hierarchy2"/>
    <dgm:cxn modelId="{8BA3DFBB-5DCF-5C4C-8489-CA764223BB00}" type="presParOf" srcId="{85145F7C-832C-FC40-8A6C-402C1A18B392}" destId="{2F89BF61-0855-184D-847A-474AA5480FC8}" srcOrd="1" destOrd="0" presId="urn:microsoft.com/office/officeart/2005/8/layout/hierarchy2"/>
    <dgm:cxn modelId="{4DF2A80D-1612-754B-A070-59763F41FBD3}" type="presParOf" srcId="{2F89BF61-0855-184D-847A-474AA5480FC8}" destId="{306D9B89-CBBD-C24E-B953-81099F84AFDE}" srcOrd="0" destOrd="0" presId="urn:microsoft.com/office/officeart/2005/8/layout/hierarchy2"/>
    <dgm:cxn modelId="{C82FF2BB-0121-174E-8221-E841B36068C3}" type="presParOf" srcId="{306D9B89-CBBD-C24E-B953-81099F84AFDE}" destId="{CCF78EB6-6FBF-2941-B118-70B5BEB47414}" srcOrd="0" destOrd="0" presId="urn:microsoft.com/office/officeart/2005/8/layout/hierarchy2"/>
    <dgm:cxn modelId="{E089A69E-E4FD-CD44-9898-A720B1C4B5F7}" type="presParOf" srcId="{2F89BF61-0855-184D-847A-474AA5480FC8}" destId="{C06733AF-7189-7D42-9261-FD03A960BD87}" srcOrd="1" destOrd="0" presId="urn:microsoft.com/office/officeart/2005/8/layout/hierarchy2"/>
    <dgm:cxn modelId="{40BCC6B3-F1C2-EC43-AEFC-0A458AAB6EFC}" type="presParOf" srcId="{C06733AF-7189-7D42-9261-FD03A960BD87}" destId="{B76206D2-3EBE-A046-BB02-C9FF3F2D657C}" srcOrd="0" destOrd="0" presId="urn:microsoft.com/office/officeart/2005/8/layout/hierarchy2"/>
    <dgm:cxn modelId="{927FEA16-E474-6B46-B736-65705991729E}" type="presParOf" srcId="{C06733AF-7189-7D42-9261-FD03A960BD87}" destId="{DED523EA-E025-EF41-8D9A-BA7C07D60983}" srcOrd="1" destOrd="0" presId="urn:microsoft.com/office/officeart/2005/8/layout/hierarchy2"/>
    <dgm:cxn modelId="{A571D7FD-BBC4-5848-B5E1-C4B636253FFC}" type="presParOf" srcId="{DBB8F84B-417E-2449-AF75-FFB16CB002A8}" destId="{FB33115F-0708-B64F-974B-7C7558956E8B}" srcOrd="2" destOrd="0" presId="urn:microsoft.com/office/officeart/2005/8/layout/hierarchy2"/>
    <dgm:cxn modelId="{F8385C4A-8761-4849-8D4E-E01194EE16D5}" type="presParOf" srcId="{FB33115F-0708-B64F-974B-7C7558956E8B}" destId="{A7B8FA63-5CE8-3141-81F0-FEF81978965C}" srcOrd="0" destOrd="0" presId="urn:microsoft.com/office/officeart/2005/8/layout/hierarchy2"/>
    <dgm:cxn modelId="{CC77AD26-EA23-924E-899E-501796CA6A69}" type="presParOf" srcId="{DBB8F84B-417E-2449-AF75-FFB16CB002A8}" destId="{23050212-8290-1946-9ED9-745A40B2CED5}" srcOrd="3" destOrd="0" presId="urn:microsoft.com/office/officeart/2005/8/layout/hierarchy2"/>
    <dgm:cxn modelId="{C29B84AF-CCF1-2E43-ABD7-8248810D1E9E}" type="presParOf" srcId="{23050212-8290-1946-9ED9-745A40B2CED5}" destId="{ED87C4BA-0108-9246-A96F-23591FB290F1}" srcOrd="0" destOrd="0" presId="urn:microsoft.com/office/officeart/2005/8/layout/hierarchy2"/>
    <dgm:cxn modelId="{CF3B7FD6-FFEA-0D49-A0BF-EDF085AEE620}" type="presParOf" srcId="{23050212-8290-1946-9ED9-745A40B2CED5}" destId="{779826AC-4B60-9143-B0C5-71975B0DE509}" srcOrd="1" destOrd="0" presId="urn:microsoft.com/office/officeart/2005/8/layout/hierarchy2"/>
    <dgm:cxn modelId="{0E4B0661-FB47-DF4A-B960-8E598232CD44}" type="presParOf" srcId="{779826AC-4B60-9143-B0C5-71975B0DE509}" destId="{B2E70E06-8D3E-314F-BA48-9869F2F00A5E}" srcOrd="0" destOrd="0" presId="urn:microsoft.com/office/officeart/2005/8/layout/hierarchy2"/>
    <dgm:cxn modelId="{274BCEEA-578D-7B46-A939-75D141701DFF}" type="presParOf" srcId="{B2E70E06-8D3E-314F-BA48-9869F2F00A5E}" destId="{3200BF45-1929-4546-8CEC-D6B6B3062F4A}" srcOrd="0" destOrd="0" presId="urn:microsoft.com/office/officeart/2005/8/layout/hierarchy2"/>
    <dgm:cxn modelId="{4DE78FD0-A151-7149-BA52-60B5F8FAC266}" type="presParOf" srcId="{779826AC-4B60-9143-B0C5-71975B0DE509}" destId="{D16B8B74-83B6-824D-A75A-7BD914E94EBE}" srcOrd="1" destOrd="0" presId="urn:microsoft.com/office/officeart/2005/8/layout/hierarchy2"/>
    <dgm:cxn modelId="{0FC08E49-EB8E-4946-9A07-625357DCA6A1}" type="presParOf" srcId="{D16B8B74-83B6-824D-A75A-7BD914E94EBE}" destId="{067A32A1-4064-CB47-9420-5337C8320627}" srcOrd="0" destOrd="0" presId="urn:microsoft.com/office/officeart/2005/8/layout/hierarchy2"/>
    <dgm:cxn modelId="{2A3C3347-6CBE-4F47-AECB-825E0AD6F2F2}" type="presParOf" srcId="{D16B8B74-83B6-824D-A75A-7BD914E94EBE}" destId="{CE6AF26E-94BB-E348-9654-45BA075F96CF}" srcOrd="1" destOrd="0" presId="urn:microsoft.com/office/officeart/2005/8/layout/hierarchy2"/>
    <dgm:cxn modelId="{FC2A9ABF-208D-5F45-8B29-80F282751218}" type="presParOf" srcId="{CE6AF26E-94BB-E348-9654-45BA075F96CF}" destId="{2838FF7F-E31A-8B47-BB55-B23B26A6ED7F}" srcOrd="0" destOrd="0" presId="urn:microsoft.com/office/officeart/2005/8/layout/hierarchy2"/>
    <dgm:cxn modelId="{3F262476-205D-7248-8843-E725B39F5FF4}" type="presParOf" srcId="{2838FF7F-E31A-8B47-BB55-B23B26A6ED7F}" destId="{BC3C1F08-975C-BF4B-A449-AA9BA7B80A33}" srcOrd="0" destOrd="0" presId="urn:microsoft.com/office/officeart/2005/8/layout/hierarchy2"/>
    <dgm:cxn modelId="{51D83C49-303E-0942-B8AF-C767A43D2B0B}" type="presParOf" srcId="{CE6AF26E-94BB-E348-9654-45BA075F96CF}" destId="{0C217EFE-5D8A-7C41-B23C-D8EB3B50A97D}" srcOrd="1" destOrd="0" presId="urn:microsoft.com/office/officeart/2005/8/layout/hierarchy2"/>
    <dgm:cxn modelId="{F55B0211-A6ED-5349-B298-F17C6882A198}" type="presParOf" srcId="{0C217EFE-5D8A-7C41-B23C-D8EB3B50A97D}" destId="{1076CBC1-A30B-024C-B8F7-CF1C42B29F8E}" srcOrd="0" destOrd="0" presId="urn:microsoft.com/office/officeart/2005/8/layout/hierarchy2"/>
    <dgm:cxn modelId="{C0B39DE2-A732-DA41-A9DE-A41F2FC5F0C6}" type="presParOf" srcId="{0C217EFE-5D8A-7C41-B23C-D8EB3B50A97D}" destId="{9542C614-202B-8940-8EA4-17EAAB3A2ADF}" srcOrd="1" destOrd="0" presId="urn:microsoft.com/office/officeart/2005/8/layout/hierarchy2"/>
    <dgm:cxn modelId="{57388076-309C-764F-926D-F059DB78F727}" type="presParOf" srcId="{9542C614-202B-8940-8EA4-17EAAB3A2ADF}" destId="{2C67D7D4-47E7-E148-8191-F07834B8347D}" srcOrd="0" destOrd="0" presId="urn:microsoft.com/office/officeart/2005/8/layout/hierarchy2"/>
    <dgm:cxn modelId="{8185DC28-E184-9146-96EF-9EF3AC41EF86}" type="presParOf" srcId="{2C67D7D4-47E7-E148-8191-F07834B8347D}" destId="{89E390BB-825C-AF48-9D4B-E4EA15D7A7CA}" srcOrd="0" destOrd="0" presId="urn:microsoft.com/office/officeart/2005/8/layout/hierarchy2"/>
    <dgm:cxn modelId="{4E4077D4-BE29-3F45-B1B4-26B394BEACC2}" type="presParOf" srcId="{9542C614-202B-8940-8EA4-17EAAB3A2ADF}" destId="{EC21AF8C-43F1-E34D-BD0E-5E6A790ED6A6}" srcOrd="1" destOrd="0" presId="urn:microsoft.com/office/officeart/2005/8/layout/hierarchy2"/>
    <dgm:cxn modelId="{A84EACED-E054-CD40-A851-318940765AD6}" type="presParOf" srcId="{EC21AF8C-43F1-E34D-BD0E-5E6A790ED6A6}" destId="{833C41ED-5023-5B4B-8ABA-BB1FEAE6F7FB}" srcOrd="0" destOrd="0" presId="urn:microsoft.com/office/officeart/2005/8/layout/hierarchy2"/>
    <dgm:cxn modelId="{7ED3C60E-9A91-9443-BC1D-AED5C46FBBCF}" type="presParOf" srcId="{EC21AF8C-43F1-E34D-BD0E-5E6A790ED6A6}" destId="{A5132D42-3754-FB41-B7F5-238CC81AF575}" srcOrd="1" destOrd="0" presId="urn:microsoft.com/office/officeart/2005/8/layout/hierarchy2"/>
    <dgm:cxn modelId="{9CB81AEE-37CF-C744-A262-BE942F2B924C}" type="presParOf" srcId="{CE6AF26E-94BB-E348-9654-45BA075F96CF}" destId="{5A458D60-239C-F74F-B44D-9C2858861108}" srcOrd="2" destOrd="0" presId="urn:microsoft.com/office/officeart/2005/8/layout/hierarchy2"/>
    <dgm:cxn modelId="{9A556D8C-3A51-A64C-9CCE-0EBDC6AF682D}" type="presParOf" srcId="{5A458D60-239C-F74F-B44D-9C2858861108}" destId="{6FFCA123-F8D2-BD4C-8360-F9E0F90C971D}" srcOrd="0" destOrd="0" presId="urn:microsoft.com/office/officeart/2005/8/layout/hierarchy2"/>
    <dgm:cxn modelId="{9378DE8F-299E-D243-A59D-6B6503A3141D}" type="presParOf" srcId="{CE6AF26E-94BB-E348-9654-45BA075F96CF}" destId="{41F62E2A-536A-1749-BD50-8D5EEF038C4D}" srcOrd="3" destOrd="0" presId="urn:microsoft.com/office/officeart/2005/8/layout/hierarchy2"/>
    <dgm:cxn modelId="{137DB7D0-00DE-C74E-9E38-228D46706992}" type="presParOf" srcId="{41F62E2A-536A-1749-BD50-8D5EEF038C4D}" destId="{0AA8182B-AC8E-9747-8E22-F151317E4D51}" srcOrd="0" destOrd="0" presId="urn:microsoft.com/office/officeart/2005/8/layout/hierarchy2"/>
    <dgm:cxn modelId="{0E49D1E3-6F49-DA45-8B4B-87900D429E4A}" type="presParOf" srcId="{41F62E2A-536A-1749-BD50-8D5EEF038C4D}" destId="{15DBCC74-1FD5-F642-A137-7CB3E01ACB28}" srcOrd="1" destOrd="0" presId="urn:microsoft.com/office/officeart/2005/8/layout/hierarchy2"/>
    <dgm:cxn modelId="{940E0FF7-113F-CF40-BD46-023EC7A13025}" type="presParOf" srcId="{15DBCC74-1FD5-F642-A137-7CB3E01ACB28}" destId="{B4D11056-0648-EE44-B25A-28B10014B221}" srcOrd="0" destOrd="0" presId="urn:microsoft.com/office/officeart/2005/8/layout/hierarchy2"/>
    <dgm:cxn modelId="{81A9AA53-8DFA-0347-8C1B-B0ACB7C52BAA}" type="presParOf" srcId="{B4D11056-0648-EE44-B25A-28B10014B221}" destId="{D0FD9AB9-02D0-F648-BAF2-66A64E8C64AF}" srcOrd="0" destOrd="0" presId="urn:microsoft.com/office/officeart/2005/8/layout/hierarchy2"/>
    <dgm:cxn modelId="{EFD6AD4D-5D13-BF41-8670-4EC964BDF96C}" type="presParOf" srcId="{15DBCC74-1FD5-F642-A137-7CB3E01ACB28}" destId="{AC3DFDAF-66ED-724B-99C5-0BC35AF2F74A}" srcOrd="1" destOrd="0" presId="urn:microsoft.com/office/officeart/2005/8/layout/hierarchy2"/>
    <dgm:cxn modelId="{E7E6C0E6-61A6-B34A-981A-6247FAABD6F5}" type="presParOf" srcId="{AC3DFDAF-66ED-724B-99C5-0BC35AF2F74A}" destId="{C141EADE-BB0C-AE4A-8ABB-0471AD0FA5A4}" srcOrd="0" destOrd="0" presId="urn:microsoft.com/office/officeart/2005/8/layout/hierarchy2"/>
    <dgm:cxn modelId="{D5B467C4-2C33-A94D-928E-7FE06F3EA58E}" type="presParOf" srcId="{AC3DFDAF-66ED-724B-99C5-0BC35AF2F74A}" destId="{00BA60EA-5982-2D4E-B270-498DC28A17B8}" srcOrd="1" destOrd="0" presId="urn:microsoft.com/office/officeart/2005/8/layout/hierarchy2"/>
    <dgm:cxn modelId="{5F9FFF04-C345-BD47-A36C-FE513F8754D3}" type="presParOf" srcId="{779826AC-4B60-9143-B0C5-71975B0DE509}" destId="{F0CD3DE5-83F4-2B42-A772-A6B2F3C6271B}" srcOrd="2" destOrd="0" presId="urn:microsoft.com/office/officeart/2005/8/layout/hierarchy2"/>
    <dgm:cxn modelId="{E2784811-2AD7-2A48-9201-ACA7BCA732CA}" type="presParOf" srcId="{F0CD3DE5-83F4-2B42-A772-A6B2F3C6271B}" destId="{CCEB5BD5-DAC2-9646-9A50-6F6C9DB1D732}" srcOrd="0" destOrd="0" presId="urn:microsoft.com/office/officeart/2005/8/layout/hierarchy2"/>
    <dgm:cxn modelId="{EF3504B1-94E2-0D46-9C5D-DAAC46429D7C}" type="presParOf" srcId="{779826AC-4B60-9143-B0C5-71975B0DE509}" destId="{88B97724-E5EF-5745-8D0F-1D103954D8E4}" srcOrd="3" destOrd="0" presId="urn:microsoft.com/office/officeart/2005/8/layout/hierarchy2"/>
    <dgm:cxn modelId="{71644A46-BDFF-564F-A983-496DDB7A7C6A}" type="presParOf" srcId="{88B97724-E5EF-5745-8D0F-1D103954D8E4}" destId="{B57C578B-9500-0947-B17D-4FCB41C2A39A}" srcOrd="0" destOrd="0" presId="urn:microsoft.com/office/officeart/2005/8/layout/hierarchy2"/>
    <dgm:cxn modelId="{FD725D57-AF70-3247-82C2-755053890A23}" type="presParOf" srcId="{88B97724-E5EF-5745-8D0F-1D103954D8E4}" destId="{893A6CF4-B9C7-4E4D-A3B6-528E758EE922}" srcOrd="1" destOrd="0" presId="urn:microsoft.com/office/officeart/2005/8/layout/hierarchy2"/>
    <dgm:cxn modelId="{5DA8C8C8-748F-0B41-B4DC-FC79F20958B0}" type="presParOf" srcId="{893A6CF4-B9C7-4E4D-A3B6-528E758EE922}" destId="{21931A5A-D1FD-BD4B-9B95-76AB2471B8F1}" srcOrd="0" destOrd="0" presId="urn:microsoft.com/office/officeart/2005/8/layout/hierarchy2"/>
    <dgm:cxn modelId="{26262E91-8DB2-1549-B669-AB1B24F7BAF0}" type="presParOf" srcId="{21931A5A-D1FD-BD4B-9B95-76AB2471B8F1}" destId="{5B46EE0E-C36A-634E-8529-929E535332EB}" srcOrd="0" destOrd="0" presId="urn:microsoft.com/office/officeart/2005/8/layout/hierarchy2"/>
    <dgm:cxn modelId="{E7CCA344-1627-4A41-8572-9A3E0CC4FCE8}" type="presParOf" srcId="{893A6CF4-B9C7-4E4D-A3B6-528E758EE922}" destId="{C25A4B3D-E2C3-3141-94E9-678507E844F7}" srcOrd="1" destOrd="0" presId="urn:microsoft.com/office/officeart/2005/8/layout/hierarchy2"/>
    <dgm:cxn modelId="{978B6706-51B7-6040-9744-93D5E89ACB63}" type="presParOf" srcId="{C25A4B3D-E2C3-3141-94E9-678507E844F7}" destId="{59F0FC31-BAE7-E049-8E80-231A45898367}" srcOrd="0" destOrd="0" presId="urn:microsoft.com/office/officeart/2005/8/layout/hierarchy2"/>
    <dgm:cxn modelId="{765E2000-3985-D141-A66F-1A46FBD696BC}" type="presParOf" srcId="{C25A4B3D-E2C3-3141-94E9-678507E844F7}" destId="{5A8AF65C-1D79-1844-9915-DA0BDE17D3EB}" srcOrd="1" destOrd="0" presId="urn:microsoft.com/office/officeart/2005/8/layout/hierarchy2"/>
    <dgm:cxn modelId="{14F4EBC8-C48E-7545-90F3-D87909483768}" type="presParOf" srcId="{5A8AF65C-1D79-1844-9915-DA0BDE17D3EB}" destId="{BD3F8B5B-2735-1644-892B-06DB649C365B}" srcOrd="0" destOrd="0" presId="urn:microsoft.com/office/officeart/2005/8/layout/hierarchy2"/>
    <dgm:cxn modelId="{F9101106-BD7D-484D-9D78-F3746F2E825F}" type="presParOf" srcId="{BD3F8B5B-2735-1644-892B-06DB649C365B}" destId="{3EB156C7-0492-294A-B9E0-44950E83A104}" srcOrd="0" destOrd="0" presId="urn:microsoft.com/office/officeart/2005/8/layout/hierarchy2"/>
    <dgm:cxn modelId="{9AA8FC22-0C71-F146-8B8E-8BA3C7A1D36B}" type="presParOf" srcId="{5A8AF65C-1D79-1844-9915-DA0BDE17D3EB}" destId="{978037C0-1AF2-7243-9F6B-C1C50B0DC8AD}" srcOrd="1" destOrd="0" presId="urn:microsoft.com/office/officeart/2005/8/layout/hierarchy2"/>
    <dgm:cxn modelId="{D74D7199-5B8F-E847-8C5C-5FE54373CE53}" type="presParOf" srcId="{978037C0-1AF2-7243-9F6B-C1C50B0DC8AD}" destId="{FBD6AFD2-7C35-2D4D-A752-D60F5A0D4843}" srcOrd="0" destOrd="0" presId="urn:microsoft.com/office/officeart/2005/8/layout/hierarchy2"/>
    <dgm:cxn modelId="{4ABC379B-BA41-0A43-845F-EE503D1C24E6}" type="presParOf" srcId="{978037C0-1AF2-7243-9F6B-C1C50B0DC8AD}" destId="{F8C838D4-94CB-DF45-BC9E-CBBA95BF41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655BC-7320-194F-BFC7-0ABAB9CB04F7}">
      <dsp:nvSpPr>
        <dsp:cNvPr id="0" name=""/>
        <dsp:cNvSpPr/>
      </dsp:nvSpPr>
      <dsp:spPr>
        <a:xfrm>
          <a:off x="855469" y="1386344"/>
          <a:ext cx="1100582" cy="550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871586" y="1402461"/>
        <a:ext cx="1068348" cy="518057"/>
      </dsp:txXfrm>
    </dsp:sp>
    <dsp:sp modelId="{6318E804-05BB-AE45-B97D-254B1CA37409}">
      <dsp:nvSpPr>
        <dsp:cNvPr id="0" name=""/>
        <dsp:cNvSpPr/>
      </dsp:nvSpPr>
      <dsp:spPr>
        <a:xfrm rot="17544200">
          <a:off x="1598623" y="1116154"/>
          <a:ext cx="11550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5090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7291" y="1098658"/>
        <a:ext cx="57754" cy="57754"/>
      </dsp:txXfrm>
    </dsp:sp>
    <dsp:sp modelId="{ADF070ED-D433-7049-B1F8-72F45CA29B6E}">
      <dsp:nvSpPr>
        <dsp:cNvPr id="0" name=""/>
        <dsp:cNvSpPr/>
      </dsp:nvSpPr>
      <dsp:spPr>
        <a:xfrm>
          <a:off x="2396285" y="318435"/>
          <a:ext cx="1100582" cy="5502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2412402" y="334552"/>
        <a:ext cx="1068348" cy="518057"/>
      </dsp:txXfrm>
    </dsp:sp>
    <dsp:sp modelId="{A2FCBA9D-C767-7845-AC16-667FAB05A1CE}">
      <dsp:nvSpPr>
        <dsp:cNvPr id="0" name=""/>
        <dsp:cNvSpPr/>
      </dsp:nvSpPr>
      <dsp:spPr>
        <a:xfrm>
          <a:off x="3496867" y="582199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5978" y="582575"/>
        <a:ext cx="22011" cy="22011"/>
      </dsp:txXfrm>
    </dsp:sp>
    <dsp:sp modelId="{61141DC9-EA5E-464D-977C-F1A99CCF18FC}">
      <dsp:nvSpPr>
        <dsp:cNvPr id="0" name=""/>
        <dsp:cNvSpPr/>
      </dsp:nvSpPr>
      <dsp:spPr>
        <a:xfrm>
          <a:off x="3937100" y="318435"/>
          <a:ext cx="1100582" cy="5502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3953217" y="334552"/>
        <a:ext cx="1068348" cy="518057"/>
      </dsp:txXfrm>
    </dsp:sp>
    <dsp:sp modelId="{4A70A6B0-FD9D-314D-B75C-4B892AB7D3FE}">
      <dsp:nvSpPr>
        <dsp:cNvPr id="0" name=""/>
        <dsp:cNvSpPr/>
      </dsp:nvSpPr>
      <dsp:spPr>
        <a:xfrm rot="19457599">
          <a:off x="4986725" y="423990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4246" y="421819"/>
        <a:ext cx="27107" cy="27107"/>
      </dsp:txXfrm>
    </dsp:sp>
    <dsp:sp modelId="{1121D665-7611-0349-96D7-FDCB7210478E}">
      <dsp:nvSpPr>
        <dsp:cNvPr id="0" name=""/>
        <dsp:cNvSpPr/>
      </dsp:nvSpPr>
      <dsp:spPr>
        <a:xfrm>
          <a:off x="5477916" y="201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5494033" y="18135"/>
        <a:ext cx="1068348" cy="518057"/>
      </dsp:txXfrm>
    </dsp:sp>
    <dsp:sp modelId="{CDBC2EF8-BFDA-B64B-A910-4EBB3A70E497}">
      <dsp:nvSpPr>
        <dsp:cNvPr id="0" name=""/>
        <dsp:cNvSpPr/>
      </dsp:nvSpPr>
      <dsp:spPr>
        <a:xfrm>
          <a:off x="6578499" y="265782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7609" y="266158"/>
        <a:ext cx="22011" cy="22011"/>
      </dsp:txXfrm>
    </dsp:sp>
    <dsp:sp modelId="{6B9D1D8E-606F-A242-82A0-451B87860E1A}">
      <dsp:nvSpPr>
        <dsp:cNvPr id="0" name=""/>
        <dsp:cNvSpPr/>
      </dsp:nvSpPr>
      <dsp:spPr>
        <a:xfrm>
          <a:off x="7018732" y="201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7034849" y="18135"/>
        <a:ext cx="1068348" cy="518057"/>
      </dsp:txXfrm>
    </dsp:sp>
    <dsp:sp modelId="{A643F8C9-93AD-6947-AD22-4B7089C12C35}">
      <dsp:nvSpPr>
        <dsp:cNvPr id="0" name=""/>
        <dsp:cNvSpPr/>
      </dsp:nvSpPr>
      <dsp:spPr>
        <a:xfrm>
          <a:off x="8119314" y="265782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266158"/>
        <a:ext cx="22011" cy="22011"/>
      </dsp:txXfrm>
    </dsp:sp>
    <dsp:sp modelId="{6107C315-5B4B-CB4E-94C0-3945C64C7F12}">
      <dsp:nvSpPr>
        <dsp:cNvPr id="0" name=""/>
        <dsp:cNvSpPr/>
      </dsp:nvSpPr>
      <dsp:spPr>
        <a:xfrm>
          <a:off x="8559547" y="201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8575664" y="18135"/>
        <a:ext cx="1068348" cy="518057"/>
      </dsp:txXfrm>
    </dsp:sp>
    <dsp:sp modelId="{E00542A2-B3F0-9147-9368-0813E8ED6FD6}">
      <dsp:nvSpPr>
        <dsp:cNvPr id="0" name=""/>
        <dsp:cNvSpPr/>
      </dsp:nvSpPr>
      <dsp:spPr>
        <a:xfrm rot="2142401">
          <a:off x="4986725" y="740408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4246" y="738236"/>
        <a:ext cx="27107" cy="27107"/>
      </dsp:txXfrm>
    </dsp:sp>
    <dsp:sp modelId="{D2C68964-0BB8-9E48-A5BC-8ACCB6EABA8D}">
      <dsp:nvSpPr>
        <dsp:cNvPr id="0" name=""/>
        <dsp:cNvSpPr/>
      </dsp:nvSpPr>
      <dsp:spPr>
        <a:xfrm>
          <a:off x="5477916" y="63485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5494033" y="650970"/>
        <a:ext cx="1068348" cy="518057"/>
      </dsp:txXfrm>
    </dsp:sp>
    <dsp:sp modelId="{6CECC1CC-0A34-1848-B064-0C851409C8B5}">
      <dsp:nvSpPr>
        <dsp:cNvPr id="0" name=""/>
        <dsp:cNvSpPr/>
      </dsp:nvSpPr>
      <dsp:spPr>
        <a:xfrm>
          <a:off x="6578499" y="898617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7609" y="898993"/>
        <a:ext cx="22011" cy="22011"/>
      </dsp:txXfrm>
    </dsp:sp>
    <dsp:sp modelId="{3EEA7805-EEF9-824E-A0F4-79DC2FA65553}">
      <dsp:nvSpPr>
        <dsp:cNvPr id="0" name=""/>
        <dsp:cNvSpPr/>
      </dsp:nvSpPr>
      <dsp:spPr>
        <a:xfrm>
          <a:off x="7018732" y="63485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7034849" y="650970"/>
        <a:ext cx="1068348" cy="518057"/>
      </dsp:txXfrm>
    </dsp:sp>
    <dsp:sp modelId="{FB40D8A1-D932-8543-9F7A-F84CD35EEC4D}">
      <dsp:nvSpPr>
        <dsp:cNvPr id="0" name=""/>
        <dsp:cNvSpPr/>
      </dsp:nvSpPr>
      <dsp:spPr>
        <a:xfrm>
          <a:off x="8119314" y="898617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898993"/>
        <a:ext cx="22011" cy="22011"/>
      </dsp:txXfrm>
    </dsp:sp>
    <dsp:sp modelId="{DD747203-8FC1-5141-8152-2B84E18A2C7B}">
      <dsp:nvSpPr>
        <dsp:cNvPr id="0" name=""/>
        <dsp:cNvSpPr/>
      </dsp:nvSpPr>
      <dsp:spPr>
        <a:xfrm>
          <a:off x="8559547" y="63485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8575664" y="650970"/>
        <a:ext cx="1068348" cy="518057"/>
      </dsp:txXfrm>
    </dsp:sp>
    <dsp:sp modelId="{326E00C5-6F7F-B243-903B-E25540C29456}">
      <dsp:nvSpPr>
        <dsp:cNvPr id="0" name=""/>
        <dsp:cNvSpPr/>
      </dsp:nvSpPr>
      <dsp:spPr>
        <a:xfrm rot="4055800">
          <a:off x="1598623" y="2184063"/>
          <a:ext cx="115509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5090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7291" y="2166567"/>
        <a:ext cx="57754" cy="57754"/>
      </dsp:txXfrm>
    </dsp:sp>
    <dsp:sp modelId="{1E5EF402-7428-0049-9F86-8073BAB3A3B0}">
      <dsp:nvSpPr>
        <dsp:cNvPr id="0" name=""/>
        <dsp:cNvSpPr/>
      </dsp:nvSpPr>
      <dsp:spPr>
        <a:xfrm>
          <a:off x="2396285" y="2454253"/>
          <a:ext cx="1100582" cy="5502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2412402" y="2470370"/>
        <a:ext cx="1068348" cy="518057"/>
      </dsp:txXfrm>
    </dsp:sp>
    <dsp:sp modelId="{4618B23A-91B3-E044-9BD2-A05429E4FACC}">
      <dsp:nvSpPr>
        <dsp:cNvPr id="0" name=""/>
        <dsp:cNvSpPr/>
      </dsp:nvSpPr>
      <dsp:spPr>
        <a:xfrm rot="17810170">
          <a:off x="3229397" y="2282943"/>
          <a:ext cx="97517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5173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2605" y="2269946"/>
        <a:ext cx="48758" cy="48758"/>
      </dsp:txXfrm>
    </dsp:sp>
    <dsp:sp modelId="{4E2457E9-E6C9-5C41-B23D-2834494624CB}">
      <dsp:nvSpPr>
        <dsp:cNvPr id="0" name=""/>
        <dsp:cNvSpPr/>
      </dsp:nvSpPr>
      <dsp:spPr>
        <a:xfrm>
          <a:off x="3937100" y="1584105"/>
          <a:ext cx="1100582" cy="5502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3953217" y="1600222"/>
        <a:ext cx="1068348" cy="518057"/>
      </dsp:txXfrm>
    </dsp:sp>
    <dsp:sp modelId="{AE872FCD-D527-F441-AF27-5FBFBFB9760B}">
      <dsp:nvSpPr>
        <dsp:cNvPr id="0" name=""/>
        <dsp:cNvSpPr/>
      </dsp:nvSpPr>
      <dsp:spPr>
        <a:xfrm>
          <a:off x="5037683" y="1847869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794" y="1848245"/>
        <a:ext cx="22011" cy="22011"/>
      </dsp:txXfrm>
    </dsp:sp>
    <dsp:sp modelId="{B564EB94-220B-8547-8B20-EC000C7663A6}">
      <dsp:nvSpPr>
        <dsp:cNvPr id="0" name=""/>
        <dsp:cNvSpPr/>
      </dsp:nvSpPr>
      <dsp:spPr>
        <a:xfrm>
          <a:off x="5477916" y="1584105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5494033" y="1600222"/>
        <a:ext cx="1068348" cy="518057"/>
      </dsp:txXfrm>
    </dsp:sp>
    <dsp:sp modelId="{D4FEC1BF-8E7A-0840-ADAE-9392EE06CA19}">
      <dsp:nvSpPr>
        <dsp:cNvPr id="0" name=""/>
        <dsp:cNvSpPr/>
      </dsp:nvSpPr>
      <dsp:spPr>
        <a:xfrm rot="19457599">
          <a:off x="6527541" y="1689660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5061" y="1687489"/>
        <a:ext cx="27107" cy="27107"/>
      </dsp:txXfrm>
    </dsp:sp>
    <dsp:sp modelId="{F074D2C6-292F-944E-A444-0A13720C7EB9}">
      <dsp:nvSpPr>
        <dsp:cNvPr id="0" name=""/>
        <dsp:cNvSpPr/>
      </dsp:nvSpPr>
      <dsp:spPr>
        <a:xfrm>
          <a:off x="7018732" y="126768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7034849" y="1283805"/>
        <a:ext cx="1068348" cy="518057"/>
      </dsp:txXfrm>
    </dsp:sp>
    <dsp:sp modelId="{98B709A7-4AE9-E541-97D3-84E3B1093D97}">
      <dsp:nvSpPr>
        <dsp:cNvPr id="0" name=""/>
        <dsp:cNvSpPr/>
      </dsp:nvSpPr>
      <dsp:spPr>
        <a:xfrm>
          <a:off x="8119314" y="1531452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1531828"/>
        <a:ext cx="22011" cy="22011"/>
      </dsp:txXfrm>
    </dsp:sp>
    <dsp:sp modelId="{A3D66507-A1D0-BC40-8040-72805160C10B}">
      <dsp:nvSpPr>
        <dsp:cNvPr id="0" name=""/>
        <dsp:cNvSpPr/>
      </dsp:nvSpPr>
      <dsp:spPr>
        <a:xfrm>
          <a:off x="8559547" y="126768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8575664" y="1283805"/>
        <a:ext cx="1068348" cy="518057"/>
      </dsp:txXfrm>
    </dsp:sp>
    <dsp:sp modelId="{A5D3C7C3-442E-614E-8246-F4F03499267F}">
      <dsp:nvSpPr>
        <dsp:cNvPr id="0" name=""/>
        <dsp:cNvSpPr/>
      </dsp:nvSpPr>
      <dsp:spPr>
        <a:xfrm rot="2142401">
          <a:off x="6527541" y="2006078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5061" y="2003906"/>
        <a:ext cx="27107" cy="27107"/>
      </dsp:txXfrm>
    </dsp:sp>
    <dsp:sp modelId="{6CB76F2F-6CA4-9C40-BB04-12ED70FFE298}">
      <dsp:nvSpPr>
        <dsp:cNvPr id="0" name=""/>
        <dsp:cNvSpPr/>
      </dsp:nvSpPr>
      <dsp:spPr>
        <a:xfrm>
          <a:off x="7018732" y="190052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7034849" y="1916640"/>
        <a:ext cx="1068348" cy="518057"/>
      </dsp:txXfrm>
    </dsp:sp>
    <dsp:sp modelId="{306D9B89-CBBD-C24E-B953-81099F84AFDE}">
      <dsp:nvSpPr>
        <dsp:cNvPr id="0" name=""/>
        <dsp:cNvSpPr/>
      </dsp:nvSpPr>
      <dsp:spPr>
        <a:xfrm>
          <a:off x="8119314" y="2164287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2164663"/>
        <a:ext cx="22011" cy="22011"/>
      </dsp:txXfrm>
    </dsp:sp>
    <dsp:sp modelId="{B76206D2-3EBE-A046-BB02-C9FF3F2D657C}">
      <dsp:nvSpPr>
        <dsp:cNvPr id="0" name=""/>
        <dsp:cNvSpPr/>
      </dsp:nvSpPr>
      <dsp:spPr>
        <a:xfrm>
          <a:off x="8559547" y="190052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8575664" y="1916640"/>
        <a:ext cx="1068348" cy="518057"/>
      </dsp:txXfrm>
    </dsp:sp>
    <dsp:sp modelId="{FB33115F-0708-B64F-974B-7C7558956E8B}">
      <dsp:nvSpPr>
        <dsp:cNvPr id="0" name=""/>
        <dsp:cNvSpPr/>
      </dsp:nvSpPr>
      <dsp:spPr>
        <a:xfrm rot="3789830">
          <a:off x="3229397" y="3153091"/>
          <a:ext cx="97517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5173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2605" y="3140094"/>
        <a:ext cx="48758" cy="48758"/>
      </dsp:txXfrm>
    </dsp:sp>
    <dsp:sp modelId="{ED87C4BA-0108-9246-A96F-23591FB290F1}">
      <dsp:nvSpPr>
        <dsp:cNvPr id="0" name=""/>
        <dsp:cNvSpPr/>
      </dsp:nvSpPr>
      <dsp:spPr>
        <a:xfrm>
          <a:off x="3937100" y="3324402"/>
          <a:ext cx="1100582" cy="5502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3953217" y="3340519"/>
        <a:ext cx="1068348" cy="518057"/>
      </dsp:txXfrm>
    </dsp:sp>
    <dsp:sp modelId="{B2E70E06-8D3E-314F-BA48-9869F2F00A5E}">
      <dsp:nvSpPr>
        <dsp:cNvPr id="0" name=""/>
        <dsp:cNvSpPr/>
      </dsp:nvSpPr>
      <dsp:spPr>
        <a:xfrm rot="18770822">
          <a:off x="4934119" y="3350852"/>
          <a:ext cx="64736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7360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1615" y="3346050"/>
        <a:ext cx="32368" cy="32368"/>
      </dsp:txXfrm>
    </dsp:sp>
    <dsp:sp modelId="{067A32A1-4064-CB47-9420-5337C8320627}">
      <dsp:nvSpPr>
        <dsp:cNvPr id="0" name=""/>
        <dsp:cNvSpPr/>
      </dsp:nvSpPr>
      <dsp:spPr>
        <a:xfrm>
          <a:off x="5477916" y="2849775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5494033" y="2865892"/>
        <a:ext cx="1068348" cy="518057"/>
      </dsp:txXfrm>
    </dsp:sp>
    <dsp:sp modelId="{2838FF7F-E31A-8B47-BB55-B23B26A6ED7F}">
      <dsp:nvSpPr>
        <dsp:cNvPr id="0" name=""/>
        <dsp:cNvSpPr/>
      </dsp:nvSpPr>
      <dsp:spPr>
        <a:xfrm rot="19457599">
          <a:off x="6527541" y="2955330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5061" y="2953158"/>
        <a:ext cx="27107" cy="27107"/>
      </dsp:txXfrm>
    </dsp:sp>
    <dsp:sp modelId="{1076CBC1-A30B-024C-B8F7-CF1C42B29F8E}">
      <dsp:nvSpPr>
        <dsp:cNvPr id="0" name=""/>
        <dsp:cNvSpPr/>
      </dsp:nvSpPr>
      <dsp:spPr>
        <a:xfrm>
          <a:off x="7018732" y="253335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7034849" y="2549475"/>
        <a:ext cx="1068348" cy="518057"/>
      </dsp:txXfrm>
    </dsp:sp>
    <dsp:sp modelId="{2C67D7D4-47E7-E148-8191-F07834B8347D}">
      <dsp:nvSpPr>
        <dsp:cNvPr id="0" name=""/>
        <dsp:cNvSpPr/>
      </dsp:nvSpPr>
      <dsp:spPr>
        <a:xfrm>
          <a:off x="8119314" y="2797122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2797498"/>
        <a:ext cx="22011" cy="22011"/>
      </dsp:txXfrm>
    </dsp:sp>
    <dsp:sp modelId="{833C41ED-5023-5B4B-8ABA-BB1FEAE6F7FB}">
      <dsp:nvSpPr>
        <dsp:cNvPr id="0" name=""/>
        <dsp:cNvSpPr/>
      </dsp:nvSpPr>
      <dsp:spPr>
        <a:xfrm>
          <a:off x="8559547" y="253335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8575664" y="2549475"/>
        <a:ext cx="1068348" cy="518057"/>
      </dsp:txXfrm>
    </dsp:sp>
    <dsp:sp modelId="{5A458D60-239C-F74F-B44D-9C2858861108}">
      <dsp:nvSpPr>
        <dsp:cNvPr id="0" name=""/>
        <dsp:cNvSpPr/>
      </dsp:nvSpPr>
      <dsp:spPr>
        <a:xfrm rot="2142401">
          <a:off x="6527541" y="3271748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5061" y="3269576"/>
        <a:ext cx="27107" cy="27107"/>
      </dsp:txXfrm>
    </dsp:sp>
    <dsp:sp modelId="{0AA8182B-AC8E-9747-8E22-F151317E4D51}">
      <dsp:nvSpPr>
        <dsp:cNvPr id="0" name=""/>
        <dsp:cNvSpPr/>
      </dsp:nvSpPr>
      <dsp:spPr>
        <a:xfrm>
          <a:off x="7018732" y="316619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7034849" y="3182310"/>
        <a:ext cx="1068348" cy="518057"/>
      </dsp:txXfrm>
    </dsp:sp>
    <dsp:sp modelId="{B4D11056-0648-EE44-B25A-28B10014B221}">
      <dsp:nvSpPr>
        <dsp:cNvPr id="0" name=""/>
        <dsp:cNvSpPr/>
      </dsp:nvSpPr>
      <dsp:spPr>
        <a:xfrm>
          <a:off x="8119314" y="3429957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3430333"/>
        <a:ext cx="22011" cy="22011"/>
      </dsp:txXfrm>
    </dsp:sp>
    <dsp:sp modelId="{C141EADE-BB0C-AE4A-8ABB-0471AD0FA5A4}">
      <dsp:nvSpPr>
        <dsp:cNvPr id="0" name=""/>
        <dsp:cNvSpPr/>
      </dsp:nvSpPr>
      <dsp:spPr>
        <a:xfrm>
          <a:off x="8559547" y="3166193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8575664" y="3182310"/>
        <a:ext cx="1068348" cy="518057"/>
      </dsp:txXfrm>
    </dsp:sp>
    <dsp:sp modelId="{F0CD3DE5-83F4-2B42-A772-A6B2F3C6271B}">
      <dsp:nvSpPr>
        <dsp:cNvPr id="0" name=""/>
        <dsp:cNvSpPr/>
      </dsp:nvSpPr>
      <dsp:spPr>
        <a:xfrm rot="2829178">
          <a:off x="4934119" y="3825478"/>
          <a:ext cx="64736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7360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1615" y="3820676"/>
        <a:ext cx="32368" cy="32368"/>
      </dsp:txXfrm>
    </dsp:sp>
    <dsp:sp modelId="{B57C578B-9500-0947-B17D-4FCB41C2A39A}">
      <dsp:nvSpPr>
        <dsp:cNvPr id="0" name=""/>
        <dsp:cNvSpPr/>
      </dsp:nvSpPr>
      <dsp:spPr>
        <a:xfrm>
          <a:off x="5477916" y="379902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</a:t>
          </a:r>
        </a:p>
      </dsp:txBody>
      <dsp:txXfrm>
        <a:off x="5494033" y="3815145"/>
        <a:ext cx="1068348" cy="518057"/>
      </dsp:txXfrm>
    </dsp:sp>
    <dsp:sp modelId="{21931A5A-D1FD-BD4B-9B95-76AB2471B8F1}">
      <dsp:nvSpPr>
        <dsp:cNvPr id="0" name=""/>
        <dsp:cNvSpPr/>
      </dsp:nvSpPr>
      <dsp:spPr>
        <a:xfrm>
          <a:off x="6578499" y="4062792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7609" y="4063168"/>
        <a:ext cx="22011" cy="22011"/>
      </dsp:txXfrm>
    </dsp:sp>
    <dsp:sp modelId="{59F0FC31-BAE7-E049-8E80-231A45898367}">
      <dsp:nvSpPr>
        <dsp:cNvPr id="0" name=""/>
        <dsp:cNvSpPr/>
      </dsp:nvSpPr>
      <dsp:spPr>
        <a:xfrm>
          <a:off x="7018732" y="379902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7034849" y="3815145"/>
        <a:ext cx="1068348" cy="518057"/>
      </dsp:txXfrm>
    </dsp:sp>
    <dsp:sp modelId="{BD3F8B5B-2735-1644-892B-06DB649C365B}">
      <dsp:nvSpPr>
        <dsp:cNvPr id="0" name=""/>
        <dsp:cNvSpPr/>
      </dsp:nvSpPr>
      <dsp:spPr>
        <a:xfrm>
          <a:off x="8119314" y="4062792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28425" y="4063168"/>
        <a:ext cx="22011" cy="22011"/>
      </dsp:txXfrm>
    </dsp:sp>
    <dsp:sp modelId="{FBD6AFD2-7C35-2D4D-A752-D60F5A0D4843}">
      <dsp:nvSpPr>
        <dsp:cNvPr id="0" name=""/>
        <dsp:cNvSpPr/>
      </dsp:nvSpPr>
      <dsp:spPr>
        <a:xfrm>
          <a:off x="8559547" y="3799028"/>
          <a:ext cx="1100582" cy="55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</a:t>
          </a:r>
        </a:p>
      </dsp:txBody>
      <dsp:txXfrm>
        <a:off x="8575664" y="3815145"/>
        <a:ext cx="1068348" cy="51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7:35:00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9689 5821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B836D-7F4E-4CEC-9366-F42536507359}" type="datetimeFigureOut">
              <a:rPr lang="en-US" smtClean="0"/>
              <a:t>3/23/25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1ABE2-0E6D-4047-920E-D549A4A1D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1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to make a mistake here, so it is good to double check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1ABE2-0E6D-4047-920E-D549A4A1DDF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4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1ABE2-0E6D-4047-920E-D549A4A1DDF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1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9163-347A-F60E-FBC5-26ED2B17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757CF-D30A-75E1-4B5B-B3ACD7271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C65C4-56FB-676A-3ADB-967D3F327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05549-AACD-2499-3D20-52A38F869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1ABE2-0E6D-4047-920E-D549A4A1DDF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8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F80F1-217D-688E-6DFD-690648BF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AD7A4-26F9-9775-9793-15CD22ABF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7B736-7FBF-E5EA-E228-A261CCB50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552B9-B898-6E02-A1D8-AF487A63A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1ABE2-0E6D-4047-920E-D549A4A1DD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8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68AE-C0C7-07B8-EC6C-D9A9C1A8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0501E-F4AE-64F2-8E6A-513AC2E11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3E2362-91BF-0D04-0727-B0DB3F2B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4E085-6CC9-1375-FE35-1988568A8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1ABE2-0E6D-4047-920E-D549A4A1DD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DA6C-DD86-F794-115E-400FC684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31F43-FFBC-8817-CF6B-AD625C8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DE00-CB21-F3FF-F2EC-E2E24E85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1DB-A054-410E-9728-0B495E81A7F2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A3BD-63E8-E2C2-8803-BA093EC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B476-69FC-BFE8-A952-861EB51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F5FF-2F86-BFD2-363D-BB7C4839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EC48-7FE4-36A8-2147-BF8CF0CF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1FF8-D6A4-C2D8-B9DC-B82911DB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4D60-DA7D-44D1-9D78-4B5AA61E16BF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9AB1-AAED-241C-9FA3-A22531DE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18FA-7B1D-6EF9-2CE8-83948F0D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A51A-FD62-2C87-F384-E8B665F31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FA6E2-AF2C-3D9D-2AFB-42A4E75D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AAE3-7893-B0EF-283B-DADFD72E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37DA-8D61-4B65-A605-29AE0BEB4624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32AB-6B92-ACB3-F4C4-CDC98D44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D618-4F28-D4EC-ECFA-AC2F2487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DA6C-DD86-F794-115E-400FC684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31F43-FFBC-8817-CF6B-AD625C8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DE00-CB21-F3FF-F2EC-E2E24E85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A1DB-A054-410E-9728-0B495E81A7F2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A3BD-63E8-E2C2-8803-BA093EC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B476-69FC-BFE8-A952-861EB51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1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EA49-F0C4-CC9A-64C6-70CBD42A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20C3-FEE5-8753-4690-F49EA122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7178-6D01-F575-AA4C-621C487B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0B4F-CA0C-461C-A8A8-9B87B9E0FC29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AA6A-A939-363E-4370-38494581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351F-AC2E-03BB-7BF8-AA5918B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84E2-5FED-DEDE-CF1F-0404F591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3EC9-033B-6ED2-24B2-95F55329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EE25-66B7-797E-0DE7-140C14BA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2BD-F832-467C-B1C4-C364527118F4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5391-A810-30A7-1812-CE5DE04A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703D-7D56-FB52-5F5E-C8652399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6523-47A6-B194-638B-17642B0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696B-86F1-2EAB-FDCA-62F7007E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9B52-C717-27F8-B7B6-85786C5A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0794-9981-F50B-D8A6-7572AA79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1C29-EE4D-4113-9C87-735397E6983B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38A8-1D98-02FC-8209-AC057DCC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9803-2036-46EA-4F26-B48B3C6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6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2981-22F9-4A9E-2E0C-76DB402B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9E09-1137-A870-6351-E7A799D3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B69C-9408-3C16-38E0-7D8A9E76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C776E-1147-10CE-D215-F8FD2E3A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7B0E9-1570-8F3E-3DB9-A33384E0D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081A3-1D5B-B57C-AE61-E10F29BB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A6E8-863E-4D36-9FC8-BCDFABB93B8E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E159-136C-430F-9B5B-92C9EA66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06AAE-ECCF-395E-70C6-8ADD925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6A8F-20AE-1A3F-2DD3-7004505D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3A87B-D37B-416E-DFB2-0EE61E02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CB41-A96D-4A3B-9377-7AE6062E5AC1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D039-112C-FE67-4831-262C3A85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B6CE-B61B-770F-E799-6094AC5E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6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D497D-5630-465A-1982-F0A88795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73D-CF68-479F-9E5F-38C9662A8FD1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57497-92A2-2A76-87A3-244A4467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C280-E2D9-7861-55C5-CF542AA6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89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37E9-A9CE-D6AD-CAF1-31794642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E46D-ABA3-CE33-7157-F5029AA2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B76D-DEA6-D068-6253-F2ECEE42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8D66-238E-2EF6-F5ED-E79498A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4A0-1E23-48EC-86D0-78E94468CEF4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B6EF-CB7B-A2D0-8B09-90C2B9A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BEF5-AADE-B3B7-169B-4CE3401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1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EA49-F0C4-CC9A-64C6-70CBD42A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20C3-FEE5-8753-4690-F49EA122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7178-6D01-F575-AA4C-621C487B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0B4F-CA0C-461C-A8A8-9B87B9E0FC29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AA6A-A939-363E-4370-38494581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351F-AC2E-03BB-7BF8-AA5918BE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12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3015-D1C6-2478-5E96-E60FACDB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18DD0-5617-BE1E-7A26-DF2A6E4C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4403-09A2-9A25-24A8-D2034BFAB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FDC4-9D0B-EF43-185F-482DBE1E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1EE0-3128-4921-815B-D41172C72269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9FC63-1430-39A1-AE6D-446802EE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A090D-7041-178F-74A2-C9CD0442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4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F5FF-2F86-BFD2-363D-BB7C4839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EC48-7FE4-36A8-2147-BF8CF0CF1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1FF8-D6A4-C2D8-B9DC-B82911DB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4D60-DA7D-44D1-9D78-4B5AA61E16BF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9AB1-AAED-241C-9FA3-A22531DE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18FA-7B1D-6EF9-2CE8-83948F0D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52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A51A-FD62-2C87-F384-E8B665F31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FA6E2-AF2C-3D9D-2AFB-42A4E75D0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AAE3-7893-B0EF-283B-DADFD72E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37DA-8D61-4B65-A605-29AE0BEB4624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32AB-6B92-ACB3-F4C4-CDC98D44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D618-4F28-D4EC-ECFA-AC2F2487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84E2-5FED-DEDE-CF1F-0404F591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3EC9-033B-6ED2-24B2-95F55329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EE25-66B7-797E-0DE7-140C14BA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82BD-F832-467C-B1C4-C364527118F4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5391-A810-30A7-1812-CE5DE04A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703D-7D56-FB52-5F5E-C8652399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6523-47A6-B194-638B-17642B0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696B-86F1-2EAB-FDCA-62F7007E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9B52-C717-27F8-B7B6-85786C5A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0794-9981-F50B-D8A6-7572AA79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1C29-EE4D-4113-9C87-735397E6983B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238A8-1D98-02FC-8209-AC057DCC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9803-2036-46EA-4F26-B48B3C63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2981-22F9-4A9E-2E0C-76DB402B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9E09-1137-A870-6351-E7A799D3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B69C-9408-3C16-38E0-7D8A9E763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C776E-1147-10CE-D215-F8FD2E3A3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7B0E9-1570-8F3E-3DB9-A33384E0D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081A3-1D5B-B57C-AE61-E10F29BB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A6E8-863E-4D36-9FC8-BCDFABB93B8E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E159-136C-430F-9B5B-92C9EA66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06AAE-ECCF-395E-70C6-8ADD925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6A8F-20AE-1A3F-2DD3-7004505D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3A87B-D37B-416E-DFB2-0EE61E02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CB41-A96D-4A3B-9377-7AE6062E5AC1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2D039-112C-FE67-4831-262C3A85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B6CE-B61B-770F-E799-6094AC5E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2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D497D-5630-465A-1982-F0A88795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473D-CF68-479F-9E5F-38C9662A8FD1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57497-92A2-2A76-87A3-244A4467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C280-E2D9-7861-55C5-CF542AA6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37E9-A9CE-D6AD-CAF1-31794642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E46D-ABA3-CE33-7157-F5029AA2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B76D-DEA6-D068-6253-F2ECEE42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8D66-238E-2EF6-F5ED-E79498A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4A0-1E23-48EC-86D0-78E94468CEF4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B6EF-CB7B-A2D0-8B09-90C2B9A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BEF5-AADE-B3B7-169B-4CE3401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3015-D1C6-2478-5E96-E60FACDB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18DD0-5617-BE1E-7A26-DF2A6E4C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4403-09A2-9A25-24A8-D2034BFAB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FDC4-9D0B-EF43-185F-482DBE1E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1EE0-3128-4921-815B-D41172C72269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9FC63-1430-39A1-AE6D-446802EE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A090D-7041-178F-74A2-C9CD0442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2C0ED-0EB2-C0E5-A609-0A6091A7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EAD0C-9E64-1B7E-22CE-62581E85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4F1E-AF29-516E-F675-1C4258631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EF35-F5FC-46E5-B203-53AEB8241243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D28D-D772-8A8E-87D0-C469D72F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2B34-B83F-8D1B-1FF4-0F84B8853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0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2C0ED-0EB2-C0E5-A609-0A6091A7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EAD0C-9E64-1B7E-22CE-62581E85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4F1E-AF29-516E-F675-1C4258631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EF35-F5FC-46E5-B203-53AEB8241243}" type="datetime1">
              <a:rPr lang="en-US" smtClean="0"/>
              <a:t>3/23/25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D28D-D772-8A8E-87D0-C469D72F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2B34-B83F-8D1B-1FF4-0F84B8853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0866-C084-4E64-8E31-94DC536BDA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ZlS5Z7kuAA" TargetMode="External"/><Relationship Id="rId2" Type="http://schemas.openxmlformats.org/officeDocument/2006/relationships/hyperlink" Target="https://colab.research.google.com/drive/1CaJVVwALFJiA6ULkUUTOzNDOx8DL5ER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D156F-629C-D81B-D861-AD1F51F1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Writing an AI solver for </a:t>
            </a:r>
            <a:r>
              <a:rPr lang="en-US" sz="4800" dirty="0" err="1">
                <a:solidFill>
                  <a:srgbClr val="FFFFFF"/>
                </a:solidFill>
              </a:rPr>
              <a:t>Linkedin’s</a:t>
            </a:r>
            <a:r>
              <a:rPr lang="en-US" sz="4800" dirty="0">
                <a:solidFill>
                  <a:srgbClr val="FFFFFF"/>
                </a:solidFill>
              </a:rPr>
              <a:t> Tango daily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1275-81C0-5B5F-F1E9-4BBA35998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Mohamad Nassar -- </a:t>
            </a:r>
            <a:r>
              <a:rPr lang="en-US" b="1" dirty="0" err="1"/>
              <a:t>HackNewHaven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245D4-CC7B-2C5D-99B2-0240432C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4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48304-18E5-DB5D-1F7D-8380890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206B9E0-980C-21B3-2727-FCB2F89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46D45-EB4E-765D-8172-28675FBDC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C257D-D936-2BCC-E394-BC6C417CF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A0AE5-618E-E0D4-46D5-95BEB6FA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A79DF-3313-0DAE-3867-2108CFCB2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65B51-A159-E2A5-9143-B08337D8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init</a:t>
            </a:r>
            <a:r>
              <a:rPr lang="en-US" sz="40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2E9F-C428-1697-6F43-81A34C38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0" y="1731264"/>
            <a:ext cx="5535930" cy="5051848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for </a:t>
            </a:r>
            <a:r>
              <a:rPr lang="en-US" sz="8000" b="1" dirty="0" err="1">
                <a:latin typeface="Courier New" panose="02070309020205020404" pitchFamily="49" charset="0"/>
              </a:rPr>
              <a:t>i</a:t>
            </a:r>
            <a:r>
              <a:rPr lang="en-US" sz="8000" b="1" dirty="0">
                <a:latin typeface="Courier New" panose="02070309020205020404" pitchFamily="49" charset="0"/>
              </a:rPr>
              <a:t>, j in </a:t>
            </a:r>
            <a:r>
              <a:rPr lang="en-US" sz="8000" b="1" dirty="0" err="1">
                <a:latin typeface="Courier New" panose="02070309020205020404" pitchFamily="49" charset="0"/>
              </a:rPr>
              <a:t>constraints_unary</a:t>
            </a:r>
            <a:r>
              <a:rPr lang="en-US" sz="8000" b="1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board[</a:t>
            </a:r>
            <a:r>
              <a:rPr lang="en-US" sz="8000" b="1" dirty="0" err="1">
                <a:latin typeface="Courier New" panose="02070309020205020404" pitchFamily="49" charset="0"/>
              </a:rPr>
              <a:t>i</a:t>
            </a:r>
            <a:r>
              <a:rPr lang="en-US" sz="8000" b="1" dirty="0">
                <a:latin typeface="Courier New" panose="02070309020205020404" pitchFamily="49" charset="0"/>
              </a:rPr>
              <a:t>][j] = </a:t>
            </a:r>
            <a:r>
              <a:rPr lang="en-US" sz="8000" b="1" dirty="0" err="1">
                <a:latin typeface="Courier New" panose="02070309020205020404" pitchFamily="49" charset="0"/>
              </a:rPr>
              <a:t>constraints_unary</a:t>
            </a:r>
            <a:r>
              <a:rPr lang="en-US" sz="8000" b="1" dirty="0">
                <a:latin typeface="Courier New" panose="02070309020205020404" pitchFamily="49" charset="0"/>
              </a:rPr>
              <a:t>[(</a:t>
            </a:r>
            <a:r>
              <a:rPr lang="en-US" sz="8000" b="1" dirty="0" err="1">
                <a:latin typeface="Courier New" panose="02070309020205020404" pitchFamily="49" charset="0"/>
              </a:rPr>
              <a:t>i,j</a:t>
            </a:r>
            <a:r>
              <a:rPr lang="en-US" sz="8000" b="1" dirty="0">
                <a:latin typeface="Courier New" panose="02070309020205020404" pitchFamily="49" charset="0"/>
              </a:rPr>
              <a:t>)]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8000" b="1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# forward propagation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for (</a:t>
            </a:r>
            <a:r>
              <a:rPr lang="en-US" sz="8000" b="1" dirty="0" err="1">
                <a:latin typeface="Courier New" panose="02070309020205020404" pitchFamily="49" charset="0"/>
              </a:rPr>
              <a:t>u,v,m,n</a:t>
            </a:r>
            <a:r>
              <a:rPr lang="en-US" sz="8000" b="1" dirty="0">
                <a:latin typeface="Courier New" panose="02070309020205020404" pitchFamily="49" charset="0"/>
              </a:rPr>
              <a:t>) in </a:t>
            </a:r>
            <a:r>
              <a:rPr lang="en-US" sz="8000" b="1" dirty="0" err="1">
                <a:latin typeface="Courier New" panose="02070309020205020404" pitchFamily="49" charset="0"/>
              </a:rPr>
              <a:t>constraints_binary_equals</a:t>
            </a:r>
            <a:r>
              <a:rPr lang="en-US" sz="8000" b="1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if (</a:t>
            </a:r>
            <a:r>
              <a:rPr lang="en-US" sz="8000" b="1" dirty="0" err="1">
                <a:latin typeface="Courier New" panose="02070309020205020404" pitchFamily="49" charset="0"/>
              </a:rPr>
              <a:t>i,j</a:t>
            </a:r>
            <a:r>
              <a:rPr lang="en-US" sz="8000" b="1" dirty="0">
                <a:latin typeface="Courier New" panose="02070309020205020404" pitchFamily="49" charset="0"/>
              </a:rPr>
              <a:t>) == (</a:t>
            </a:r>
            <a:r>
              <a:rPr lang="en-US" sz="8000" b="1" dirty="0" err="1">
                <a:latin typeface="Courier New" panose="02070309020205020404" pitchFamily="49" charset="0"/>
              </a:rPr>
              <a:t>u,v</a:t>
            </a:r>
            <a:r>
              <a:rPr lang="en-US" sz="8000" b="1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board[m][n] = board[u][v]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</a:t>
            </a:r>
            <a:r>
              <a:rPr lang="en-US" sz="8000" b="1" dirty="0" err="1">
                <a:latin typeface="Courier New" panose="02070309020205020404" pitchFamily="49" charset="0"/>
              </a:rPr>
              <a:t>elif</a:t>
            </a:r>
            <a:r>
              <a:rPr lang="en-US" sz="8000" b="1" dirty="0">
                <a:latin typeface="Courier New" panose="02070309020205020404" pitchFamily="49" charset="0"/>
              </a:rPr>
              <a:t> (</a:t>
            </a:r>
            <a:r>
              <a:rPr lang="en-US" sz="8000" b="1" dirty="0" err="1">
                <a:latin typeface="Courier New" panose="02070309020205020404" pitchFamily="49" charset="0"/>
              </a:rPr>
              <a:t>i,j</a:t>
            </a:r>
            <a:r>
              <a:rPr lang="en-US" sz="8000" b="1" dirty="0">
                <a:latin typeface="Courier New" panose="02070309020205020404" pitchFamily="49" charset="0"/>
              </a:rPr>
              <a:t>) == (</a:t>
            </a:r>
            <a:r>
              <a:rPr lang="en-US" sz="8000" b="1" dirty="0" err="1">
                <a:latin typeface="Courier New" panose="02070309020205020404" pitchFamily="49" charset="0"/>
              </a:rPr>
              <a:t>m,n</a:t>
            </a:r>
            <a:r>
              <a:rPr lang="en-US" sz="8000" b="1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board[u][v] = board[m][n]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br>
              <a:rPr lang="en-US" sz="8000" b="1" dirty="0">
                <a:latin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E4BE6-6CBF-6B57-D182-6E62F8B4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B37DD-7C19-419B-5DBA-380A3547D5EB}"/>
              </a:ext>
            </a:extLst>
          </p:cNvPr>
          <p:cNvSpPr txBox="1">
            <a:spLocks/>
          </p:cNvSpPr>
          <p:nvPr/>
        </p:nvSpPr>
        <p:spPr>
          <a:xfrm>
            <a:off x="6319574" y="2010618"/>
            <a:ext cx="5535930" cy="4552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for (</a:t>
            </a:r>
            <a:r>
              <a:rPr lang="en-US" sz="8000" b="1" dirty="0" err="1">
                <a:latin typeface="Courier New" panose="02070309020205020404" pitchFamily="49" charset="0"/>
              </a:rPr>
              <a:t>u,v,m,n</a:t>
            </a:r>
            <a:r>
              <a:rPr lang="en-US" sz="8000" b="1" dirty="0">
                <a:latin typeface="Courier New" panose="02070309020205020404" pitchFamily="49" charset="0"/>
              </a:rPr>
              <a:t>) in </a:t>
            </a:r>
            <a:r>
              <a:rPr lang="en-US" sz="8000" b="1" dirty="0" err="1">
                <a:latin typeface="Courier New" panose="02070309020205020404" pitchFamily="49" charset="0"/>
              </a:rPr>
              <a:t>constraints_binary_diff</a:t>
            </a:r>
            <a:r>
              <a:rPr lang="en-US" sz="8000" b="1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if (</a:t>
            </a:r>
            <a:r>
              <a:rPr lang="en-US" sz="8000" b="1" dirty="0" err="1">
                <a:latin typeface="Courier New" panose="02070309020205020404" pitchFamily="49" charset="0"/>
              </a:rPr>
              <a:t>i,j</a:t>
            </a:r>
            <a:r>
              <a:rPr lang="en-US" sz="8000" b="1" dirty="0">
                <a:latin typeface="Courier New" panose="02070309020205020404" pitchFamily="49" charset="0"/>
              </a:rPr>
              <a:t>) == (</a:t>
            </a:r>
            <a:r>
              <a:rPr lang="en-US" sz="8000" b="1" dirty="0" err="1">
                <a:latin typeface="Courier New" panose="02070309020205020404" pitchFamily="49" charset="0"/>
              </a:rPr>
              <a:t>u,v</a:t>
            </a:r>
            <a:r>
              <a:rPr lang="en-US" sz="8000" b="1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if board[u][v] == "M":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board[m][n] = "S"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else: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board[m][n] = "M"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</a:t>
            </a:r>
            <a:r>
              <a:rPr lang="en-US" sz="8000" b="1" dirty="0" err="1">
                <a:latin typeface="Courier New" panose="02070309020205020404" pitchFamily="49" charset="0"/>
              </a:rPr>
              <a:t>elif</a:t>
            </a:r>
            <a:r>
              <a:rPr lang="en-US" sz="8000" b="1" dirty="0">
                <a:latin typeface="Courier New" panose="02070309020205020404" pitchFamily="49" charset="0"/>
              </a:rPr>
              <a:t> (</a:t>
            </a:r>
            <a:r>
              <a:rPr lang="en-US" sz="8000" b="1" dirty="0" err="1">
                <a:latin typeface="Courier New" panose="02070309020205020404" pitchFamily="49" charset="0"/>
              </a:rPr>
              <a:t>i,j</a:t>
            </a:r>
            <a:r>
              <a:rPr lang="en-US" sz="8000" b="1" dirty="0">
                <a:latin typeface="Courier New" panose="02070309020205020404" pitchFamily="49" charset="0"/>
              </a:rPr>
              <a:t>) == (</a:t>
            </a:r>
            <a:r>
              <a:rPr lang="en-US" sz="8000" b="1" dirty="0" err="1">
                <a:latin typeface="Courier New" panose="02070309020205020404" pitchFamily="49" charset="0"/>
              </a:rPr>
              <a:t>m,n</a:t>
            </a:r>
            <a:r>
              <a:rPr lang="en-US" sz="8000" b="1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if board[m][n] == "M":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board[u][v] = "S"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else: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</a:t>
            </a:r>
            <a:r>
              <a:rPr lang="en-US" sz="7200" b="1" dirty="0">
                <a:latin typeface="Courier New" panose="02070309020205020404" pitchFamily="49" charset="0"/>
              </a:rPr>
              <a:t>board[u][v] = "M"</a:t>
            </a:r>
          </a:p>
          <a:p>
            <a:pPr>
              <a:lnSpc>
                <a:spcPct val="100000"/>
              </a:lnSpc>
            </a:pPr>
            <a:endParaRPr 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3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CD007-747B-6C2D-C871-00F666BF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491BCAF-0E97-2262-9D37-7581AC24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89562-D9E7-8439-31D6-7FB8E087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1EEB4-DF58-0632-D394-1479CFF7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980-56DF-AC5F-3D2B-D19DFC80B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CFF8F-D00F-E779-36B9-27DA6834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661DE-C56C-4324-F531-7BB50B52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Forward propagation – induction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F06BF-E3AA-ADF9-54D9-BB4DA84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E65E02-A3CE-7052-EA3F-4AE61620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65319"/>
            <a:ext cx="8482801" cy="4351338"/>
          </a:xfrm>
        </p:spPr>
        <p:txBody>
          <a:bodyPr/>
          <a:lstStyle/>
          <a:p>
            <a:r>
              <a:rPr lang="en-US" dirty="0"/>
              <a:t>I found multi-step forward propagation to be tricky for some boards.  </a:t>
            </a:r>
          </a:p>
          <a:p>
            <a:r>
              <a:rPr lang="en-US" dirty="0"/>
              <a:t>First attempt: I tried to solve without partial validation, by using only backtracking and simple forward propagation.  This failed for this example board. </a:t>
            </a:r>
          </a:p>
          <a:p>
            <a:r>
              <a:rPr lang="en-US" dirty="0"/>
              <a:t>Second attempt: added partial validation at each step!</a:t>
            </a:r>
          </a:p>
          <a:p>
            <a:r>
              <a:rPr lang="en-US" dirty="0"/>
              <a:t>Can it be solved only by induction (no backtracking)?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A black background with white letters and numbers&#10;&#10;AI-generated content may be incorrect.">
            <a:extLst>
              <a:ext uri="{FF2B5EF4-FFF2-40B4-BE49-F238E27FC236}">
                <a16:creationId xmlns:a16="http://schemas.microsoft.com/office/drawing/2014/main" id="{6DA0D6FE-3044-C8EA-AD1F-7F4288C7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01" y="2308320"/>
            <a:ext cx="2451899" cy="43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2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DF48F-CDB9-ACD6-8F24-396810EB0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76B8040-4E42-BF84-93F9-009DDF3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AF8DC-B722-3429-46C6-EA2B6083E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3D572-F3BF-E2E0-6DCF-701E514EA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7B95F-6F10-6D34-E768-70E70805C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10DCB-BA15-A638-5C83-5F7E7D42F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B3CD-4E90-0836-ADB1-83DE82C4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Solver – only backtracking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BA15D-2B5C-F029-1F1D-D4A48813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4B33DC-026C-2485-92E8-F076519C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0" y="1667946"/>
            <a:ext cx="7368158" cy="51978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def solve(board):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if all ( '0' not in row for row in board ):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return board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rgbClr val="0070C0"/>
                </a:solidFill>
                <a:latin typeface="Courier New" panose="02070309020205020404" pitchFamily="49" charset="0"/>
              </a:rPr>
              <a:t>	board1 = [ </a:t>
            </a:r>
            <a:r>
              <a:rPr lang="en-US" sz="8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x.copy</a:t>
            </a:r>
            <a:r>
              <a:rPr lang="en-US" sz="8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for x in board ]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for </a:t>
            </a:r>
            <a:r>
              <a:rPr lang="en-US" sz="8000" b="1" dirty="0" err="1">
                <a:latin typeface="Courier New" panose="02070309020205020404" pitchFamily="49" charset="0"/>
              </a:rPr>
              <a:t>i</a:t>
            </a:r>
            <a:r>
              <a:rPr lang="en-US" sz="8000" b="1" dirty="0">
                <a:latin typeface="Courier New" panose="02070309020205020404" pitchFamily="49" charset="0"/>
              </a:rPr>
              <a:t> in range(6):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for j in range(6):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# assign (</a:t>
            </a:r>
            <a:r>
              <a:rPr lang="en-US" sz="8000" b="1" dirty="0" err="1">
                <a:latin typeface="Courier New" panose="02070309020205020404" pitchFamily="49" charset="0"/>
              </a:rPr>
              <a:t>i</a:t>
            </a:r>
            <a:r>
              <a:rPr lang="en-US" sz="8000" b="1" dirty="0">
                <a:latin typeface="Courier New" panose="02070309020205020404" pitchFamily="49" charset="0"/>
              </a:rPr>
              <a:t>, j)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if board1[</a:t>
            </a:r>
            <a:r>
              <a:rPr lang="en-US" sz="8000" b="1" dirty="0" err="1">
                <a:latin typeface="Courier New" panose="02070309020205020404" pitchFamily="49" charset="0"/>
              </a:rPr>
              <a:t>i</a:t>
            </a:r>
            <a:r>
              <a:rPr lang="en-US" sz="8000" b="1" dirty="0">
                <a:latin typeface="Courier New" panose="02070309020205020404" pitchFamily="49" charset="0"/>
              </a:rPr>
              <a:t>][j] == '0’: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for v in ["S", "M"]: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board1[</a:t>
            </a:r>
            <a:r>
              <a:rPr lang="en-US" sz="8000" b="1" dirty="0" err="1">
                <a:latin typeface="Courier New" panose="02070309020205020404" pitchFamily="49" charset="0"/>
              </a:rPr>
              <a:t>i</a:t>
            </a:r>
            <a:r>
              <a:rPr lang="en-US" sz="8000" b="1" dirty="0">
                <a:latin typeface="Courier New" panose="02070309020205020404" pitchFamily="49" charset="0"/>
              </a:rPr>
              <a:t>][j] = v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# forward propagation?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...</a:t>
            </a:r>
          </a:p>
        </p:txBody>
      </p:sp>
    </p:spTree>
    <p:extLst>
      <p:ext uri="{BB962C8B-B14F-4D97-AF65-F5344CB8AC3E}">
        <p14:creationId xmlns:p14="http://schemas.microsoft.com/office/powerpoint/2010/main" val="61388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0B93D-187C-AEFB-8B3B-9BA88CA10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74226CC-E12F-A81F-80DB-9B4328D51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D683A-72CB-2494-3B01-33DF30FF5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F94132-FC5C-472E-D217-ED7F1DE21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8410B-B938-B8DE-5DC5-AF0ADCFB1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2AC17-DA8F-3933-43B0-F3A6765D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00E1F-D2B7-8178-33A7-3A43AA8E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Solver – only backtracking – continue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EDDCE-97C7-77AD-329E-2B86294A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F8ED51-B9BD-8BC4-E89C-010570CA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660189"/>
            <a:ext cx="11244970" cy="51978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		...	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		# assign (</a:t>
            </a:r>
            <a:r>
              <a:rPr lang="en-US" sz="8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, j)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		if board1[</a:t>
            </a:r>
            <a:r>
              <a:rPr lang="en-US" sz="8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][j] == '0’: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			for v in ["S", "M"]: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				board1[</a:t>
            </a:r>
            <a:r>
              <a:rPr lang="en-US" sz="8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][j] = v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					# forward propagation?</a:t>
            </a:r>
          </a:p>
          <a:p>
            <a:pPr>
              <a:lnSpc>
                <a:spcPct val="120000"/>
              </a:lnSpc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if </a:t>
            </a:r>
            <a:r>
              <a:rPr lang="en-US" sz="8000" b="1" dirty="0" err="1">
                <a:latin typeface="Courier New" panose="02070309020205020404" pitchFamily="49" charset="0"/>
              </a:rPr>
              <a:t>is_partially_valid</a:t>
            </a:r>
            <a:r>
              <a:rPr lang="en-US" sz="8000" b="1" dirty="0">
                <a:latin typeface="Courier New" panose="02070309020205020404" pitchFamily="49" charset="0"/>
              </a:rPr>
              <a:t>(board1):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s = solve(board1)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if s != None: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			return s</a:t>
            </a:r>
          </a:p>
          <a:p>
            <a:pPr marL="0" indent="0">
              <a:spcBef>
                <a:spcPts val="1000"/>
              </a:spcBef>
              <a:buNone/>
            </a:pPr>
            <a:br>
              <a:rPr lang="en-US" sz="8000" b="1" dirty="0">
                <a:latin typeface="Courier New" panose="02070309020205020404" pitchFamily="49" charset="0"/>
              </a:rPr>
            </a:br>
            <a:br>
              <a:rPr lang="en-US" sz="8000" b="1" dirty="0">
                <a:latin typeface="Courier New" panose="02070309020205020404" pitchFamily="49" charset="0"/>
              </a:rPr>
            </a:br>
            <a:r>
              <a:rPr lang="en-US" sz="8000" b="1" dirty="0">
                <a:latin typeface="Courier New" panose="02070309020205020404" pitchFamily="49" charset="0"/>
              </a:rPr>
              <a:t>			# neither S nor M worked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8000" b="1" dirty="0">
                <a:latin typeface="Courier New" panose="02070309020205020404" pitchFamily="49" charset="0"/>
              </a:rPr>
              <a:t>			return None</a:t>
            </a:r>
          </a:p>
          <a:p>
            <a:pPr>
              <a:lnSpc>
                <a:spcPct val="120000"/>
              </a:lnSpc>
              <a:buNone/>
            </a:pPr>
            <a:endParaRPr lang="en-US" sz="8000" b="1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buNone/>
            </a:pPr>
            <a:endParaRPr lang="en-US" sz="8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2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D3ECA-0918-19AC-85D5-929C994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96D69C7-5CFA-BF78-0971-C2A90821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015CC-32AA-DB40-DCCD-CA5F7013C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8D238-9E0F-3FCE-8CB9-C2B28C763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942CB-1572-D88F-206E-8562A96E6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B0F48-0C9C-62E3-B1B5-338E0AC8B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95630-0F3B-36DE-BD4D-9A86076E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Other games I wrote solvers for</a:t>
            </a:r>
          </a:p>
        </p:txBody>
      </p:sp>
      <p:pic>
        <p:nvPicPr>
          <p:cNvPr id="9" name="Content Placeholder 8" descr="A screenshot of a game&#10;&#10;AI-generated content may be incorrect.">
            <a:extLst>
              <a:ext uri="{FF2B5EF4-FFF2-40B4-BE49-F238E27FC236}">
                <a16:creationId xmlns:a16="http://schemas.microsoft.com/office/drawing/2014/main" id="{DC822906-8DAB-A7D9-AB4E-29ED19A8F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7" y="2901696"/>
            <a:ext cx="3094546" cy="33951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3221-F2CA-1309-1C13-17D7CE62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colorful square puzzle&#10;&#10;AI-generated content may be incorrect.">
            <a:extLst>
              <a:ext uri="{FF2B5EF4-FFF2-40B4-BE49-F238E27FC236}">
                <a16:creationId xmlns:a16="http://schemas.microsoft.com/office/drawing/2014/main" id="{97605D8E-E11D-8E6D-6BAB-3F3C122D3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33" y="2846831"/>
            <a:ext cx="3529943" cy="3504849"/>
          </a:xfrm>
          <a:prstGeom prst="rect">
            <a:avLst/>
          </a:prstGeom>
        </p:spPr>
      </p:pic>
      <p:pic>
        <p:nvPicPr>
          <p:cNvPr id="2050" name="Picture 2" descr="Butterfly Sudoku - Easy - Sudoku-Puzzles.net">
            <a:extLst>
              <a:ext uri="{FF2B5EF4-FFF2-40B4-BE49-F238E27FC236}">
                <a16:creationId xmlns:a16="http://schemas.microsoft.com/office/drawing/2014/main" id="{E8867060-4AC6-D718-C711-E0641117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01" y="2953563"/>
            <a:ext cx="3291384" cy="32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6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D0E02-B8F9-BD61-3397-1C520CED0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2153380-4EEE-7FEB-AFD6-CEEA63E2E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66CD2-AF6B-AA67-02C3-7E8173FC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D7BF2-5920-56E1-71EF-64C1CB3AA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0501F0-D470-5D57-19CA-DDDCBEB86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0EE8C-BFFB-55A2-FAA9-0196E07B4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9C297-7D45-1560-85D3-8CBE8D49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Games we’re trying to solve via </a:t>
            </a:r>
            <a:r>
              <a:rPr lang="en-US" sz="4000" dirty="0" err="1">
                <a:solidFill>
                  <a:srgbClr val="FFFFFF"/>
                </a:solidFill>
              </a:rPr>
              <a:t>genAI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A181-49DA-2D80-C406-C6E3733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4" descr="A side-by-side image of New York Times' Connection results. ">
            <a:extLst>
              <a:ext uri="{FF2B5EF4-FFF2-40B4-BE49-F238E27FC236}">
                <a16:creationId xmlns:a16="http://schemas.microsoft.com/office/drawing/2014/main" id="{F7FCC951-6B79-0792-9BD9-71E38E148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6" r="54109" b="16991"/>
          <a:stretch/>
        </p:blipFill>
        <p:spPr bwMode="auto">
          <a:xfrm>
            <a:off x="296560" y="1690688"/>
            <a:ext cx="6178029" cy="445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screenshot of a blue screen&#10;&#10;AI-generated content may be incorrect.">
            <a:extLst>
              <a:ext uri="{FF2B5EF4-FFF2-40B4-BE49-F238E27FC236}">
                <a16:creationId xmlns:a16="http://schemas.microsoft.com/office/drawing/2014/main" id="{53471C2C-66BD-BA6E-1B49-1D9B47245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89" y="1798002"/>
            <a:ext cx="5168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8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4EA17-E6AF-4956-4848-A98BEC5C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CF7D80B-C544-3FFC-385E-1FB8F90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93672-10BC-81B9-BDF2-0B7E2237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4E73E-C9F3-4D10-087B-D8A97CC98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92980-1E88-C475-722E-67F74B80C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88CC5-BABB-53EE-0254-0C5A8A887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33E65-89FD-7F50-990C-FCCD02F2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Notebook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63C2-64D7-FA93-022B-03EE5299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49E704-D8DF-910D-8C56-6DDDE1D3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https://colab.research.google.com/drive/1CaJVVwALFJiA6ULkUUTOzNDOx8DL5ERw?usp=sharing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Demo: </a:t>
            </a:r>
            <a:r>
              <a:rPr lang="en-US" dirty="0">
                <a:hlinkClick r:id="rId3"/>
              </a:rPr>
              <a:t>https://www.youtube.com/watch?v=EZlS5Z7kuAA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A582A8-83ED-290D-44BB-92964009A646}"/>
                  </a:ext>
                </a:extLst>
              </p14:cNvPr>
              <p14:cNvContentPartPr/>
              <p14:nvPr/>
            </p14:nvContentPartPr>
            <p14:xfrm>
              <a:off x="3488040" y="20955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A582A8-83ED-290D-44BB-92964009A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8680" y="2086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03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F6068-BBDB-24F7-E925-82D14BFB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F2BBEF0-671D-2C2F-0222-9932D19AF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C2484-C9A3-50EE-E818-70C97140F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F6D408-CC1A-4E9A-D47C-0BAE7C56F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25C85D-3869-6083-C0B3-CEA7EB8A8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C3A81-101A-F100-5985-515E42A1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04FF7-7573-EC65-E76B-DA17DE3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Open-ended questions /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D277-A29E-841F-384E-9B40F168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22A012-1578-2107-F987-27A9CD1B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consider this as AI?</a:t>
            </a:r>
          </a:p>
          <a:p>
            <a:r>
              <a:rPr lang="en-US" dirty="0"/>
              <a:t>Solver efficiency?</a:t>
            </a:r>
          </a:p>
          <a:p>
            <a:r>
              <a:rPr lang="en-US" dirty="0"/>
              <a:t>Better ways to encode the game</a:t>
            </a:r>
          </a:p>
          <a:p>
            <a:r>
              <a:rPr lang="en-US" dirty="0"/>
              <a:t>Code to extract constraints from the encoding</a:t>
            </a:r>
          </a:p>
          <a:p>
            <a:r>
              <a:rPr lang="en-US" dirty="0"/>
              <a:t>Are there different solutions to the same puzzle? </a:t>
            </a:r>
          </a:p>
          <a:p>
            <a:r>
              <a:rPr lang="en-US" dirty="0"/>
              <a:t>Can you write a Tango game generator? How to estimate the difficulty of a generated game?  </a:t>
            </a:r>
          </a:p>
          <a:p>
            <a:r>
              <a:rPr lang="en-US" dirty="0"/>
              <a:t>How to make it useful to break time records? (Cybersecurity perspective)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8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7869C-D2FD-1336-8848-F1FE283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13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Motivator: What is AI?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FB94-65D3-4EDC-6A48-FD2B9E8D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1E32AA3-6D79-5EBD-C425-8A02F07BD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35" y="1535117"/>
            <a:ext cx="7301766" cy="52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ABBF-63F8-FC73-42B5-7C17D149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EA7-2EC5-9501-91B1-2E1E63098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FA320-25F4-814F-0F4C-E1FCC8819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DD30B-2313-62B3-9EC8-5AF467B15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7F240B-9EC2-185F-AC4C-DA2EA3ACE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ED2A-4EDC-210A-4204-F2883804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9EB7-1038-70AF-B2D9-6543163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group of circles with a check mark and x&#10;&#10;AI-generated content may be incorrect.">
            <a:extLst>
              <a:ext uri="{FF2B5EF4-FFF2-40B4-BE49-F238E27FC236}">
                <a16:creationId xmlns:a16="http://schemas.microsoft.com/office/drawing/2014/main" id="{15ECC8A3-E0A6-E5B6-A7A8-EB54819A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184" y="3541825"/>
            <a:ext cx="1282700" cy="6477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829C51-FFBC-7F2B-ACFA-E573FF2F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30" y="2337484"/>
            <a:ext cx="6656166" cy="4351338"/>
          </a:xfrm>
        </p:spPr>
        <p:txBody>
          <a:bodyPr>
            <a:normAutofit fontScale="85000" lnSpcReduction="20000"/>
          </a:bodyPr>
          <a:lstStyle/>
          <a:p>
            <a:pPr algn="l" fontAlgn="auto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artdeco-reset-typography-font-family-sans)"/>
              </a:rPr>
              <a:t>Fill the grid so that each cell contains either a Sun (S) or a Moon (M).</a:t>
            </a:r>
          </a:p>
          <a:p>
            <a:pPr algn="l" fontAlgn="auto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ar(--artdeco-reset-typography-font-family-sans)"/>
              </a:rPr>
              <a:t> </a:t>
            </a:r>
            <a:r>
              <a:rPr lang="en-US" b="0" i="0" dirty="0">
                <a:effectLst/>
                <a:latin typeface="-apple-system"/>
              </a:rPr>
              <a:t>No more than 2 S or 2 M may be next to each other, either vertically or horizontally.</a:t>
            </a:r>
          </a:p>
          <a:p>
            <a:pPr algn="l" fontAlgn="auto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var(--artdeco-reset-typography-font-family-sans)"/>
              </a:rPr>
              <a:t>Each row (and column) must contain the same number of  M and S.</a:t>
            </a:r>
          </a:p>
          <a:p>
            <a:pPr algn="l" fontAlgn="auto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artdeco-reset-typography-font-family-sans)"/>
              </a:rPr>
              <a:t> Cells separated by an </a:t>
            </a:r>
            <a:r>
              <a:rPr lang="en-US" b="1" i="0" dirty="0">
                <a:effectLst/>
                <a:latin typeface="var(--artdeco-reset-typography-font-family-sans)"/>
              </a:rPr>
              <a:t>=</a:t>
            </a:r>
            <a:r>
              <a:rPr lang="en-US" b="0" i="0" dirty="0">
                <a:effectLst/>
                <a:latin typeface="var(--artdeco-reset-typography-font-family-sans)"/>
              </a:rPr>
              <a:t> sign must be of the same type.</a:t>
            </a:r>
          </a:p>
          <a:p>
            <a:pPr algn="l" fontAlgn="auto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artdeco-reset-typography-font-family-sans)"/>
              </a:rPr>
              <a:t> Cells separated by a  sign must be of the opposite type.</a:t>
            </a:r>
          </a:p>
          <a:p>
            <a:endParaRPr lang="en-US" dirty="0"/>
          </a:p>
        </p:txBody>
      </p:sp>
      <p:pic>
        <p:nvPicPr>
          <p:cNvPr id="13" name="Content Placeholder 7" descr="A grid of blue and orange circles&#10;&#10;AI-generated content may be incorrect.">
            <a:extLst>
              <a:ext uri="{FF2B5EF4-FFF2-40B4-BE49-F238E27FC236}">
                <a16:creationId xmlns:a16="http://schemas.microsoft.com/office/drawing/2014/main" id="{5E8C699C-C5C2-B5E2-95C3-B1DDC1AE8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8" y="2375750"/>
            <a:ext cx="3884337" cy="39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E7982-14A8-42FE-7D78-312FA388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Game encoding --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DD37-EC85-4E3C-0EC3-528E088F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3E4B-EE19-93E5-6446-7258348E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7432"/>
            <a:ext cx="9723438" cy="4966029"/>
          </a:xfrm>
        </p:spPr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endParaRPr lang="en-US" sz="2000" b="1" dirty="0"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</a:rPr>
              <a:t>constraints_unary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 = {</a:t>
            </a:r>
          </a:p>
          <a:p>
            <a:pPr>
              <a:lnSpc>
                <a:spcPts val="1425"/>
              </a:lnSpc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</a:rPr>
              <a:t># (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i,j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): 'S',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</a:rPr>
              <a:t># (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i,j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): ‘M’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constraints_binary_equals</a:t>
            </a:r>
            <a:r>
              <a:rPr lang="en-US" sz="2000" b="1" dirty="0">
                <a:latin typeface="Courier New" panose="02070309020205020404" pitchFamily="49" charset="0"/>
              </a:rPr>
              <a:t> = [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# (</a:t>
            </a:r>
            <a:r>
              <a:rPr lang="en-US" sz="2000" b="1" dirty="0" err="1">
                <a:latin typeface="Courier New" panose="02070309020205020404" pitchFamily="49" charset="0"/>
              </a:rPr>
              <a:t>i,j,u,v</a:t>
            </a:r>
            <a:r>
              <a:rPr lang="en-US" sz="2000" b="1" dirty="0">
                <a:latin typeface="Courier New" panose="02070309020205020404" pitchFamily="49" charset="0"/>
              </a:rPr>
              <a:t>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(1,1,2,1),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Constraints can be extracted from the game image with a few image processing tricks. No CNN required! </a:t>
            </a:r>
            <a:endParaRPr lang="en-US" sz="1400" b="1" dirty="0">
              <a:effectLst/>
              <a:latin typeface="Courier New" panose="02070309020205020404" pitchFamily="49" charset="0"/>
            </a:endParaRPr>
          </a:p>
          <a:p>
            <a:endParaRPr lang="en-US" sz="2000" dirty="0">
              <a:highlight>
                <a:srgbClr val="80808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7983C9-5054-5D46-B61A-80EA0819D28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endParaRPr lang="en-US" sz="2000" b="1"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br>
              <a:rPr lang="en-US" sz="2000" b="1">
                <a:latin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</a:rPr>
              <a:t>constraints_binary_diff = [</a:t>
            </a: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# (i,j,u,v),</a:t>
            </a: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(3,1,4,1),</a:t>
            </a: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(4,2,4,3)</a:t>
            </a:r>
          </a:p>
          <a:p>
            <a:pPr marL="0" indent="0"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Courier New" panose="020703090202050204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1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BD0FE-D2FB-8F19-C7EE-A3DF95F2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103E0-7BB0-D822-C2F5-181F6EA3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EC31CF-15CB-6B1B-0661-7A282D433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C38ED-8CC3-8507-E046-808BCECEF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37E70-9594-F149-9ECA-10AFCC150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6FD29-8B16-757B-55F4-381BA882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Game encoding – board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1905-229B-3CBA-D55C-4E5EEB38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A9D290-8BEC-7B81-2966-73328751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2337706"/>
            <a:ext cx="5092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board = [ [ '0' for </a:t>
            </a:r>
            <a:r>
              <a:rPr lang="en-US" sz="20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range (6)] for j in range (6) ]</a:t>
            </a:r>
          </a:p>
          <a:p>
            <a:pPr marL="0" indent="0">
              <a:buNone/>
            </a:pPr>
            <a:endParaRPr lang="en-US" b="0" i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1835AC2-3956-D3E4-E727-E95D7698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97" y="2196425"/>
            <a:ext cx="6284585" cy="4744772"/>
          </a:xfrm>
          <a:prstGeom prst="rect">
            <a:avLst/>
          </a:prstGeom>
        </p:spPr>
      </p:pic>
      <p:pic>
        <p:nvPicPr>
          <p:cNvPr id="17" name="Picture 16" descr="A black background with white letters and blue circles&#10;&#10;AI-generated content may be incorrect.">
            <a:extLst>
              <a:ext uri="{FF2B5EF4-FFF2-40B4-BE49-F238E27FC236}">
                <a16:creationId xmlns:a16="http://schemas.microsoft.com/office/drawing/2014/main" id="{B12E6786-724E-01A1-55B3-DFB535E6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26" y="3552144"/>
            <a:ext cx="1854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7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E7982-14A8-42FE-7D78-312FA388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Valid combinations (for rows and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1771D0-E72A-F84E-E8C5-1953B5C69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928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4E6C7-6A70-6B82-AD70-AD6CFB82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2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7B47F-6A53-57DD-CB7F-44D1550CD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B5929C4-A30D-EC92-458F-19192DB5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E7340-20E3-8D3F-BE34-8BB58C34A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AE953-FAE4-F5DE-35D5-83FFEF82D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A1E7A-2499-6C34-D68E-4C3862B7A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B35BD-DFDF-8055-B87C-596DA14E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AA05F-B43A-F031-A907-398C60E7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Valid combinations (flip 7 and get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257A-44D4-3ECA-9496-D561E897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1" y="1783080"/>
            <a:ext cx="10535560" cy="486918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 = ["SSMMSM", "SSMSMM", "SMMSSM", "SMMSMS", "SMSMSM", "SMSMMS", "SMSSMM"]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 b="1" dirty="0">
                <a:effectLst/>
                <a:latin typeface="Courier New" panose="02070309020205020404" pitchFamily="49" charset="0"/>
              </a:rPr>
            </a:br>
            <a:r>
              <a:rPr lang="en-US" sz="2000" b="1" dirty="0" err="1">
                <a:effectLst/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 += [ "".join("S" if l =="M" else "M"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for comb in 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for l in comb)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*6:i*6+6] for 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 in range(7) ]</a:t>
            </a:r>
          </a:p>
          <a:p>
            <a:pPr marL="0" marR="0" indent="0">
              <a:lnSpc>
                <a:spcPct val="10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18085-D06A-EF64-9039-6CE6DEFC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8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CE6F6-8020-9CFC-4590-1EA755434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F4A5B26-55C0-8006-C6E2-633C9A54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AC582-09F9-91B5-4756-078B2707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4ABBD-AC89-6277-B019-07441EA30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6A2BB-5344-AB5A-FA3C-0392C733D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5B84C-69C8-6DA4-8CE8-137656B6D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3564C-1168-B2DA-1379-E14911BC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is_valid</a:t>
            </a:r>
            <a:r>
              <a:rPr lang="en-US" sz="4000" dirty="0">
                <a:solidFill>
                  <a:srgbClr val="FFFFFF"/>
                </a:solidFill>
              </a:rPr>
              <a:t>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405D-ACE4-F7DE-A2C7-BA784531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1502664"/>
            <a:ext cx="11241785" cy="48691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</a:rPr>
              <a:t>return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"".join(board[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]) in </a:t>
            </a:r>
            <a:r>
              <a:rPr lang="en-US" sz="2000" b="1" dirty="0" err="1"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latin typeface="Courier New" panose="02070309020205020404" pitchFamily="49" charset="0"/>
              </a:rPr>
              <a:t> for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in range(6) 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"".join(board[:][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]) in </a:t>
            </a:r>
            <a:r>
              <a:rPr lang="en-US" sz="2000" b="1" dirty="0" err="1"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latin typeface="Courier New" panose="02070309020205020404" pitchFamily="49" charset="0"/>
              </a:rPr>
              <a:t> for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in range(6) 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== </a:t>
            </a:r>
            <a:r>
              <a:rPr lang="en-US" sz="2000" b="1" dirty="0" err="1">
                <a:latin typeface="Courier New" panose="02070309020205020404" pitchFamily="49" charset="0"/>
              </a:rPr>
              <a:t>constraints_unary</a:t>
            </a:r>
            <a:r>
              <a:rPr lang="en-US" sz="2000" b="1" dirty="0">
                <a:latin typeface="Courier New" panose="02070309020205020404" pitchFamily="49" charset="0"/>
              </a:rPr>
              <a:t>[(</a:t>
            </a:r>
            <a:r>
              <a:rPr lang="en-US" sz="2000" b="1" dirty="0" err="1">
                <a:latin typeface="Courier New" panose="02070309020205020404" pitchFamily="49" charset="0"/>
              </a:rPr>
              <a:t>i,j</a:t>
            </a:r>
            <a:r>
              <a:rPr lang="en-US" sz="2000" b="1" dirty="0">
                <a:latin typeface="Courier New" panose="02070309020205020404" pitchFamily="49" charset="0"/>
              </a:rPr>
              <a:t>)] for (</a:t>
            </a:r>
            <a:r>
              <a:rPr lang="en-US" sz="2000" b="1" dirty="0" err="1">
                <a:latin typeface="Courier New" panose="02070309020205020404" pitchFamily="49" charset="0"/>
              </a:rPr>
              <a:t>i,j</a:t>
            </a:r>
            <a:r>
              <a:rPr lang="en-US" sz="2000" b="1" dirty="0">
                <a:latin typeface="Courier New" panose="02070309020205020404" pitchFamily="49" charset="0"/>
              </a:rPr>
              <a:t>) in </a:t>
            </a:r>
            <a:r>
              <a:rPr lang="en-US" sz="2000" b="1" dirty="0" err="1">
                <a:latin typeface="Courier New" panose="02070309020205020404" pitchFamily="49" charset="0"/>
              </a:rPr>
              <a:t>constraints_unary</a:t>
            </a:r>
            <a:r>
              <a:rPr lang="en-US" sz="2000" b="1" dirty="0">
                <a:latin typeface="Courier New" panose="02070309020205020404" pitchFamily="49" charset="0"/>
              </a:rPr>
              <a:t> 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== board[u][v] for (</a:t>
            </a:r>
            <a:r>
              <a:rPr lang="en-US" sz="2000" b="1" dirty="0" err="1">
                <a:latin typeface="Courier New" panose="02070309020205020404" pitchFamily="49" charset="0"/>
              </a:rPr>
              <a:t>i,j,u,v</a:t>
            </a:r>
            <a:r>
              <a:rPr lang="en-US" sz="2000" b="1" dirty="0">
                <a:latin typeface="Courier New" panose="02070309020205020404" pitchFamily="49" charset="0"/>
              </a:rPr>
              <a:t>) in </a:t>
            </a:r>
            <a:r>
              <a:rPr lang="en-US" sz="2000" b="1" dirty="0" err="1">
                <a:latin typeface="Courier New" panose="02070309020205020404" pitchFamily="49" charset="0"/>
              </a:rPr>
              <a:t>constraints_binary_equals</a:t>
            </a:r>
            <a:r>
              <a:rPr lang="en-US" sz="2000" b="1" dirty="0">
                <a:latin typeface="Courier New" panose="02070309020205020404" pitchFamily="49" charset="0"/>
              </a:rPr>
              <a:t> 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!= board[u][v] for (</a:t>
            </a:r>
            <a:r>
              <a:rPr lang="en-US" sz="2000" b="1" dirty="0" err="1">
                <a:latin typeface="Courier New" panose="02070309020205020404" pitchFamily="49" charset="0"/>
              </a:rPr>
              <a:t>i,j,u,v</a:t>
            </a:r>
            <a:r>
              <a:rPr lang="en-US" sz="2000" b="1" dirty="0">
                <a:latin typeface="Courier New" panose="02070309020205020404" pitchFamily="49" charset="0"/>
              </a:rPr>
              <a:t>) in </a:t>
            </a:r>
            <a:r>
              <a:rPr lang="en-US" sz="2000" b="1" dirty="0" err="1">
                <a:latin typeface="Courier New" panose="02070309020205020404" pitchFamily="49" charset="0"/>
              </a:rPr>
              <a:t>constraints_binary_diff</a:t>
            </a:r>
            <a:r>
              <a:rPr lang="en-US" sz="200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8BA4-A2C4-EE48-36F3-70B1DB24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7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2808F6-5D90-9CF5-6CD4-1D681B1D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D30277-E04D-59DD-B769-9787C5AAB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10212-2723-AFA1-1223-EA6FE637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282D6-00E2-78E6-EEC7-8A48AD0DE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A747E-0109-0ABB-D77A-04C8297B9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242F73-A573-19D6-EFE3-D3F8893C0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3E736-784E-D4D0-10FE-4AD585EE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is_partially_valid</a:t>
            </a:r>
            <a:r>
              <a:rPr lang="en-US" sz="4000" dirty="0">
                <a:solidFill>
                  <a:srgbClr val="FFFFFF"/>
                </a:solidFill>
              </a:rPr>
              <a:t>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BCE7-3534-22E5-7176-3210A488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2267712"/>
            <a:ext cx="11241785" cy="455284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return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any ( all (row[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== comb[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for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in range(6) if row[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!= '0') for comb in </a:t>
            </a:r>
            <a:r>
              <a:rPr lang="en-US" sz="2000" b="1" dirty="0" err="1"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latin typeface="Courier New" panose="02070309020205020404" pitchFamily="49" charset="0"/>
              </a:rPr>
              <a:t> ) for row in board ) and \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any ( all (board[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== comb[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for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in range(6) if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!= '0') for comb in </a:t>
            </a:r>
            <a:r>
              <a:rPr lang="en-US" sz="2000" b="1" dirty="0" err="1">
                <a:latin typeface="Courier New" panose="02070309020205020404" pitchFamily="49" charset="0"/>
              </a:rPr>
              <a:t>valid_combs</a:t>
            </a:r>
            <a:r>
              <a:rPr lang="en-US" sz="2000" b="1" dirty="0">
                <a:latin typeface="Courier New" panose="02070309020205020404" pitchFamily="49" charset="0"/>
              </a:rPr>
              <a:t> ) for j in range(</a:t>
            </a:r>
            <a:r>
              <a:rPr lang="en-US" sz="2000" b="1" dirty="0" err="1"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</a:rPr>
              <a:t>(board)) 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== </a:t>
            </a:r>
            <a:r>
              <a:rPr lang="en-US" sz="2000" b="1" dirty="0" err="1">
                <a:latin typeface="Courier New" panose="02070309020205020404" pitchFamily="49" charset="0"/>
              </a:rPr>
              <a:t>constraints_unary</a:t>
            </a:r>
            <a:r>
              <a:rPr lang="en-US" sz="2000" b="1" dirty="0">
                <a:latin typeface="Courier New" panose="02070309020205020404" pitchFamily="49" charset="0"/>
              </a:rPr>
              <a:t>[(</a:t>
            </a:r>
            <a:r>
              <a:rPr lang="en-US" sz="2000" b="1" dirty="0" err="1">
                <a:latin typeface="Courier New" panose="02070309020205020404" pitchFamily="49" charset="0"/>
              </a:rPr>
              <a:t>i,j</a:t>
            </a:r>
            <a:r>
              <a:rPr lang="en-US" sz="2000" b="1" dirty="0">
                <a:latin typeface="Courier New" panose="02070309020205020404" pitchFamily="49" charset="0"/>
              </a:rPr>
              <a:t>)] for (</a:t>
            </a:r>
            <a:r>
              <a:rPr lang="en-US" sz="2000" b="1" dirty="0" err="1">
                <a:latin typeface="Courier New" panose="02070309020205020404" pitchFamily="49" charset="0"/>
              </a:rPr>
              <a:t>i,j</a:t>
            </a:r>
            <a:r>
              <a:rPr lang="en-US" sz="2000" b="1" dirty="0">
                <a:latin typeface="Courier New" panose="02070309020205020404" pitchFamily="49" charset="0"/>
              </a:rPr>
              <a:t>) in </a:t>
            </a:r>
            <a:r>
              <a:rPr lang="en-US" sz="2000" b="1" dirty="0" err="1">
                <a:latin typeface="Courier New" panose="02070309020205020404" pitchFamily="49" charset="0"/>
              </a:rPr>
              <a:t>constraints_unary</a:t>
            </a:r>
            <a:r>
              <a:rPr lang="en-US" sz="2000" b="1" dirty="0">
                <a:latin typeface="Courier New" panose="02070309020205020404" pitchFamily="49" charset="0"/>
              </a:rPr>
              <a:t> 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== board[u][v] for (</a:t>
            </a:r>
            <a:r>
              <a:rPr lang="en-US" sz="2000" b="1" dirty="0" err="1">
                <a:latin typeface="Courier New" panose="02070309020205020404" pitchFamily="49" charset="0"/>
              </a:rPr>
              <a:t>i,j,u,v</a:t>
            </a:r>
            <a:r>
              <a:rPr lang="en-US" sz="2000" b="1" dirty="0">
                <a:latin typeface="Courier New" panose="02070309020205020404" pitchFamily="49" charset="0"/>
              </a:rPr>
              <a:t>) in </a:t>
            </a:r>
            <a:r>
              <a:rPr lang="en-US" sz="2000" b="1" dirty="0" err="1">
                <a:latin typeface="Courier New" panose="02070309020205020404" pitchFamily="49" charset="0"/>
              </a:rPr>
              <a:t>constraints_binary_equals</a:t>
            </a:r>
            <a:r>
              <a:rPr lang="en-US" sz="2000" b="1" dirty="0">
                <a:latin typeface="Courier New" panose="02070309020205020404" pitchFamily="49" charset="0"/>
              </a:rPr>
              <a:t> if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!= '0' and board[u][v] != '0') and \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</a:rPr>
              <a:t>all (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!= board[u][v] for (</a:t>
            </a:r>
            <a:r>
              <a:rPr lang="en-US" sz="2000" b="1" dirty="0" err="1">
                <a:latin typeface="Courier New" panose="02070309020205020404" pitchFamily="49" charset="0"/>
              </a:rPr>
              <a:t>i,j,u,v</a:t>
            </a:r>
            <a:r>
              <a:rPr lang="en-US" sz="2000" b="1" dirty="0">
                <a:latin typeface="Courier New" panose="02070309020205020404" pitchFamily="49" charset="0"/>
              </a:rPr>
              <a:t>) in </a:t>
            </a:r>
            <a:r>
              <a:rPr lang="en-US" sz="2000" b="1" dirty="0" err="1">
                <a:latin typeface="Courier New" panose="02070309020205020404" pitchFamily="49" charset="0"/>
              </a:rPr>
              <a:t>constraints_binary_diff</a:t>
            </a:r>
            <a:r>
              <a:rPr lang="en-US" sz="2000" b="1" dirty="0">
                <a:latin typeface="Courier New" panose="02070309020205020404" pitchFamily="49" charset="0"/>
              </a:rPr>
              <a:t> if board[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][j] != '0' and board[u][v] != '0')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DA41-6E4B-78F3-593C-2F5414B7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F40866-C084-4E64-8E31-94DC536BDAE0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1431</Words>
  <Application>Microsoft Macintosh PowerPoint</Application>
  <PresentationFormat>Widescreen</PresentationFormat>
  <Paragraphs>168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Aptos</vt:lpstr>
      <vt:lpstr>Arial</vt:lpstr>
      <vt:lpstr>Calibri</vt:lpstr>
      <vt:lpstr>Calibri Light</vt:lpstr>
      <vt:lpstr>Consolas</vt:lpstr>
      <vt:lpstr>Courier New</vt:lpstr>
      <vt:lpstr>var(--artdeco-reset-typography-font-family-sans)</vt:lpstr>
      <vt:lpstr>Office Theme</vt:lpstr>
      <vt:lpstr>1_Office Theme</vt:lpstr>
      <vt:lpstr>Writing an AI solver for Linkedin’s Tango daily game</vt:lpstr>
      <vt:lpstr>Motivator: What is AI? </vt:lpstr>
      <vt:lpstr>Tango</vt:lpstr>
      <vt:lpstr>Game encoding -- constraints</vt:lpstr>
      <vt:lpstr>Game encoding – board </vt:lpstr>
      <vt:lpstr>Valid combinations (for rows and columns)</vt:lpstr>
      <vt:lpstr>Valid combinations (flip 7 and get 7)</vt:lpstr>
      <vt:lpstr>is_valid(board)</vt:lpstr>
      <vt:lpstr>is_partially_valid(board)</vt:lpstr>
      <vt:lpstr>init()</vt:lpstr>
      <vt:lpstr>Forward propagation – induction </vt:lpstr>
      <vt:lpstr>Solver – only backtracking </vt:lpstr>
      <vt:lpstr>Solver – only backtracking – continue </vt:lpstr>
      <vt:lpstr>Other games I wrote solvers for</vt:lpstr>
      <vt:lpstr>Games we’re trying to solve via genAI</vt:lpstr>
      <vt:lpstr>Notebook available</vt:lpstr>
      <vt:lpstr>Open-ended 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Brisart, Eric</dc:creator>
  <cp:lastModifiedBy>Nassar, Mohamad</cp:lastModifiedBy>
  <cp:revision>16</cp:revision>
  <dcterms:created xsi:type="dcterms:W3CDTF">2023-05-31T20:16:02Z</dcterms:created>
  <dcterms:modified xsi:type="dcterms:W3CDTF">2025-03-23T04:27:47Z</dcterms:modified>
</cp:coreProperties>
</file>