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2022 Baselines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06 December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831128" y="339607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447193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764809" y="39411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36706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154867" y="448614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503697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657183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273249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34.0%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59086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91.9%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0193115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980922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329753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5" name="pt35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75333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802245" y="35447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071409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862406" y="43375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808856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062830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897464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9688461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80.7%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8634912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67.0%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27" name="pt27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78661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077750" y="312842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917164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962686" y="442438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955235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07727" y="377640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42139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0903805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95.7%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743220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93.5%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88742" y="454416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10.9%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1290" y="421799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10.8%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633782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68195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82.8%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59983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Indicators from ENAHO</dc:title>
  <dc:creator>Bruno Carayon, IM Officer Costa Rica</dc:creator>
  <cp:keywords/>
  <dcterms:created xsi:type="dcterms:W3CDTF">2022-12-06T22:36:39Z</dcterms:created>
  <dcterms:modified xsi:type="dcterms:W3CDTF">2022-12-06T16:36:40Z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 December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2022 Baselines</vt:lpwstr>
  </property>
</Properties>
</file>