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2022 Baselines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28 December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831128" y="339607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447193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764809" y="394111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36706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319167" y="448614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503697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037547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74360" y="3420905"/>
              <a:ext cx="363186" cy="0"/>
            </a:xfrm>
            <a:custGeom>
              <a:avLst/>
              <a:pathLst>
                <a:path w="363186" h="0">
                  <a:moveTo>
                    <a:pt x="36318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74360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66841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77198" y="3420905"/>
              <a:ext cx="789643" cy="0"/>
            </a:xfrm>
            <a:custGeom>
              <a:avLst/>
              <a:pathLst>
                <a:path w="789643" h="0">
                  <a:moveTo>
                    <a:pt x="78964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077198" y="3366401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828229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751041" y="3965940"/>
              <a:ext cx="77187" cy="0"/>
            </a:xfrm>
            <a:custGeom>
              <a:avLst/>
              <a:pathLst>
                <a:path w="77187" h="0">
                  <a:moveTo>
                    <a:pt x="7718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751041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523556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260215" y="3965940"/>
              <a:ext cx="263340" cy="0"/>
            </a:xfrm>
            <a:custGeom>
              <a:avLst/>
              <a:pathLst>
                <a:path w="263340" h="0">
                  <a:moveTo>
                    <a:pt x="26334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260215" y="3911437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371052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316933" y="4510975"/>
              <a:ext cx="54119" cy="0"/>
            </a:xfrm>
            <a:custGeom>
              <a:avLst/>
              <a:pathLst>
                <a:path w="54119" h="0">
                  <a:moveTo>
                    <a:pt x="54119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316933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698203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358843" y="4510975"/>
              <a:ext cx="339360" cy="0"/>
            </a:xfrm>
            <a:custGeom>
              <a:avLst/>
              <a:pathLst>
                <a:path w="339360" h="0">
                  <a:moveTo>
                    <a:pt x="33936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358843" y="4456472"/>
              <a:ext cx="0" cy="109007"/>
            </a:xfrm>
            <a:custGeom>
              <a:avLst/>
              <a:pathLst>
                <a:path w="0" h="109007">
                  <a:moveTo>
                    <a:pt x="0" y="10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657183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73249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34.0%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059086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91.9%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0193115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145222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85.9%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329753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61.6%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75468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9867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051978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9602104" y="354472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935982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858099" y="433750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42348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708028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545832" y="3569551"/>
              <a:ext cx="162195" cy="0"/>
            </a:xfrm>
            <a:custGeom>
              <a:avLst/>
              <a:pathLst>
                <a:path w="162195" h="0">
                  <a:moveTo>
                    <a:pt x="16219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45832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35660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85955" y="3569551"/>
              <a:ext cx="1349704" cy="0"/>
            </a:xfrm>
            <a:custGeom>
              <a:avLst/>
              <a:pathLst>
                <a:path w="1349704" h="0">
                  <a:moveTo>
                    <a:pt x="134970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85955" y="3490273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986196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79653" y="4362329"/>
              <a:ext cx="206543" cy="0"/>
            </a:xfrm>
            <a:custGeom>
              <a:avLst/>
              <a:pathLst>
                <a:path w="206543" h="0">
                  <a:moveTo>
                    <a:pt x="20654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779653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886560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247788" y="4362329"/>
              <a:ext cx="1638771" cy="0"/>
            </a:xfrm>
            <a:custGeom>
              <a:avLst/>
              <a:pathLst>
                <a:path w="1638771" h="0">
                  <a:moveTo>
                    <a:pt x="163877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47788" y="4283052"/>
              <a:ext cx="0" cy="158555"/>
            </a:xfrm>
            <a:custGeom>
              <a:avLst/>
              <a:pathLst>
                <a:path w="0" h="158555">
                  <a:moveTo>
                    <a:pt x="0" y="158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942816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77.3%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762037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68.7%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8684154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67.7%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868403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57.1%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378796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" name="pt42"/>
            <p:cNvSpPr/>
            <p:nvPr/>
          </p:nvSpPr>
          <p:spPr>
            <a:xfrm>
              <a:off x="481281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746544" y="2790222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798655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78661" y="2726003"/>
              <a:ext cx="950213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Ricans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4641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077750" y="312842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917164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983497" y="442438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955235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07727" y="377640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42139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24563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080588" y="3153254"/>
              <a:ext cx="43975" cy="0"/>
            </a:xfrm>
            <a:custGeom>
              <a:avLst/>
              <a:pathLst>
                <a:path w="43975" h="0">
                  <a:moveTo>
                    <a:pt x="4397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080588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024362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859618" y="3153254"/>
              <a:ext cx="164743" cy="0"/>
            </a:xfrm>
            <a:custGeom>
              <a:avLst/>
              <a:pathLst>
                <a:path w="164743" h="0">
                  <a:moveTo>
                    <a:pt x="16474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859618" y="3088456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23691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92955" y="4449210"/>
              <a:ext cx="430736" cy="0"/>
            </a:xfrm>
            <a:custGeom>
              <a:avLst/>
              <a:pathLst>
                <a:path w="430736" h="0">
                  <a:moveTo>
                    <a:pt x="43073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92955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2708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7413" y="4449210"/>
              <a:ext cx="1325294" cy="0"/>
            </a:xfrm>
            <a:custGeom>
              <a:avLst/>
              <a:pathLst>
                <a:path w="1325294" h="0">
                  <a:moveTo>
                    <a:pt x="1325294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7413" y="4384412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863363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801742" y="3801232"/>
              <a:ext cx="61620" cy="0"/>
            </a:xfrm>
            <a:custGeom>
              <a:avLst/>
              <a:pathLst>
                <a:path w="61620" h="0">
                  <a:moveTo>
                    <a:pt x="6162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801742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303228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030703" y="3801232"/>
              <a:ext cx="272525" cy="0"/>
            </a:xfrm>
            <a:custGeom>
              <a:avLst/>
              <a:pathLst>
                <a:path w="272525" h="0">
                  <a:moveTo>
                    <a:pt x="27252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030703" y="3736434"/>
              <a:ext cx="0" cy="129595"/>
            </a:xfrm>
            <a:custGeom>
              <a:avLst/>
              <a:pathLst>
                <a:path w="0" h="129595">
                  <a:moveTo>
                    <a:pt x="0" y="129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0903805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95.7%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0743220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93.5%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09553" y="454416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1290" y="421799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10.8%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633782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92.0%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9968195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82.8%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60117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666666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5394138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27866" y="2460806"/>
              <a:ext cx="182196" cy="0"/>
            </a:xfrm>
            <a:custGeom>
              <a:avLst/>
              <a:pathLst>
                <a:path w="182196" h="0">
                  <a:moveTo>
                    <a:pt x="0" y="0"/>
                  </a:moveTo>
                  <a:lnTo>
                    <a:pt x="182196" y="0"/>
                  </a:lnTo>
                </a:path>
              </a:pathLst>
            </a:custGeom>
            <a:ln w="13550" cap="flat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79977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59983" y="2396586"/>
              <a:ext cx="950213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 Ricans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627731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Indicators from ENAHO</dc:title>
  <dc:creator>Bruno Carayon, IM Officer Costa Rica</dc:creator>
  <cp:keywords/>
  <dcterms:created xsi:type="dcterms:W3CDTF">2022-12-28T15:35:19Z</dcterms:created>
  <dcterms:modified xsi:type="dcterms:W3CDTF">2022-12-28T09:35:20Z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28 December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2022 Baselines</vt:lpwstr>
  </property>
</Properties>
</file>