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smtClean="0"/>
              <a:t>Uredite slog podnaslova matrice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6620-3405-4932-9EDC-DCAB4D25B4F6}" type="datetimeFigureOut">
              <a:rPr lang="sl-SI" smtClean="0"/>
              <a:t>25.9.2016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340-9BB6-4868-AC61-D753E0BDBD2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1612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6620-3405-4932-9EDC-DCAB4D25B4F6}" type="datetimeFigureOut">
              <a:rPr lang="sl-SI" smtClean="0"/>
              <a:t>25.9.2016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340-9BB6-4868-AC61-D753E0BDBD2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158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6620-3405-4932-9EDC-DCAB4D25B4F6}" type="datetimeFigureOut">
              <a:rPr lang="sl-SI" smtClean="0"/>
              <a:t>25.9.2016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340-9BB6-4868-AC61-D753E0BDBD2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5269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6620-3405-4932-9EDC-DCAB4D25B4F6}" type="datetimeFigureOut">
              <a:rPr lang="sl-SI" smtClean="0"/>
              <a:t>25.9.2016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340-9BB6-4868-AC61-D753E0BDBD2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0243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6620-3405-4932-9EDC-DCAB4D25B4F6}" type="datetimeFigureOut">
              <a:rPr lang="sl-SI" smtClean="0"/>
              <a:t>25.9.2016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340-9BB6-4868-AC61-D753E0BDBD2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6992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6620-3405-4932-9EDC-DCAB4D25B4F6}" type="datetimeFigureOut">
              <a:rPr lang="sl-SI" smtClean="0"/>
              <a:t>25.9.2016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340-9BB6-4868-AC61-D753E0BDBD2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1706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6620-3405-4932-9EDC-DCAB4D25B4F6}" type="datetimeFigureOut">
              <a:rPr lang="sl-SI" smtClean="0"/>
              <a:t>25.9.2016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340-9BB6-4868-AC61-D753E0BDBD2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8084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6620-3405-4932-9EDC-DCAB4D25B4F6}" type="datetimeFigureOut">
              <a:rPr lang="sl-SI" smtClean="0"/>
              <a:t>25.9.2016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340-9BB6-4868-AC61-D753E0BDBD2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5579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6620-3405-4932-9EDC-DCAB4D25B4F6}" type="datetimeFigureOut">
              <a:rPr lang="sl-SI" smtClean="0"/>
              <a:t>25.9.2016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340-9BB6-4868-AC61-D753E0BDBD2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2871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6620-3405-4932-9EDC-DCAB4D25B4F6}" type="datetimeFigureOut">
              <a:rPr lang="sl-SI" smtClean="0"/>
              <a:t>25.9.2016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340-9BB6-4868-AC61-D753E0BDBD2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634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6620-3405-4932-9EDC-DCAB4D25B4F6}" type="datetimeFigureOut">
              <a:rPr lang="sl-SI" smtClean="0"/>
              <a:t>25.9.2016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340-9BB6-4868-AC61-D753E0BDBD2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2166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66620-3405-4932-9EDC-DCAB4D25B4F6}" type="datetimeFigureOut">
              <a:rPr lang="sl-SI" smtClean="0"/>
              <a:t>25.9.2016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7A340-9BB6-4868-AC61-D753E0BDBD2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732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9029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194661" y="334128"/>
            <a:ext cx="10515600" cy="1325563"/>
          </a:xfrm>
        </p:spPr>
        <p:txBody>
          <a:bodyPr/>
          <a:lstStyle/>
          <a:p>
            <a:endParaRPr lang="sl-SI"/>
          </a:p>
        </p:txBody>
      </p:sp>
      <p:pic>
        <p:nvPicPr>
          <p:cNvPr id="5" name="Označba mesta vsebin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821" y="-5335936"/>
            <a:ext cx="14919702" cy="1331102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 fov="4200000">
              <a:rot lat="18314630" lon="2095482" rev="19841197"/>
            </a:camera>
            <a:lightRig rig="twoPt" dir="t">
              <a:rot lat="0" lon="0" rev="7200000"/>
            </a:lightRig>
          </a:scene3d>
          <a:sp3d z="-107950" prstMaterial="matte">
            <a:bevelT w="22860" h="12700"/>
            <a:contourClr>
              <a:srgbClr val="FFFFFF"/>
            </a:contourClr>
          </a:sp3d>
        </p:spPr>
      </p:pic>
      <p:sp>
        <p:nvSpPr>
          <p:cNvPr id="13" name="Trapezoid 12"/>
          <p:cNvSpPr/>
          <p:nvPr/>
        </p:nvSpPr>
        <p:spPr>
          <a:xfrm>
            <a:off x="12398645" y="-929895"/>
            <a:ext cx="134318" cy="648105"/>
          </a:xfrm>
          <a:prstGeom prst="trapezoid">
            <a:avLst>
              <a:gd name="adj" fmla="val 37000"/>
            </a:avLst>
          </a:prstGeom>
          <a:noFill/>
          <a:ln>
            <a:solidFill>
              <a:schemeClr val="tx1"/>
            </a:solidFill>
          </a:ln>
          <a:effectLst>
            <a:outerShdw blurRad="38100" dist="76200" dir="19980000" sx="93000" sy="93000" algn="bl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5" name="Trapezoid 14"/>
          <p:cNvSpPr/>
          <p:nvPr/>
        </p:nvSpPr>
        <p:spPr>
          <a:xfrm>
            <a:off x="10365784" y="-557936"/>
            <a:ext cx="134318" cy="648105"/>
          </a:xfrm>
          <a:prstGeom prst="trapezoid">
            <a:avLst>
              <a:gd name="adj" fmla="val 37000"/>
            </a:avLst>
          </a:prstGeom>
          <a:noFill/>
          <a:ln>
            <a:solidFill>
              <a:schemeClr val="tx1"/>
            </a:solidFill>
          </a:ln>
          <a:effectLst>
            <a:outerShdw blurRad="38100" dist="76200" dir="19980000" sx="93000" sy="93000" algn="bl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6" name="Trapezoid 15"/>
          <p:cNvSpPr/>
          <p:nvPr/>
        </p:nvSpPr>
        <p:spPr>
          <a:xfrm>
            <a:off x="8053953" y="-648105"/>
            <a:ext cx="134318" cy="648105"/>
          </a:xfrm>
          <a:prstGeom prst="trapezoid">
            <a:avLst>
              <a:gd name="adj" fmla="val 37000"/>
            </a:avLst>
          </a:prstGeom>
          <a:noFill/>
          <a:ln>
            <a:solidFill>
              <a:schemeClr val="tx1"/>
            </a:solidFill>
          </a:ln>
          <a:effectLst>
            <a:outerShdw blurRad="38100" dist="76200" dir="19980000" sx="93000" sy="93000" algn="bl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7" name="Trapezoid 16"/>
          <p:cNvSpPr/>
          <p:nvPr/>
        </p:nvSpPr>
        <p:spPr>
          <a:xfrm>
            <a:off x="6981987" y="470594"/>
            <a:ext cx="134318" cy="648105"/>
          </a:xfrm>
          <a:prstGeom prst="trapezoid">
            <a:avLst>
              <a:gd name="adj" fmla="val 37000"/>
            </a:avLst>
          </a:prstGeom>
          <a:noFill/>
          <a:ln>
            <a:solidFill>
              <a:schemeClr val="tx1"/>
            </a:solidFill>
          </a:ln>
          <a:effectLst>
            <a:outerShdw blurRad="38100" dist="76200" dir="19980000" sx="93000" sy="93000" algn="bl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8" name="Trapezoid 17"/>
          <p:cNvSpPr/>
          <p:nvPr/>
        </p:nvSpPr>
        <p:spPr>
          <a:xfrm>
            <a:off x="5476068" y="2798161"/>
            <a:ext cx="134318" cy="648105"/>
          </a:xfrm>
          <a:prstGeom prst="trapezoid">
            <a:avLst>
              <a:gd name="adj" fmla="val 37000"/>
            </a:avLst>
          </a:prstGeom>
          <a:noFill/>
          <a:ln>
            <a:solidFill>
              <a:schemeClr val="tx1"/>
            </a:solidFill>
          </a:ln>
          <a:effectLst>
            <a:outerShdw blurRad="38100" dist="76200" dir="19980000" sx="93000" sy="93000" algn="bl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9" name="Trapezoid 18"/>
          <p:cNvSpPr/>
          <p:nvPr/>
        </p:nvSpPr>
        <p:spPr>
          <a:xfrm>
            <a:off x="8188271" y="1669766"/>
            <a:ext cx="134318" cy="648105"/>
          </a:xfrm>
          <a:prstGeom prst="trapezoid">
            <a:avLst>
              <a:gd name="adj" fmla="val 37000"/>
            </a:avLst>
          </a:prstGeom>
          <a:noFill/>
          <a:ln>
            <a:solidFill>
              <a:schemeClr val="tx1"/>
            </a:solidFill>
          </a:ln>
          <a:effectLst>
            <a:outerShdw blurRad="38100" dist="76200" dir="19980000" sx="93000" sy="93000" algn="bl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0" name="Trapezoid 19"/>
          <p:cNvSpPr/>
          <p:nvPr/>
        </p:nvSpPr>
        <p:spPr>
          <a:xfrm>
            <a:off x="8322589" y="553103"/>
            <a:ext cx="134318" cy="648105"/>
          </a:xfrm>
          <a:prstGeom prst="trapezoid">
            <a:avLst>
              <a:gd name="adj" fmla="val 37000"/>
            </a:avLst>
          </a:prstGeom>
          <a:noFill/>
          <a:ln>
            <a:solidFill>
              <a:schemeClr val="tx1"/>
            </a:solidFill>
          </a:ln>
          <a:effectLst>
            <a:outerShdw blurRad="38100" dist="76200" dir="19980000" sx="93000" sy="93000" algn="bl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1" name="Trapezoid 20"/>
          <p:cNvSpPr/>
          <p:nvPr/>
        </p:nvSpPr>
        <p:spPr>
          <a:xfrm>
            <a:off x="6318143" y="1657686"/>
            <a:ext cx="134318" cy="648105"/>
          </a:xfrm>
          <a:prstGeom prst="trapezoid">
            <a:avLst>
              <a:gd name="adj" fmla="val 37000"/>
            </a:avLst>
          </a:prstGeom>
          <a:noFill/>
          <a:ln>
            <a:solidFill>
              <a:schemeClr val="tx1"/>
            </a:solidFill>
          </a:ln>
          <a:effectLst>
            <a:outerShdw blurRad="38100" dist="76200" dir="19980000" sx="93000" sy="93000" algn="bl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2" name="Trapezoid 21"/>
          <p:cNvSpPr/>
          <p:nvPr/>
        </p:nvSpPr>
        <p:spPr>
          <a:xfrm>
            <a:off x="4143216" y="4296602"/>
            <a:ext cx="134318" cy="648105"/>
          </a:xfrm>
          <a:prstGeom prst="trapezoid">
            <a:avLst>
              <a:gd name="adj" fmla="val 37000"/>
            </a:avLst>
          </a:prstGeom>
          <a:noFill/>
          <a:ln>
            <a:solidFill>
              <a:schemeClr val="tx1"/>
            </a:solidFill>
          </a:ln>
          <a:effectLst>
            <a:outerShdw blurRad="38100" dist="76200" dir="19980000" sx="93000" sy="93000" algn="bl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3" name="Elipsa 22"/>
          <p:cNvSpPr/>
          <p:nvPr/>
        </p:nvSpPr>
        <p:spPr>
          <a:xfrm rot="616398">
            <a:off x="5441451" y="1488160"/>
            <a:ext cx="2022018" cy="1462364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pic>
        <p:nvPicPr>
          <p:cNvPr id="24" name="Slika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367" y="1605729"/>
            <a:ext cx="1275456" cy="68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5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79" y="-803607"/>
            <a:ext cx="9639946" cy="725831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5" name="Elipsa 4"/>
          <p:cNvSpPr/>
          <p:nvPr/>
        </p:nvSpPr>
        <p:spPr>
          <a:xfrm>
            <a:off x="-30732" y="-1071395"/>
            <a:ext cx="4819712" cy="4834859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8" name="Elipsa 7"/>
          <p:cNvSpPr/>
          <p:nvPr/>
        </p:nvSpPr>
        <p:spPr>
          <a:xfrm>
            <a:off x="1534331" y="3890073"/>
            <a:ext cx="723256" cy="57343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23000">
                <a:schemeClr val="bg1"/>
              </a:gs>
              <a:gs pos="68000">
                <a:srgbClr val="0070C0"/>
              </a:gs>
              <a:gs pos="42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0" name="Elipsa 9"/>
          <p:cNvSpPr/>
          <p:nvPr/>
        </p:nvSpPr>
        <p:spPr>
          <a:xfrm>
            <a:off x="2084524" y="776288"/>
            <a:ext cx="643178" cy="4325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23000">
                <a:schemeClr val="bg1"/>
              </a:gs>
              <a:gs pos="68000">
                <a:srgbClr val="7030A0"/>
              </a:gs>
              <a:gs pos="42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1" name="Elipsa 10"/>
          <p:cNvSpPr/>
          <p:nvPr/>
        </p:nvSpPr>
        <p:spPr>
          <a:xfrm>
            <a:off x="6471551" y="1595694"/>
            <a:ext cx="643178" cy="4325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23000">
                <a:schemeClr val="bg1"/>
              </a:gs>
              <a:gs pos="68000">
                <a:srgbClr val="FF0000"/>
              </a:gs>
              <a:gs pos="42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6" name="Trapezoid 5"/>
          <p:cNvSpPr/>
          <p:nvPr/>
        </p:nvSpPr>
        <p:spPr>
          <a:xfrm>
            <a:off x="6725981" y="1787227"/>
            <a:ext cx="134318" cy="648105"/>
          </a:xfrm>
          <a:prstGeom prst="trapezoid">
            <a:avLst>
              <a:gd name="adj" fmla="val 37000"/>
            </a:avLst>
          </a:prstGeom>
          <a:noFill/>
          <a:ln w="25400">
            <a:solidFill>
              <a:schemeClr val="tx1"/>
            </a:solidFill>
          </a:ln>
          <a:effectLst>
            <a:outerShdw blurRad="38100" dist="76200" dir="19980000" sx="93000" sy="93000" algn="bl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3" name="Trapezoid 12"/>
          <p:cNvSpPr/>
          <p:nvPr/>
        </p:nvSpPr>
        <p:spPr>
          <a:xfrm>
            <a:off x="2319579" y="977803"/>
            <a:ext cx="134318" cy="648105"/>
          </a:xfrm>
          <a:prstGeom prst="trapezoid">
            <a:avLst>
              <a:gd name="adj" fmla="val 37000"/>
            </a:avLst>
          </a:prstGeom>
          <a:noFill/>
          <a:ln w="28575">
            <a:solidFill>
              <a:schemeClr val="tx1"/>
            </a:solidFill>
          </a:ln>
          <a:effectLst>
            <a:outerShdw blurRad="38100" dist="76200" dir="19980000" sx="93000" sy="93000" algn="bl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4" name="Trapezoid 13"/>
          <p:cNvSpPr/>
          <p:nvPr/>
        </p:nvSpPr>
        <p:spPr>
          <a:xfrm>
            <a:off x="1787755" y="4224536"/>
            <a:ext cx="134318" cy="648105"/>
          </a:xfrm>
          <a:prstGeom prst="trapezoid">
            <a:avLst>
              <a:gd name="adj" fmla="val 37000"/>
            </a:avLst>
          </a:prstGeom>
          <a:noFill/>
          <a:ln w="25400">
            <a:solidFill>
              <a:schemeClr val="tx1"/>
            </a:solidFill>
          </a:ln>
          <a:effectLst>
            <a:outerShdw blurRad="38100" dist="76200" dir="19980000" sx="93000" sy="93000" algn="bl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8" name="Elipsa 17"/>
          <p:cNvSpPr/>
          <p:nvPr/>
        </p:nvSpPr>
        <p:spPr>
          <a:xfrm>
            <a:off x="4060288" y="-865600"/>
            <a:ext cx="5599753" cy="556158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9" name="Elipsa 18"/>
          <p:cNvSpPr/>
          <p:nvPr/>
        </p:nvSpPr>
        <p:spPr>
          <a:xfrm>
            <a:off x="-791431" y="1704849"/>
            <a:ext cx="5431429" cy="5001370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0" name="Elipsa 19"/>
          <p:cNvSpPr/>
          <p:nvPr/>
        </p:nvSpPr>
        <p:spPr>
          <a:xfrm>
            <a:off x="2369707" y="2781930"/>
            <a:ext cx="4232575" cy="3860960"/>
          </a:xfrm>
          <a:prstGeom prst="ellipse">
            <a:avLst/>
          </a:prstGeom>
          <a:noFill/>
          <a:ln w="38100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1" name="Elipsa 20"/>
          <p:cNvSpPr/>
          <p:nvPr/>
        </p:nvSpPr>
        <p:spPr>
          <a:xfrm>
            <a:off x="3858813" y="-4556503"/>
            <a:ext cx="10864581" cy="10755821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pic>
        <p:nvPicPr>
          <p:cNvPr id="17" name="Slika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133" y="1942303"/>
            <a:ext cx="2199853" cy="1180409"/>
          </a:xfrm>
          <a:prstGeom prst="rect">
            <a:avLst/>
          </a:prstGeom>
        </p:spPr>
      </p:pic>
      <p:sp>
        <p:nvSpPr>
          <p:cNvPr id="12" name="Elipsa 11"/>
          <p:cNvSpPr/>
          <p:nvPr/>
        </p:nvSpPr>
        <p:spPr>
          <a:xfrm>
            <a:off x="9200259" y="811616"/>
            <a:ext cx="643178" cy="4325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23000">
                <a:schemeClr val="bg1"/>
              </a:gs>
              <a:gs pos="68000">
                <a:srgbClr val="00B050"/>
              </a:gs>
              <a:gs pos="42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6" name="Trapezoid 15"/>
          <p:cNvSpPr/>
          <p:nvPr/>
        </p:nvSpPr>
        <p:spPr>
          <a:xfrm>
            <a:off x="9463731" y="977802"/>
            <a:ext cx="134318" cy="648105"/>
          </a:xfrm>
          <a:prstGeom prst="trapezoid">
            <a:avLst>
              <a:gd name="adj" fmla="val 37000"/>
            </a:avLst>
          </a:prstGeom>
          <a:noFill/>
          <a:ln w="25400">
            <a:solidFill>
              <a:schemeClr val="tx1"/>
            </a:solidFill>
          </a:ln>
          <a:effectLst>
            <a:outerShdw blurRad="38100" dist="76200" dir="19980000" sx="93000" sy="93000" algn="bl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9" name="Elipsa 8"/>
          <p:cNvSpPr/>
          <p:nvPr/>
        </p:nvSpPr>
        <p:spPr>
          <a:xfrm>
            <a:off x="4207789" y="4321533"/>
            <a:ext cx="782665" cy="57593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23000">
                <a:schemeClr val="bg1"/>
              </a:gs>
              <a:gs pos="68000">
                <a:srgbClr val="FF6600"/>
              </a:gs>
              <a:gs pos="42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5" name="Trapezoid 14"/>
          <p:cNvSpPr/>
          <p:nvPr/>
        </p:nvSpPr>
        <p:spPr>
          <a:xfrm>
            <a:off x="4510007" y="4617442"/>
            <a:ext cx="134318" cy="648105"/>
          </a:xfrm>
          <a:prstGeom prst="trapezoid">
            <a:avLst>
              <a:gd name="adj" fmla="val 37000"/>
            </a:avLst>
          </a:prstGeom>
          <a:noFill/>
          <a:ln w="25400">
            <a:solidFill>
              <a:schemeClr val="tx1"/>
            </a:solidFill>
          </a:ln>
          <a:effectLst>
            <a:outerShdw blurRad="38100" dist="76200" dir="19980000" sx="93000" sy="93000" algn="bl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9634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0</Words>
  <Application>Microsoft Office PowerPoint</Application>
  <PresentationFormat>Širokozaslonsko</PresentationFormat>
  <Paragraphs>0</Paragraphs>
  <Slides>3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Officeova tema</vt:lpstr>
      <vt:lpstr>PowerPointova predstavitev</vt:lpstr>
      <vt:lpstr>PowerPointova predstavitev</vt:lpstr>
      <vt:lpstr>PowerPointova predstavitev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FD</dc:creator>
  <cp:lastModifiedBy>FD</cp:lastModifiedBy>
  <cp:revision>14</cp:revision>
  <dcterms:created xsi:type="dcterms:W3CDTF">2016-09-25T08:44:56Z</dcterms:created>
  <dcterms:modified xsi:type="dcterms:W3CDTF">2016-09-25T17:47:27Z</dcterms:modified>
</cp:coreProperties>
</file>