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79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091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90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40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2175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52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50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0638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1471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94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2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3003-0E4C-4D1B-A4CF-FBCE388AAFC7}" type="datetimeFigureOut">
              <a:rPr lang="sl-SI" smtClean="0"/>
              <a:t>16.10.2016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D115-CCDB-4599-B198-30773D8D84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718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Raven puščični povezovalnik 21"/>
          <p:cNvCxnSpPr/>
          <p:nvPr/>
        </p:nvCxnSpPr>
        <p:spPr>
          <a:xfrm flipH="1" flipV="1">
            <a:off x="6649196" y="2309200"/>
            <a:ext cx="132225" cy="17745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/>
          <p:cNvSpPr/>
          <p:nvPr/>
        </p:nvSpPr>
        <p:spPr>
          <a:xfrm>
            <a:off x="4267199" y="5399105"/>
            <a:ext cx="4589927" cy="860612"/>
          </a:xfrm>
          <a:prstGeom prst="trapezoid">
            <a:avLst>
              <a:gd name="adj" fmla="val 4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200" dirty="0" smtClean="0"/>
              <a:t>točnost</a:t>
            </a:r>
            <a:endParaRPr lang="sl-SI" sz="3200" dirty="0"/>
          </a:p>
        </p:txBody>
      </p:sp>
      <p:sp>
        <p:nvSpPr>
          <p:cNvPr id="5" name="Enakokraki trikotnik 4"/>
          <p:cNvSpPr/>
          <p:nvPr/>
        </p:nvSpPr>
        <p:spPr>
          <a:xfrm>
            <a:off x="5815849" y="356458"/>
            <a:ext cx="1492625" cy="1952741"/>
          </a:xfrm>
          <a:prstGeom prst="triangle">
            <a:avLst>
              <a:gd name="adj" fmla="val 487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l-SI" sz="2400" dirty="0" smtClean="0">
                <a:solidFill>
                  <a:schemeClr val="tx1"/>
                </a:solidFill>
              </a:rPr>
              <a:t>razpoložljivost</a:t>
            </a:r>
            <a:endParaRPr lang="sl-SI" sz="2400" dirty="0">
              <a:solidFill>
                <a:schemeClr val="tx1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>
            <a:off x="5582768" y="4083768"/>
            <a:ext cx="1918447" cy="954741"/>
          </a:xfrm>
          <a:prstGeom prst="trapezoid">
            <a:avLst>
              <a:gd name="adj" fmla="val 42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l-SI" sz="2400" dirty="0" smtClean="0"/>
              <a:t>integriteta</a:t>
            </a:r>
            <a:endParaRPr lang="sl-SI" sz="2400" dirty="0"/>
          </a:p>
        </p:txBody>
      </p:sp>
      <p:sp>
        <p:nvSpPr>
          <p:cNvPr id="7" name="Trapezoid 6"/>
          <p:cNvSpPr/>
          <p:nvPr/>
        </p:nvSpPr>
        <p:spPr>
          <a:xfrm>
            <a:off x="5239868" y="2669819"/>
            <a:ext cx="1349188" cy="1053353"/>
          </a:xfrm>
          <a:prstGeom prst="trapezoid">
            <a:avLst>
              <a:gd name="adj" fmla="val 420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l-SI" sz="2800" dirty="0" smtClean="0">
                <a:solidFill>
                  <a:schemeClr val="tx1"/>
                </a:solidFill>
              </a:rPr>
              <a:t>neprekinjenost</a:t>
            </a:r>
            <a:endParaRPr lang="sl-SI" sz="2800" dirty="0">
              <a:solidFill>
                <a:schemeClr val="tx1"/>
              </a:solidFill>
            </a:endParaRPr>
          </a:p>
        </p:txBody>
      </p:sp>
      <p:cxnSp>
        <p:nvCxnSpPr>
          <p:cNvPr id="9" name="Raven puščični povezovalnik 8"/>
          <p:cNvCxnSpPr/>
          <p:nvPr/>
        </p:nvCxnSpPr>
        <p:spPr>
          <a:xfrm flipH="1" flipV="1">
            <a:off x="7140388" y="2309199"/>
            <a:ext cx="1156447" cy="30899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ven puščični povezovalnik 12"/>
          <p:cNvCxnSpPr/>
          <p:nvPr/>
        </p:nvCxnSpPr>
        <p:spPr>
          <a:xfrm flipV="1">
            <a:off x="4889117" y="3723127"/>
            <a:ext cx="570389" cy="16759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ven puščični povezovalnik 17"/>
          <p:cNvCxnSpPr/>
          <p:nvPr/>
        </p:nvCxnSpPr>
        <p:spPr>
          <a:xfrm flipV="1">
            <a:off x="6541991" y="5038509"/>
            <a:ext cx="0" cy="36059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ven puščični povezovalnik 18"/>
          <p:cNvCxnSpPr/>
          <p:nvPr/>
        </p:nvCxnSpPr>
        <p:spPr>
          <a:xfrm flipV="1">
            <a:off x="6104965" y="3711140"/>
            <a:ext cx="0" cy="36059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ven puščični povezovalnik 20"/>
          <p:cNvCxnSpPr/>
          <p:nvPr/>
        </p:nvCxnSpPr>
        <p:spPr>
          <a:xfrm flipV="1">
            <a:off x="6109448" y="2309199"/>
            <a:ext cx="89646" cy="36059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Širokozaslonsko</PresentationFormat>
  <Paragraphs>4</Paragraphs>
  <Slides>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Officeova tema</vt:lpstr>
      <vt:lpstr>PowerPointova predstavitev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FD</dc:creator>
  <cp:lastModifiedBy>FD</cp:lastModifiedBy>
  <cp:revision>5</cp:revision>
  <dcterms:created xsi:type="dcterms:W3CDTF">2016-10-16T10:12:08Z</dcterms:created>
  <dcterms:modified xsi:type="dcterms:W3CDTF">2016-10-16T10:32:39Z</dcterms:modified>
</cp:coreProperties>
</file>