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0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73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3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2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47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9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1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8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80F0-662C-49A8-AC86-0ED7B348D7E1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799B-01AD-4815-8E1D-DFDE80BAC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4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54" y="1090519"/>
            <a:ext cx="6324599" cy="193058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Inheritance allows us to define a class that inherits all the methods and properties from another class.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Parent class is the class being inherited from, also called base class.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Child class is the class that inherits from another class, also called derived class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82" y="158937"/>
            <a:ext cx="2801471" cy="504451"/>
          </a:xfrm>
        </p:spPr>
        <p:txBody>
          <a:bodyPr>
            <a:noAutofit/>
          </a:bodyPr>
          <a:lstStyle/>
          <a:p>
            <a:r>
              <a:rPr lang="en-US" sz="2400" b="1" i="1" u="sng" dirty="0" smtClean="0"/>
              <a:t>Inheritance</a:t>
            </a:r>
            <a:endParaRPr lang="en-IN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0302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902260"/>
            <a:ext cx="10515600" cy="2827057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inheritance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When a child class inherits from only one parent class, it is called single inheritance. We saw an example above.</a:t>
            </a:r>
          </a:p>
          <a:p>
            <a:pPr fontAlgn="base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Multiple inheritances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When a child class inherits from multiple parent classes, it is called multiple inheritances. </a:t>
            </a:r>
          </a:p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Multilevel inheritance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When we have a child and grandchild relationship. </a:t>
            </a: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Hierarchical inheritance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More than one derived class are created from a single base.</a:t>
            </a:r>
          </a:p>
          <a:p>
            <a:pPr fontAlgn="base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Hybrid inheritance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This form combines more than one form of inheritance. Basically, it is a blend of more than one type of inheritance.</a:t>
            </a:r>
          </a:p>
          <a:p>
            <a:pPr marL="0" indent="0">
              <a:buNone/>
            </a:pPr>
            <a:endParaRPr lang="en-US" sz="1800" dirty="0"/>
          </a:p>
          <a:p>
            <a:endParaRPr lang="en-IN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82" y="158937"/>
            <a:ext cx="2801471" cy="504451"/>
          </a:xfrm>
        </p:spPr>
        <p:txBody>
          <a:bodyPr>
            <a:noAutofit/>
          </a:bodyPr>
          <a:lstStyle/>
          <a:p>
            <a:r>
              <a:rPr lang="en-US" sz="2400" b="1" i="1" u="sng" dirty="0" smtClean="0"/>
              <a:t>Types of Inheritance</a:t>
            </a:r>
            <a:endParaRPr lang="en-IN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20432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2" y="1264023"/>
            <a:ext cx="10340789" cy="3442447"/>
          </a:xfrm>
        </p:spPr>
        <p:txBody>
          <a:bodyPr>
            <a:normAutofit/>
          </a:bodyPr>
          <a:lstStyle/>
          <a:p>
            <a:r>
              <a:rPr lang="en-US" sz="1600" dirty="0"/>
              <a:t>Dictionaries are used to store data values in </a:t>
            </a:r>
            <a:r>
              <a:rPr lang="en-US" sz="1600" dirty="0" err="1"/>
              <a:t>key:value</a:t>
            </a:r>
            <a:r>
              <a:rPr lang="en-US" sz="1600" dirty="0"/>
              <a:t> pairs.</a:t>
            </a:r>
          </a:p>
          <a:p>
            <a:r>
              <a:rPr lang="en-US" sz="1600" dirty="0"/>
              <a:t>A dictionary is a collection which is </a:t>
            </a:r>
            <a:r>
              <a:rPr lang="en-US" sz="1600" dirty="0" smtClean="0"/>
              <a:t>ordered, </a:t>
            </a:r>
            <a:r>
              <a:rPr lang="en-US" sz="1600" dirty="0"/>
              <a:t>changeable and do not allow duplicates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Dictionaries are written with curly brackets, and have keys and </a:t>
            </a:r>
            <a:r>
              <a:rPr lang="en-US" sz="1600" dirty="0" smtClean="0"/>
              <a:t>values.</a:t>
            </a:r>
          </a:p>
          <a:p>
            <a:r>
              <a:rPr lang="en-US" sz="1600" b="1" dirty="0" smtClean="0"/>
              <a:t>N.B :- As of Python version 3.7, dictionaries are ordered. In Python 3.6 and earlier, dictionaries are unordered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When we say that dictionaries are ordered, it means that the items have a defined order, and that order will not change.</a:t>
            </a:r>
          </a:p>
          <a:p>
            <a:r>
              <a:rPr lang="en-US" sz="1600" dirty="0"/>
              <a:t>Unordered means that the items does not have a defined order, you cannot refer to an item by using an index.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Dictionaries are changeable, meaning that we can change, add or remove items after the dictionary has been created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keys() method will return a list of all the keys in the dictionary.</a:t>
            </a:r>
          </a:p>
          <a:p>
            <a:r>
              <a:rPr lang="en-US" sz="1600" dirty="0" smtClean="0"/>
              <a:t>The values() method will return a list of all the values in the dictionary.</a:t>
            </a:r>
            <a:endParaRPr lang="en-US" sz="1600" dirty="0"/>
          </a:p>
          <a:p>
            <a:endParaRPr lang="en-IN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851212" cy="567204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Dictionary</a:t>
            </a:r>
            <a:endParaRPr lang="en-IN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851212" cy="567204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Pandas</a:t>
            </a:r>
            <a:endParaRPr lang="en-IN" sz="2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519"/>
            <a:ext cx="8556812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Pandas is a Python library used for working with data sets.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 has functions for analyzing, cleaning, exploring, and manipulating data.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Pandas allows us to analyze big data and make conclusions based on statistical theories.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Pandas can clean messy data sets, and make them readable and relevant.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Relevant data is very important in data science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 Pandas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is a 2 dimensional data structure, like a 2 dimensional array, or a table with rows and columns.</a:t>
            </a:r>
          </a:p>
          <a:p>
            <a:pPr marL="0" indent="0">
              <a:buNone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249706" cy="558240"/>
          </a:xfrm>
        </p:spPr>
        <p:txBody>
          <a:bodyPr>
            <a:noAutofit/>
          </a:bodyPr>
          <a:lstStyle/>
          <a:p>
            <a:r>
              <a:rPr lang="en-US" sz="2000" b="1" u="sng" dirty="0" smtClean="0"/>
              <a:t>Panda Data Cleaning</a:t>
            </a:r>
            <a:endParaRPr lang="en-IN" sz="2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872"/>
            <a:ext cx="6925235" cy="2477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Data cleaning means fixing bad data in your data set.</a:t>
            </a:r>
          </a:p>
          <a:p>
            <a:pPr lvl="1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Empty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cells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Data in wrong format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Wrong data</a:t>
            </a:r>
          </a:p>
          <a:p>
            <a:pPr lvl="1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Duplicates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Empty cells can potentially give you a wrong result when you analyze data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IN" sz="10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01471" cy="504451"/>
          </a:xfrm>
        </p:spPr>
        <p:txBody>
          <a:bodyPr>
            <a:noAutofit/>
          </a:bodyPr>
          <a:lstStyle/>
          <a:p>
            <a:r>
              <a:rPr lang="en-US" sz="2400" b="1" u="sng" dirty="0" err="1" smtClean="0"/>
              <a:t>Matplotlib</a:t>
            </a:r>
            <a:endParaRPr lang="en-IN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4" y="1144308"/>
            <a:ext cx="8691282" cy="4351338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Matplotlib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is a low level graph plotting library in python that serves as a visualization utility.</a:t>
            </a:r>
          </a:p>
          <a:p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Matplotlib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was created by John D. Hunter.</a:t>
            </a:r>
          </a:p>
          <a:p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Matplotlib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is open source and we can use it freely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plot() function is used to draw points (markers) in a diagram.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he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xlabel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() and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ylabel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() functions to set a label for the x- and y-axis.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he scatter() function to draw a scatter plot.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he bar() function to draw bar graphs.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 histogram is a graph showing </a:t>
            </a: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</a:rPr>
              <a:t>frequency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distributions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hist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() function will read the array and produce a histogram 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he pie() function to draw pie charts.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131"/>
            <a:ext cx="7005918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 box plot which is also known as a whisker plot displays a summary of a set of data containing the minimum, first quartile, median, third quartile, and maximum. In a box plot, we draw a box from the first quartile to the third quartile. A vertical line goes through the box at the median. The whiskers go from each quartile to the minimum or maximum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IN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765" y="2592951"/>
            <a:ext cx="3419952" cy="12955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01471" cy="504451"/>
          </a:xfrm>
        </p:spPr>
        <p:txBody>
          <a:bodyPr>
            <a:noAutofit/>
          </a:bodyPr>
          <a:lstStyle/>
          <a:p>
            <a:r>
              <a:rPr lang="en-US" sz="2000" b="1" u="sng" dirty="0" err="1" smtClean="0"/>
              <a:t>Matplotlib</a:t>
            </a:r>
            <a:r>
              <a:rPr lang="en-US" sz="2000" b="1" u="sng" dirty="0" smtClean="0"/>
              <a:t> Box Plot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0204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3612" cy="2387787"/>
          </a:xfrm>
        </p:spPr>
        <p:txBody>
          <a:bodyPr>
            <a:normAutofit/>
          </a:bodyPr>
          <a:lstStyle/>
          <a:p>
            <a:r>
              <a:rPr lang="en-US" sz="1800" i="1" dirty="0"/>
              <a:t>Violin plots are a combination of box plot and histograms</a:t>
            </a:r>
            <a:r>
              <a:rPr lang="en-US" sz="1800" dirty="0"/>
              <a:t>. It portrays the distribution, median, interquartile range of data. So we see that </a:t>
            </a:r>
            <a:r>
              <a:rPr lang="en-US" sz="1800" dirty="0" err="1"/>
              <a:t>iqr</a:t>
            </a:r>
            <a:r>
              <a:rPr lang="en-US" sz="1800" dirty="0"/>
              <a:t> and median are the statistical information provided by box plot whereas distribution is being provided by the histogram.</a:t>
            </a:r>
            <a:endParaRPr lang="en-IN" sz="11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01471" cy="504451"/>
          </a:xfrm>
        </p:spPr>
        <p:txBody>
          <a:bodyPr>
            <a:noAutofit/>
          </a:bodyPr>
          <a:lstStyle/>
          <a:p>
            <a:r>
              <a:rPr lang="en-US" sz="2000" b="1" u="sng" dirty="0" err="1" smtClean="0"/>
              <a:t>Matplotlib</a:t>
            </a:r>
            <a:r>
              <a:rPr lang="en-US" sz="2000" b="1" u="sng" dirty="0" smtClean="0"/>
              <a:t> violin Plot</a:t>
            </a:r>
            <a:endParaRPr lang="en-IN" sz="2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75" y="1825625"/>
            <a:ext cx="3937532" cy="31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954"/>
            <a:ext cx="7857565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File handling is an important part of any web application.</a:t>
            </a:r>
          </a:p>
          <a:p>
            <a:r>
              <a:rPr lang="en-US" sz="1800" dirty="0"/>
              <a:t>Python has several functions for creating, reading, updating, and deleting files.</a:t>
            </a:r>
          </a:p>
          <a:p>
            <a:r>
              <a:rPr lang="en-US" sz="1600" dirty="0" smtClean="0"/>
              <a:t>The key function for working with files in Python is the open() function.</a:t>
            </a:r>
          </a:p>
          <a:p>
            <a:r>
              <a:rPr lang="en-US" sz="1600" dirty="0" smtClean="0"/>
              <a:t>The open() function takes two parameters; filename, and mode.</a:t>
            </a:r>
          </a:p>
          <a:p>
            <a:r>
              <a:rPr lang="en-US" sz="1600" dirty="0"/>
              <a:t>To open a file for reading it is enough to specify the name of the </a:t>
            </a:r>
            <a:r>
              <a:rPr lang="en-US" sz="1600" dirty="0" smtClean="0"/>
              <a:t>file.</a:t>
            </a:r>
          </a:p>
          <a:p>
            <a:r>
              <a:rPr lang="en-US" sz="1600" dirty="0" smtClean="0"/>
              <a:t>To delete a file, you must import the OS module, and run its </a:t>
            </a:r>
            <a:r>
              <a:rPr lang="en-US" sz="1600" dirty="0" err="1" smtClean="0"/>
              <a:t>os.remove</a:t>
            </a:r>
            <a:r>
              <a:rPr lang="en-US" sz="1600" dirty="0" smtClean="0"/>
              <a:t>() function .</a:t>
            </a:r>
          </a:p>
          <a:p>
            <a:r>
              <a:rPr lang="en-US" sz="1600" dirty="0" smtClean="0"/>
              <a:t>To delete an entire folder, use the </a:t>
            </a:r>
            <a:r>
              <a:rPr lang="en-US" sz="1600" dirty="0" err="1" smtClean="0"/>
              <a:t>os.rmdir</a:t>
            </a:r>
            <a:r>
              <a:rPr lang="en-US" sz="1600" dirty="0" smtClean="0"/>
              <a:t>() method .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01471" cy="504451"/>
          </a:xfrm>
        </p:spPr>
        <p:txBody>
          <a:bodyPr>
            <a:noAutofit/>
          </a:bodyPr>
          <a:lstStyle/>
          <a:p>
            <a:r>
              <a:rPr lang="en-US" sz="2400" b="1" i="1" u="sng" dirty="0" smtClean="0"/>
              <a:t>Python File Handling</a:t>
            </a:r>
            <a:endParaRPr lang="en-IN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2500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24353"/>
            <a:ext cx="856577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There are four different methods (modes) for opening a file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	</a:t>
            </a:r>
            <a:r>
              <a:rPr lang="en-US" sz="1800" b="1" u="sng" dirty="0" smtClean="0"/>
              <a:t>"r" - </a:t>
            </a:r>
            <a:r>
              <a:rPr lang="en-US" sz="1800" dirty="0" smtClean="0"/>
              <a:t>Read - Default value. Opens a file for reading, error if the file does not exist.</a:t>
            </a:r>
          </a:p>
          <a:p>
            <a:pPr marL="0" indent="0">
              <a:buNone/>
            </a:pPr>
            <a:r>
              <a:rPr lang="en-US" sz="1800" dirty="0" smtClean="0"/>
              <a:t>                  </a:t>
            </a:r>
            <a:r>
              <a:rPr lang="en-US" sz="1800" b="1" u="sng" dirty="0" smtClean="0"/>
              <a:t>"a" - </a:t>
            </a:r>
            <a:r>
              <a:rPr lang="en-US" sz="1800" dirty="0" smtClean="0"/>
              <a:t>Append - Opens a file for appending, creates the file if it does not exist.</a:t>
            </a:r>
          </a:p>
          <a:p>
            <a:pPr marL="0" indent="0">
              <a:buNone/>
            </a:pPr>
            <a:r>
              <a:rPr lang="en-US" sz="1800" dirty="0" smtClean="0"/>
              <a:t>                 </a:t>
            </a:r>
            <a:r>
              <a:rPr lang="en-US" sz="1800" b="1" u="sng" dirty="0" smtClean="0"/>
              <a:t>"w" - </a:t>
            </a:r>
            <a:r>
              <a:rPr lang="en-US" sz="1800" dirty="0" smtClean="0"/>
              <a:t>Write - Opens a file for writing, creates the file if it does not exist.</a:t>
            </a:r>
          </a:p>
          <a:p>
            <a:pPr marL="0" indent="0">
              <a:buNone/>
            </a:pPr>
            <a:r>
              <a:rPr lang="en-US" sz="1800" dirty="0" smtClean="0"/>
              <a:t>                  </a:t>
            </a:r>
            <a:r>
              <a:rPr lang="en-US" sz="1800" b="1" u="sng" dirty="0" smtClean="0"/>
              <a:t>"x" - </a:t>
            </a:r>
            <a:r>
              <a:rPr lang="en-US" sz="1800" dirty="0" smtClean="0"/>
              <a:t>Create - Creates the specified file, returns an error if the file exists.</a:t>
            </a:r>
          </a:p>
        </p:txBody>
      </p:sp>
    </p:spTree>
    <p:extLst>
      <p:ext uri="{BB962C8B-B14F-4D97-AF65-F5344CB8AC3E}">
        <p14:creationId xmlns:p14="http://schemas.microsoft.com/office/powerpoint/2010/main" val="21680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704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PYTHON</vt:lpstr>
      <vt:lpstr>Dictionary</vt:lpstr>
      <vt:lpstr>Pandas</vt:lpstr>
      <vt:lpstr>Panda Data Cleaning</vt:lpstr>
      <vt:lpstr>Matplotlib</vt:lpstr>
      <vt:lpstr>Matplotlib Box Plot</vt:lpstr>
      <vt:lpstr>Matplotlib violin Plot</vt:lpstr>
      <vt:lpstr>Python File Handling</vt:lpstr>
      <vt:lpstr>PowerPoint Presentation</vt:lpstr>
      <vt:lpstr>Inheritance</vt:lpstr>
      <vt:lpstr>Types of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2022-11-22T04:19:10Z</dcterms:created>
  <dcterms:modified xsi:type="dcterms:W3CDTF">2022-11-22T18:15:52Z</dcterms:modified>
</cp:coreProperties>
</file>