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61" r:id="rId2"/>
    <p:sldMasterId id="2147483674" r:id="rId3"/>
  </p:sldMasterIdLst>
  <p:notesMasterIdLst>
    <p:notesMasterId r:id="rId9"/>
  </p:notesMasterIdLst>
  <p:sldIdLst>
    <p:sldId id="263" r:id="rId4"/>
    <p:sldId id="264" r:id="rId5"/>
    <p:sldId id="266" r:id="rId6"/>
    <p:sldId id="259" r:id="rId7"/>
    <p:sldId id="265" r:id="rId8"/>
  </p:sldIdLst>
  <p:sldSz cx="11874500" cy="7562850"/>
  <p:notesSz cx="11874500" cy="7562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145088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6726238" y="0"/>
            <a:ext cx="5145087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98" cy="297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7183438"/>
            <a:ext cx="5145088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26238" y="7183438"/>
            <a:ext cx="5145087" cy="379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669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98" cy="297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07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00" cy="29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726238" y="7183438"/>
            <a:ext cx="5145000" cy="3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88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34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6372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11465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7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402652"/>
            <a:ext cx="10241756" cy="1461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7919" y="1853949"/>
            <a:ext cx="5023470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7919" y="2762541"/>
            <a:ext cx="5023470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11466" y="1853949"/>
            <a:ext cx="5048209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11466" y="2762541"/>
            <a:ext cx="5048209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6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9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>
              <a:defRPr sz="3117"/>
            </a:lvl1pPr>
            <a:lvl2pPr>
              <a:defRPr sz="2727"/>
            </a:lvl2pPr>
            <a:lvl3pPr>
              <a:defRPr sz="2338"/>
            </a:lvl3pPr>
            <a:lvl4pPr>
              <a:defRPr sz="1948"/>
            </a:lvl4pPr>
            <a:lvl5pPr>
              <a:defRPr sz="1948"/>
            </a:lvl5pPr>
            <a:lvl6pPr>
              <a:defRPr sz="1948"/>
            </a:lvl6pPr>
            <a:lvl7pPr>
              <a:defRPr sz="1948"/>
            </a:lvl7pPr>
            <a:lvl8pPr>
              <a:defRPr sz="1948"/>
            </a:lvl8pPr>
            <a:lvl9pPr>
              <a:defRPr sz="194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4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 marL="0" indent="0">
              <a:buNone/>
              <a:defRPr sz="3117"/>
            </a:lvl1pPr>
            <a:lvl2pPr marL="445313" indent="0">
              <a:buNone/>
              <a:defRPr sz="2727"/>
            </a:lvl2pPr>
            <a:lvl3pPr marL="890626" indent="0">
              <a:buNone/>
              <a:defRPr sz="2338"/>
            </a:lvl3pPr>
            <a:lvl4pPr marL="1335938" indent="0">
              <a:buNone/>
              <a:defRPr sz="1948"/>
            </a:lvl4pPr>
            <a:lvl5pPr marL="1781251" indent="0">
              <a:buNone/>
              <a:defRPr sz="1948"/>
            </a:lvl5pPr>
            <a:lvl6pPr marL="2226564" indent="0">
              <a:buNone/>
              <a:defRPr sz="1948"/>
            </a:lvl6pPr>
            <a:lvl7pPr marL="2671877" indent="0">
              <a:buNone/>
              <a:defRPr sz="1948"/>
            </a:lvl7pPr>
            <a:lvl8pPr marL="3117190" indent="0">
              <a:buNone/>
              <a:defRPr sz="1948"/>
            </a:lvl8pPr>
            <a:lvl9pPr marL="3562502" indent="0">
              <a:buNone/>
              <a:defRPr sz="194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8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1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97689" y="402652"/>
            <a:ext cx="2560439" cy="64091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6372" y="402652"/>
            <a:ext cx="7532886" cy="640916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6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42867" y="705536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076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590"/>
            </a:lvl2pPr>
            <a:lvl3pPr lvl="2" indent="0">
              <a:spcBef>
                <a:spcPts val="0"/>
              </a:spcBef>
              <a:buNone/>
              <a:defRPr sz="1590"/>
            </a:lvl3pPr>
            <a:lvl4pPr lvl="3" indent="0">
              <a:spcBef>
                <a:spcPts val="0"/>
              </a:spcBef>
              <a:buNone/>
              <a:defRPr sz="1590"/>
            </a:lvl4pPr>
            <a:lvl5pPr lvl="4" indent="0">
              <a:spcBef>
                <a:spcPts val="0"/>
              </a:spcBef>
              <a:buNone/>
              <a:defRPr sz="1590"/>
            </a:lvl5pPr>
            <a:lvl6pPr lvl="5" indent="0">
              <a:spcBef>
                <a:spcPts val="0"/>
              </a:spcBef>
              <a:buNone/>
              <a:defRPr sz="1590"/>
            </a:lvl6pPr>
            <a:lvl7pPr lvl="6" indent="0">
              <a:spcBef>
                <a:spcPts val="0"/>
              </a:spcBef>
              <a:buNone/>
              <a:defRPr sz="1590"/>
            </a:lvl7pPr>
            <a:lvl8pPr lvl="7" indent="0">
              <a:spcBef>
                <a:spcPts val="0"/>
              </a:spcBef>
              <a:buNone/>
              <a:defRPr sz="1590"/>
            </a:lvl8pPr>
            <a:lvl9pPr lvl="8" indent="0">
              <a:spcBef>
                <a:spcPts val="0"/>
              </a:spcBef>
              <a:buNone/>
              <a:defRPr sz="159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65160" y="2500209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9490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9404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421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590" smtClean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>
                <a:buSzPct val="25000"/>
              </a:pPr>
              <a:t>‹nº›</a:t>
            </a:fld>
            <a:endParaRPr lang="en-US" sz="159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7360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Arial"/>
              <a:buNone/>
              <a:defRPr sz="2350" b="0" i="0" u="none" strike="noStrike" cap="none">
                <a:solidFill>
                  <a:srgbClr val="3143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93" y="196075"/>
            <a:ext cx="11367360" cy="1668379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493" y="2013259"/>
            <a:ext cx="11367360" cy="42033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       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16592"/>
            <a:ext cx="11885603" cy="1372517"/>
          </a:xfrm>
          <a:prstGeom prst="rect">
            <a:avLst/>
          </a:prstGeom>
        </p:spPr>
      </p:pic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03541" y="6958872"/>
            <a:ext cx="162037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224106" y="6958872"/>
            <a:ext cx="2968625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292922" y="6958872"/>
            <a:ext cx="173169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6411" y="6733050"/>
            <a:ext cx="1805772" cy="7093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310" y="6533548"/>
            <a:ext cx="874793" cy="10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0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187" y="1885462"/>
            <a:ext cx="10241756" cy="3145935"/>
          </a:xfrm>
        </p:spPr>
        <p:txBody>
          <a:bodyPr anchor="b"/>
          <a:lstStyle>
            <a:lvl1pPr>
              <a:defRPr sz="584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187" y="5061158"/>
            <a:ext cx="10241756" cy="1654373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313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2pPr>
            <a:lvl3pPr marL="890626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3pPr>
            <a:lvl4pPr marL="1335938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4pPr>
            <a:lvl5pPr marL="1781251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5pPr>
            <a:lvl6pPr marL="2226564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6pPr>
            <a:lvl7pPr marL="2671877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7pPr>
            <a:lvl8pPr marL="3117190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8pPr>
            <a:lvl9pPr marL="3562502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6372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11465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402652"/>
            <a:ext cx="10241756" cy="1461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7919" y="1853949"/>
            <a:ext cx="5023470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7919" y="2762541"/>
            <a:ext cx="5023470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11466" y="1853949"/>
            <a:ext cx="5048209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11466" y="2762541"/>
            <a:ext cx="5048209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6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66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>
              <a:defRPr sz="3117"/>
            </a:lvl1pPr>
            <a:lvl2pPr>
              <a:defRPr sz="2727"/>
            </a:lvl2pPr>
            <a:lvl3pPr>
              <a:defRPr sz="2338"/>
            </a:lvl3pPr>
            <a:lvl4pPr>
              <a:defRPr sz="1948"/>
            </a:lvl4pPr>
            <a:lvl5pPr>
              <a:defRPr sz="1948"/>
            </a:lvl5pPr>
            <a:lvl6pPr>
              <a:defRPr sz="1948"/>
            </a:lvl6pPr>
            <a:lvl7pPr>
              <a:defRPr sz="1948"/>
            </a:lvl7pPr>
            <a:lvl8pPr>
              <a:defRPr sz="1948"/>
            </a:lvl8pPr>
            <a:lvl9pPr>
              <a:defRPr sz="194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6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 marL="0" indent="0">
              <a:buNone/>
              <a:defRPr sz="3117"/>
            </a:lvl1pPr>
            <a:lvl2pPr marL="445313" indent="0">
              <a:buNone/>
              <a:defRPr sz="2727"/>
            </a:lvl2pPr>
            <a:lvl3pPr marL="890626" indent="0">
              <a:buNone/>
              <a:defRPr sz="2338"/>
            </a:lvl3pPr>
            <a:lvl4pPr marL="1335938" indent="0">
              <a:buNone/>
              <a:defRPr sz="1948"/>
            </a:lvl4pPr>
            <a:lvl5pPr marL="1781251" indent="0">
              <a:buNone/>
              <a:defRPr sz="1948"/>
            </a:lvl5pPr>
            <a:lvl6pPr marL="2226564" indent="0">
              <a:buNone/>
              <a:defRPr sz="1948"/>
            </a:lvl6pPr>
            <a:lvl7pPr marL="2671877" indent="0">
              <a:buNone/>
              <a:defRPr sz="1948"/>
            </a:lvl7pPr>
            <a:lvl8pPr marL="3117190" indent="0">
              <a:buNone/>
              <a:defRPr sz="1948"/>
            </a:lvl8pPr>
            <a:lvl9pPr marL="3562502" indent="0">
              <a:buNone/>
              <a:defRPr sz="194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3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56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97689" y="402652"/>
            <a:ext cx="2560439" cy="64091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6372" y="402652"/>
            <a:ext cx="7532886" cy="640916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91062" y="2344483"/>
            <a:ext cx="10098722" cy="36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782125" y="4235196"/>
            <a:ext cx="8316593" cy="1890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44943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42867" y="705536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076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590"/>
            </a:lvl2pPr>
            <a:lvl3pPr lvl="2" indent="0">
              <a:spcBef>
                <a:spcPts val="0"/>
              </a:spcBef>
              <a:buNone/>
              <a:defRPr sz="1590"/>
            </a:lvl3pPr>
            <a:lvl4pPr lvl="3" indent="0">
              <a:spcBef>
                <a:spcPts val="0"/>
              </a:spcBef>
              <a:buNone/>
              <a:defRPr sz="1590"/>
            </a:lvl4pPr>
            <a:lvl5pPr lvl="4" indent="0">
              <a:spcBef>
                <a:spcPts val="0"/>
              </a:spcBef>
              <a:buNone/>
              <a:defRPr sz="1590"/>
            </a:lvl5pPr>
            <a:lvl6pPr lvl="5" indent="0">
              <a:spcBef>
                <a:spcPts val="0"/>
              </a:spcBef>
              <a:buNone/>
              <a:defRPr sz="1590"/>
            </a:lvl6pPr>
            <a:lvl7pPr lvl="6" indent="0">
              <a:spcBef>
                <a:spcPts val="0"/>
              </a:spcBef>
              <a:buNone/>
              <a:defRPr sz="1590"/>
            </a:lvl7pPr>
            <a:lvl8pPr lvl="7" indent="0">
              <a:spcBef>
                <a:spcPts val="0"/>
              </a:spcBef>
              <a:buNone/>
              <a:defRPr sz="1590"/>
            </a:lvl8pPr>
            <a:lvl9pPr lvl="8" indent="0">
              <a:spcBef>
                <a:spcPts val="0"/>
              </a:spcBef>
              <a:buNone/>
              <a:defRPr sz="159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65160" y="2500209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9490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9404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421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590" smtClean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>
                <a:buSzPct val="25000"/>
              </a:pPr>
              <a:t>‹nº›</a:t>
            </a:fld>
            <a:endParaRPr lang="en-US" sz="159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63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350" y="6350"/>
            <a:ext cx="11867515" cy="75539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5"/>
                </a:moveTo>
                <a:lnTo>
                  <a:pt x="119997" y="119995"/>
                </a:lnTo>
                <a:lnTo>
                  <a:pt x="119997" y="0"/>
                </a:lnTo>
                <a:lnTo>
                  <a:pt x="0" y="0"/>
                </a:lnTo>
                <a:lnTo>
                  <a:pt x="0" y="119995"/>
                </a:lnTo>
                <a:close/>
              </a:path>
            </a:pathLst>
          </a:custGeom>
          <a:solidFill>
            <a:srgbClr val="E4F0F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7540231"/>
            <a:ext cx="11880213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</a:path>
            </a:pathLst>
          </a:custGeom>
          <a:noFill/>
          <a:ln w="39525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8757003" y="551458"/>
            <a:ext cx="2546997" cy="155394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029998" y="551458"/>
            <a:ext cx="2547009" cy="1553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54316" y="2521750"/>
            <a:ext cx="1059941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5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78337" y="2521750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1291296" y="2521750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8757003" y="2521750"/>
            <a:ext cx="254698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431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94041" y="1739455"/>
            <a:ext cx="5168169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118637" y="1739455"/>
            <a:ext cx="5168169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533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140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srgbClr val="FFFFFF"/>
                </a:solidFill>
              </a:rPr>
              <a:pPr/>
              <a:t>27/11/2017</a:t>
            </a:fld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srgbClr val="FFFFFF"/>
                </a:solidFill>
              </a:rPr>
              <a:pPr/>
              <a:t>‹nº›</a:t>
            </a:fld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93" y="196075"/>
            <a:ext cx="11367360" cy="1668379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493" y="2013259"/>
            <a:ext cx="11367360" cy="42033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       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16592"/>
            <a:ext cx="11885603" cy="1372517"/>
          </a:xfrm>
          <a:prstGeom prst="rect">
            <a:avLst/>
          </a:prstGeom>
        </p:spPr>
      </p:pic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03541" y="6958872"/>
            <a:ext cx="162037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224106" y="6958872"/>
            <a:ext cx="2968625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292922" y="6958872"/>
            <a:ext cx="173169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6411" y="6733050"/>
            <a:ext cx="1805772" cy="7093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310" y="6533548"/>
            <a:ext cx="874793" cy="10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187" y="1885462"/>
            <a:ext cx="10241756" cy="3145935"/>
          </a:xfrm>
        </p:spPr>
        <p:txBody>
          <a:bodyPr anchor="b"/>
          <a:lstStyle>
            <a:lvl1pPr>
              <a:defRPr sz="584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187" y="5061158"/>
            <a:ext cx="10241756" cy="1654373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313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2pPr>
            <a:lvl3pPr marL="890626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3pPr>
            <a:lvl4pPr marL="1335938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4pPr>
            <a:lvl5pPr marL="1781251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5pPr>
            <a:lvl6pPr marL="2226564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6pPr>
            <a:lvl7pPr marL="2671877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7pPr>
            <a:lvl8pPr marL="3117190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8pPr>
            <a:lvl9pPr marL="3562502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6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466" y="10"/>
            <a:ext cx="11872529" cy="755999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74370" y="412291"/>
            <a:ext cx="271145" cy="984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04" y="363"/>
                </a:moveTo>
                <a:lnTo>
                  <a:pt x="696" y="0"/>
                </a:lnTo>
                <a:lnTo>
                  <a:pt x="0" y="119996"/>
                </a:lnTo>
              </a:path>
            </a:pathLst>
          </a:custGeom>
          <a:noFill/>
          <a:ln w="1745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Arial"/>
              <a:buNone/>
              <a:defRPr sz="2350" b="0" i="0" u="none" strike="noStrike" cap="none">
                <a:solidFill>
                  <a:srgbClr val="3143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4518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6372" y="402652"/>
            <a:ext cx="1024175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6372" y="2013259"/>
            <a:ext cx="1024175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6372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B1EC-2CE4-48DB-9397-77D08203B7D2}" type="datetimeFigureOut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27/11/2017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3428" y="7009642"/>
            <a:ext cx="40076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6365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A0F-7236-4A9F-B89D-F2582063AFD3}" type="slidenum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6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890626" rtl="0" eaLnBrk="1" latinLnBrk="0" hangingPunct="1">
        <a:lnSpc>
          <a:spcPct val="90000"/>
        </a:lnSpc>
        <a:spcBef>
          <a:spcPct val="0"/>
        </a:spcBef>
        <a:buNone/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56" indent="-222656" algn="l" defTabSz="890626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6796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282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595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908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533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846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515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313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626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938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1251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564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877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719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2502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6372" y="402652"/>
            <a:ext cx="1024175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6372" y="2013259"/>
            <a:ext cx="1024175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6372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B1EC-2CE4-48DB-9397-77D08203B7D2}" type="datetimeFigureOut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27/11/2017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3428" y="7009642"/>
            <a:ext cx="40076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6365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A0F-7236-4A9F-B89D-F2582063AFD3}" type="slidenum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3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890626" rtl="0" eaLnBrk="1" latinLnBrk="0" hangingPunct="1">
        <a:lnSpc>
          <a:spcPct val="90000"/>
        </a:lnSpc>
        <a:spcBef>
          <a:spcPct val="0"/>
        </a:spcBef>
        <a:buNone/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56" indent="-222656" algn="l" defTabSz="890626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6796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282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595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908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533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846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515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313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626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938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1251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564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877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719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2502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6" y="1356528"/>
            <a:ext cx="6575532" cy="43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120581"/>
            <a:ext cx="11367360" cy="97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314361"/>
              </a:buClr>
              <a:buSzPct val="25000"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  OBJETIVOS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DO ENCONTRO</a:t>
            </a:r>
            <a:endParaRPr lang="en-US" sz="4000" i="0" u="none" strike="noStrike" cap="none" dirty="0">
              <a:solidFill>
                <a:srgbClr val="31436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1499834" y="2361235"/>
            <a:ext cx="8871082" cy="23380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3774" indent="0" algn="ctr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None/>
            </a:pPr>
            <a:r>
              <a:rPr lang="en-US" sz="3579" dirty="0" err="1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Elaborar</a:t>
            </a:r>
            <a:r>
              <a:rPr lang="en-US" sz="3579" dirty="0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o </a:t>
            </a:r>
            <a:r>
              <a:rPr lang="en-US" sz="3579" dirty="0" err="1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plano</a:t>
            </a:r>
            <a:r>
              <a:rPr lang="en-US" sz="3579" dirty="0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de </a:t>
            </a:r>
            <a:r>
              <a:rPr lang="en-US" sz="3579" dirty="0" err="1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trabalho</a:t>
            </a:r>
            <a:r>
              <a:rPr lang="en-US" sz="3579" dirty="0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do </a:t>
            </a:r>
            <a:r>
              <a:rPr lang="en-US" sz="3579" dirty="0" err="1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município</a:t>
            </a:r>
            <a:r>
              <a:rPr lang="en-US" sz="3579" dirty="0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.</a:t>
            </a:r>
            <a:endParaRPr lang="en-US" sz="3579" dirty="0">
              <a:solidFill>
                <a:srgbClr val="002060"/>
              </a:solidFill>
              <a:latin typeface="A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S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160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6554" y="2556333"/>
            <a:ext cx="7834761" cy="158253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COMO ELABORAR O PLANO DE TRABALHO</a:t>
            </a:r>
            <a:r>
              <a:rPr lang="en-US" sz="4000" b="1" dirty="0" smtClean="0">
                <a:solidFill>
                  <a:schemeClr val="lt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?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6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00967" y="160773"/>
            <a:ext cx="11367360" cy="821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SzPct val="25000"/>
              <a:buFont typeface="Trebuchet MS"/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PLANO DE TRABALHO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5108" y="1252020"/>
            <a:ext cx="10297144" cy="4489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Comitê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gestor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Grupo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Campo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Análise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do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cenário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Área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abrangência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do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projeto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Metas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Cronograma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Parcerias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realizadas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Plano de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Comunicação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342900" lvl="0" indent="-342900">
              <a:buClr>
                <a:srgbClr val="002060"/>
              </a:buClr>
              <a:buSzPct val="100000"/>
              <a:buFont typeface="Trebuchet MS"/>
              <a:buAutoNum type="arabicParenR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Fluxo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dos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casos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3" y="2845351"/>
            <a:ext cx="11145748" cy="1696748"/>
          </a:xfrm>
          <a:prstGeom prst="rect">
            <a:avLst/>
          </a:prstGeom>
        </p:spPr>
      </p:pic>
      <p:sp>
        <p:nvSpPr>
          <p:cNvPr id="3" name="Shape 282"/>
          <p:cNvSpPr txBox="1">
            <a:spLocks noGrp="1"/>
          </p:cNvSpPr>
          <p:nvPr>
            <p:ph type="title"/>
          </p:nvPr>
        </p:nvSpPr>
        <p:spPr>
          <a:xfrm>
            <a:off x="3145134" y="1350409"/>
            <a:ext cx="5281674" cy="12351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9725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Personalizar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AS</vt:lpstr>
      <vt:lpstr>Calibri</vt:lpstr>
      <vt:lpstr>Calibri Light</vt:lpstr>
      <vt:lpstr>Trebuchet MS</vt:lpstr>
      <vt:lpstr>1_Office Theme</vt:lpstr>
      <vt:lpstr>Tema do Office</vt:lpstr>
      <vt:lpstr>1_Tema do Office</vt:lpstr>
      <vt:lpstr>Apresentação do PowerPoint</vt:lpstr>
      <vt:lpstr>   OBJETIVOS DO ENCONTRO</vt:lpstr>
      <vt:lpstr>Apresentação do PowerPoint</vt:lpstr>
      <vt:lpstr>PLANO DE TRABALHO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Vilmar Klemann</dc:creator>
  <cp:lastModifiedBy>undime nacional</cp:lastModifiedBy>
  <cp:revision>8</cp:revision>
  <dcterms:modified xsi:type="dcterms:W3CDTF">2017-11-27T13:46:09Z</dcterms:modified>
</cp:coreProperties>
</file>